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24"/>
    <p:restoredTop sz="94617"/>
  </p:normalViewPr>
  <p:slideViewPr>
    <p:cSldViewPr snapToGrid="0">
      <p:cViewPr varScale="1">
        <p:scale>
          <a:sx n="92" d="100"/>
          <a:sy n="92" d="100"/>
        </p:scale>
        <p:origin x="103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ED017-A555-5C30-82EC-1F11790C14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73E64-77DF-7FF4-2136-011D3A8C2B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FBA7D8-89B0-10E0-2B18-25C6060EE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7CE4-CF6B-5548-BB67-AC1F118FD2CA}" type="datetimeFigureOut">
              <a:rPr lang="en-NL" smtClean="0"/>
              <a:t>05/06/2025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AC4B97-C406-7EF2-F08A-A17C627EF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DD930-E97B-BA8F-DF1B-65F4DA50B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F04CF-BD37-F644-AA2E-52DD7A0DBBE7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67817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C98BA-2D28-AA04-FBB6-014A4D8EB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B825F6-7D95-D942-C972-343593959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A8A9D-606C-F8E1-A523-49B0BF667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7CE4-CF6B-5548-BB67-AC1F118FD2CA}" type="datetimeFigureOut">
              <a:rPr lang="en-NL" smtClean="0"/>
              <a:t>05/06/2025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8C9AA1-054D-D582-FC48-40559F49E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1DCC17-1B85-B934-2318-D84912FBC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F04CF-BD37-F644-AA2E-52DD7A0DBBE7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76975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B1A67B-8D27-709E-9AB8-0565A015BA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77257F-D74B-33A8-02CF-460D4B5138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1A5610-9CA1-48D8-510A-3C6DB977B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7CE4-CF6B-5548-BB67-AC1F118FD2CA}" type="datetimeFigureOut">
              <a:rPr lang="en-NL" smtClean="0"/>
              <a:t>05/06/2025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728CF-CB19-671C-8F7B-B4C8EC86C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11F65-8B23-1815-64E7-C74CFAEF1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F04CF-BD37-F644-AA2E-52DD7A0DBBE7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33337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704CA-DE5C-5CAE-BB3D-6BF5976AC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9D3C4-2497-BD32-F485-16883B475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CE2FC0-4D9B-9F1F-B5C5-C4EA67F1E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7CE4-CF6B-5548-BB67-AC1F118FD2CA}" type="datetimeFigureOut">
              <a:rPr lang="en-NL" smtClean="0"/>
              <a:t>05/06/2025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FAED5-DE47-4C3C-8638-B951E77A2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8F722-CF42-EE62-0FC9-9A1F9FB1F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F04CF-BD37-F644-AA2E-52DD7A0DBBE7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555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259A0-31AC-6B8E-2D6A-819F5EEC0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5696E0-9CE7-C366-69F3-9D1715CFF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B2F046-24B7-7CE9-2982-F28EB1E61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7CE4-CF6B-5548-BB67-AC1F118FD2CA}" type="datetimeFigureOut">
              <a:rPr lang="en-NL" smtClean="0"/>
              <a:t>05/06/2025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5955A0-C8EE-A0D0-D53C-2F981678D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6982F-46E2-A1FC-DC5F-CE3D48578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F04CF-BD37-F644-AA2E-52DD7A0DBBE7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43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D52D5-4DE9-407F-EA11-F9744719B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E775B-41BF-936E-2FF9-062D8B080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73BA8D-FFF2-D751-43B0-F5A625E4DC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0C1100-32AA-2350-F41B-18FFEB7D6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7CE4-CF6B-5548-BB67-AC1F118FD2CA}" type="datetimeFigureOut">
              <a:rPr lang="en-NL" smtClean="0"/>
              <a:t>05/06/2025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431E05-B90F-CEBE-33C0-B3C1F6444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70C804-4841-07D9-A573-BD20FBCAC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F04CF-BD37-F644-AA2E-52DD7A0DBBE7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83825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A30AE-35C7-5533-9543-BE17993BB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E58BE0-132F-F0C3-F126-530D1C2D4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92024B-E46C-FE48-1154-6842AAF36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CE8209-9717-8A2C-7C84-CF4C52E87F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EF2FBF-1BE9-E4B9-D717-0697AD55E5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E25DB6-29AC-A08F-D25C-F15C5A6A8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7CE4-CF6B-5548-BB67-AC1F118FD2CA}" type="datetimeFigureOut">
              <a:rPr lang="en-NL" smtClean="0"/>
              <a:t>05/06/2025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2087C-5748-A8BD-13EE-32755AACC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DC5FF3-7AEE-6FAF-2951-5B5531D25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F04CF-BD37-F644-AA2E-52DD7A0DBBE7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144259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1EC1F-F26A-B7E8-63E2-9CFC23E3D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BB70CA-CC2C-2702-80EC-381B32742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7CE4-CF6B-5548-BB67-AC1F118FD2CA}" type="datetimeFigureOut">
              <a:rPr lang="en-NL" smtClean="0"/>
              <a:t>05/06/2025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CD18AA-3A76-F47C-796A-42AAB599B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86D776-37C9-7D49-DF6A-4816A768B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F04CF-BD37-F644-AA2E-52DD7A0DBBE7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6229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3E6D0E-E645-DE5D-B1A6-C6739C3CA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7CE4-CF6B-5548-BB67-AC1F118FD2CA}" type="datetimeFigureOut">
              <a:rPr lang="en-NL" smtClean="0"/>
              <a:t>05/06/2025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23DB4C-FCEC-793F-78EB-F70E63304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106532-5C2A-2FCC-D2F3-356869CE9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F04CF-BD37-F644-AA2E-52DD7A0DBBE7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12585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85DB7-55E7-C274-55E7-4B327D989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556F2-2EDA-0FE2-5844-BAAEFBFB7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206496-EF59-E437-2426-FB6B80DB2F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26E11-2C6A-576B-E781-74653FC8D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7CE4-CF6B-5548-BB67-AC1F118FD2CA}" type="datetimeFigureOut">
              <a:rPr lang="en-NL" smtClean="0"/>
              <a:t>05/06/2025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E9F941-6548-DC8E-4FE1-C09088985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AB18C-87BD-E8F9-98D8-2F06A73AB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F04CF-BD37-F644-AA2E-52DD7A0DBBE7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80745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37C3D-47B1-BD44-E03F-FD6A792FE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DA705F-1248-2A9F-920D-D1050BC1CB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0B7AB1-DF6A-E86E-ED4A-49C675F806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75BCD9-A896-010C-E0A6-4D005F47D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7CE4-CF6B-5548-BB67-AC1F118FD2CA}" type="datetimeFigureOut">
              <a:rPr lang="en-NL" smtClean="0"/>
              <a:t>05/06/2025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A65EB7-0AA5-B45E-CBFB-D42126E79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A1890E-6E5C-F327-12F6-4FF99A47F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F04CF-BD37-F644-AA2E-52DD7A0DBBE7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224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086B3B-0E64-CDF0-9612-874B47D88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1EF12B-5850-F9E9-41DC-94C6CEC14C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6C956-4E78-9163-DA52-BE6945ED54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27CE4-CF6B-5548-BB67-AC1F118FD2CA}" type="datetimeFigureOut">
              <a:rPr lang="en-NL" smtClean="0"/>
              <a:t>05/06/2025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F15B73-F72F-D26B-C42D-F11CC01717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873C0-647C-F1F7-511A-838B3C0191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F04CF-BD37-F644-AA2E-52DD7A0DBBE7}" type="slidenum">
              <a:rPr lang="en-NL" smtClean="0"/>
              <a:t>‹#›</a:t>
            </a:fld>
            <a:endParaRPr lang="en-NL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A15D48-7CC2-70B7-726D-C1F6F27E56FE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90500" y="6515100"/>
            <a:ext cx="11191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fi-FI" sz="1000">
                <a:solidFill>
                  <a:srgbClr val="000000">
                    <a:alpha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3888684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ripe90.ripe.net/programme/ripe-wg-chairs/christian-seitz/" TargetMode="External"/><Relationship Id="rId2" Type="http://schemas.openxmlformats.org/officeDocument/2006/relationships/hyperlink" Target="https://ripe90.ripe.net/programme/ripe-wg-chairs/raymond-jetten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ripe90.ripe.net/programme/ripe-wg-chairs/nico-schottelius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ipe.net/community/wg/active-wg/ipv6/minutes/ipv6-working-group-minutes-ripe-89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4C964-6ABF-C9F8-CDD5-BAF0F3F65B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55763"/>
          </a:xfrm>
        </p:spPr>
        <p:txBody>
          <a:bodyPr/>
          <a:lstStyle/>
          <a:p>
            <a:r>
              <a:rPr lang="en-NL" dirty="0"/>
              <a:t>IPv6 WG</a:t>
            </a:r>
            <a:r>
              <a:rPr lang="de-DE" dirty="0"/>
              <a:t> @ RIPE90</a:t>
            </a:r>
            <a:endParaRPr lang="en-N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A1B545-6958-69A0-BB7F-7D0A25BAD8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Lisbon, Portugal, Thursday, 15 May 2025 </a:t>
            </a:r>
            <a:r>
              <a:rPr lang="en-GB" dirty="0">
                <a:solidFill>
                  <a:srgbClr val="333333"/>
                </a:solidFill>
                <a:latin typeface="Open Sans" panose="020B0606030504020204" pitchFamily="34" charset="0"/>
              </a:rPr>
              <a:t>9</a:t>
            </a:r>
            <a:r>
              <a:rPr lang="en-GB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:00 – 10:30 (UTC+1)</a:t>
            </a:r>
          </a:p>
          <a:p>
            <a:endParaRPr lang="en-GB" dirty="0">
              <a:solidFill>
                <a:srgbClr val="333333"/>
              </a:solidFill>
              <a:latin typeface="Open Sans" panose="020B0606030504020204" pitchFamily="34" charset="0"/>
            </a:endParaRPr>
          </a:p>
          <a:p>
            <a:r>
              <a:rPr lang="en-GB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Chaired By:</a:t>
            </a:r>
          </a:p>
          <a:p>
            <a:r>
              <a:rPr lang="en-GB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  <a:hlinkClick r:id="rId2"/>
              </a:rPr>
              <a:t>Raymond Jetten</a:t>
            </a:r>
            <a:r>
              <a:rPr lang="en-GB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GB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  <a:hlinkClick r:id="rId3"/>
              </a:rPr>
              <a:t>Christian Seitz</a:t>
            </a:r>
            <a:r>
              <a:rPr lang="en-GB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n-GB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  <a:hlinkClick r:id="rId4"/>
              </a:rPr>
              <a:t>Nico </a:t>
            </a:r>
            <a:r>
              <a:rPr lang="en-GB" b="0" i="0" dirty="0" err="1">
                <a:solidFill>
                  <a:srgbClr val="555555"/>
                </a:solidFill>
                <a:effectLst/>
                <a:latin typeface="Open Sans" panose="020B0606030504020204" pitchFamily="34" charset="0"/>
                <a:hlinkClick r:id="rId4"/>
              </a:rPr>
              <a:t>Schottelius</a:t>
            </a:r>
            <a:endParaRPr lang="en-GB" b="0" i="0" dirty="0">
              <a:solidFill>
                <a:srgbClr val="555555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085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BADEF-BE50-ACB6-145B-D4C26B0EF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35A49-ADC4-B49B-3744-AD18ECC1E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 fontAlgn="ctr">
              <a:buFont typeface="+mj-lt"/>
              <a:buAutoNum type="arabicPeriod"/>
            </a:pPr>
            <a:r>
              <a:rPr lang="en-GB" b="1" dirty="0">
                <a:effectLst/>
                <a:latin typeface="inherit"/>
              </a:rPr>
              <a:t>Welcome</a:t>
            </a:r>
            <a:br>
              <a:rPr lang="en-GB" b="1" dirty="0">
                <a:effectLst/>
                <a:latin typeface="inherit"/>
              </a:rPr>
            </a:br>
            <a:r>
              <a:rPr lang="en-GB" dirty="0">
                <a:effectLst/>
                <a:latin typeface="inherit"/>
              </a:rPr>
              <a:t>Opening and Welcome</a:t>
            </a:r>
            <a:br>
              <a:rPr lang="en-GB" dirty="0">
                <a:effectLst/>
                <a:latin typeface="inherit"/>
              </a:rPr>
            </a:br>
            <a:r>
              <a:rPr lang="en-GB" dirty="0">
                <a:effectLst/>
                <a:latin typeface="inherit"/>
              </a:rPr>
              <a:t>Approval of </a:t>
            </a:r>
            <a:r>
              <a:rPr lang="en-GB" dirty="0">
                <a:effectLst/>
                <a:latin typeface="inherit"/>
                <a:hlinkClick r:id="rId2"/>
              </a:rPr>
              <a:t>RIPE 89 Minutes</a:t>
            </a:r>
            <a:br>
              <a:rPr lang="en-GB" dirty="0">
                <a:effectLst/>
                <a:latin typeface="inherit"/>
              </a:rPr>
            </a:br>
            <a:r>
              <a:rPr lang="en-GB" dirty="0">
                <a:effectLst/>
                <a:latin typeface="inherit"/>
              </a:rPr>
              <a:t>Microphone Etiquette</a:t>
            </a:r>
            <a:endParaRPr lang="en-GB" dirty="0">
              <a:latin typeface="inherit"/>
            </a:endParaRPr>
          </a:p>
          <a:p>
            <a:pPr marL="514350" indent="-514350" fontAlgn="ctr">
              <a:buFont typeface="+mj-lt"/>
              <a:buAutoNum type="arabicPeriod"/>
            </a:pPr>
            <a:r>
              <a:rPr lang="en-US" b="1" dirty="0"/>
              <a:t>Amplification through IPv6 routing loops: A call to fix router configurations</a:t>
            </a:r>
            <a:br>
              <a:rPr lang="en-GB" dirty="0">
                <a:effectLst/>
                <a:latin typeface="inherit"/>
              </a:rPr>
            </a:br>
            <a:r>
              <a:rPr lang="de-DE" dirty="0"/>
              <a:t>Maynard Koch</a:t>
            </a:r>
            <a:endParaRPr lang="en-GB" dirty="0">
              <a:effectLst/>
              <a:latin typeface="inherit"/>
            </a:endParaRPr>
          </a:p>
          <a:p>
            <a:pPr marL="514350" indent="-514350" fontAlgn="ctr">
              <a:buFont typeface="+mj-lt"/>
              <a:buAutoNum type="arabicPeriod"/>
            </a:pPr>
            <a:r>
              <a:rPr lang="de-DE" b="1" dirty="0"/>
              <a:t>IPv6 Support </a:t>
            </a:r>
            <a:r>
              <a:rPr lang="de-DE" b="1" dirty="0" err="1"/>
              <a:t>for</a:t>
            </a:r>
            <a:r>
              <a:rPr lang="de-DE" b="1" dirty="0"/>
              <a:t> Multiple Routers, Multiple Interfaces, and Multiple </a:t>
            </a:r>
            <a:r>
              <a:rPr lang="de-DE" b="1" dirty="0" err="1"/>
              <a:t>Prefixes</a:t>
            </a:r>
            <a:r>
              <a:rPr lang="de-DE" b="1" dirty="0"/>
              <a:t> </a:t>
            </a:r>
            <a:r>
              <a:rPr lang="de-DE" dirty="0"/>
              <a:t>Fernando </a:t>
            </a:r>
            <a:r>
              <a:rPr lang="de-DE" dirty="0" err="1"/>
              <a:t>Gont</a:t>
            </a:r>
            <a:endParaRPr lang="en-GB" dirty="0">
              <a:solidFill>
                <a:srgbClr val="333333"/>
              </a:solidFill>
              <a:effectLst/>
              <a:latin typeface="inherit"/>
            </a:endParaRPr>
          </a:p>
          <a:p>
            <a:pPr marL="514350" indent="-514350" fontAlgn="ctr">
              <a:buFont typeface="+mj-lt"/>
              <a:buAutoNum type="arabicPeriod"/>
            </a:pPr>
            <a:r>
              <a:rPr lang="en-US" b="1" dirty="0"/>
              <a:t>Challenges of Running IPv6-Only Internal Services</a:t>
            </a:r>
            <a:br>
              <a:rPr lang="en-GB" b="1" dirty="0">
                <a:effectLst/>
                <a:latin typeface="inherit"/>
              </a:rPr>
            </a:br>
            <a:r>
              <a:rPr lang="de-DE" dirty="0" err="1"/>
              <a:t>Ondřej</a:t>
            </a:r>
            <a:r>
              <a:rPr lang="de-DE" dirty="0"/>
              <a:t> </a:t>
            </a:r>
            <a:r>
              <a:rPr lang="de-DE" dirty="0" err="1"/>
              <a:t>Caletka</a:t>
            </a:r>
            <a:endParaRPr lang="en-GB" dirty="0">
              <a:solidFill>
                <a:srgbClr val="333333"/>
              </a:solidFill>
              <a:effectLst/>
              <a:latin typeface="inherit"/>
            </a:endParaRPr>
          </a:p>
          <a:p>
            <a:pPr marL="514350" indent="-514350" fontAlgn="t">
              <a:buFont typeface="+mj-lt"/>
              <a:buAutoNum type="arabicPeriod" startAt="5"/>
            </a:pPr>
            <a:r>
              <a:rPr lang="en-GB" b="1" dirty="0">
                <a:effectLst/>
                <a:latin typeface="inherit"/>
              </a:rPr>
              <a:t>IPv6-mostly experiences at industry events</a:t>
            </a:r>
            <a:br>
              <a:rPr lang="en-GB" dirty="0">
                <a:effectLst/>
                <a:latin typeface="inherit"/>
              </a:rPr>
            </a:br>
            <a:r>
              <a:rPr lang="de-DE" dirty="0"/>
              <a:t>É</a:t>
            </a:r>
            <a:r>
              <a:rPr lang="en-GB" dirty="0" err="1">
                <a:effectLst/>
                <a:latin typeface="inherit"/>
              </a:rPr>
              <a:t>ric</a:t>
            </a:r>
            <a:r>
              <a:rPr lang="en-GB" dirty="0">
                <a:effectLst/>
                <a:latin typeface="inherit"/>
              </a:rPr>
              <a:t> </a:t>
            </a:r>
            <a:r>
              <a:rPr lang="en-GB" dirty="0" err="1">
                <a:effectLst/>
                <a:latin typeface="inherit"/>
              </a:rPr>
              <a:t>Vyncke</a:t>
            </a:r>
            <a:endParaRPr lang="en-GB" dirty="0">
              <a:effectLst/>
              <a:latin typeface="inherit"/>
            </a:endParaRPr>
          </a:p>
          <a:p>
            <a:pPr marL="514350" indent="-514350" fontAlgn="t">
              <a:buFont typeface="+mj-lt"/>
              <a:buAutoNum type="arabicPeriod" startAt="5"/>
            </a:pPr>
            <a:r>
              <a:rPr lang="en-GB" b="1" dirty="0">
                <a:effectLst/>
                <a:latin typeface="inherit"/>
              </a:rPr>
              <a:t>Thanks, Wrap Up and Rate the Talks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724108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inherit</vt:lpstr>
      <vt:lpstr>Open Sans</vt:lpstr>
      <vt:lpstr>Office Theme</vt:lpstr>
      <vt:lpstr>IPv6 WG @ RIPE90</vt:lpstr>
      <vt:lpstr>Agenda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IPv6 WG</dc:title>
  <dc:creator>IPv6 WG co-chairs</dc:creator>
  <cp:lastModifiedBy>Raymond Jetten</cp:lastModifiedBy>
  <cp:revision>10</cp:revision>
  <dcterms:created xsi:type="dcterms:W3CDTF">2023-11-29T11:44:45Z</dcterms:created>
  <dcterms:modified xsi:type="dcterms:W3CDTF">2025-05-06T08:37:31Z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6f2337d-3b8f-4f73-80eb-e1c6c49c36db_Enabled">
    <vt:lpwstr>true</vt:lpwstr>
  </property>
  <property fmtid="{D5CDD505-2E9C-101B-9397-08002B2CF9AE}" pid="3" name="MSIP_Label_86f2337d-3b8f-4f73-80eb-e1c6c49c36db_SetDate">
    <vt:lpwstr>2025-05-06T08:36:52Z</vt:lpwstr>
  </property>
  <property fmtid="{D5CDD505-2E9C-101B-9397-08002B2CF9AE}" pid="4" name="MSIP_Label_86f2337d-3b8f-4f73-80eb-e1c6c49c36db_Method">
    <vt:lpwstr>Standard</vt:lpwstr>
  </property>
  <property fmtid="{D5CDD505-2E9C-101B-9397-08002B2CF9AE}" pid="5" name="MSIP_Label_86f2337d-3b8f-4f73-80eb-e1c6c49c36db_Name">
    <vt:lpwstr>86f2337d-3b8f-4f73-80eb-e1c6c49c36db</vt:lpwstr>
  </property>
  <property fmtid="{D5CDD505-2E9C-101B-9397-08002B2CF9AE}" pid="6" name="MSIP_Label_86f2337d-3b8f-4f73-80eb-e1c6c49c36db_SiteId">
    <vt:lpwstr>bc70102e-bcef-408c-8acb-2ab01f1517ab</vt:lpwstr>
  </property>
  <property fmtid="{D5CDD505-2E9C-101B-9397-08002B2CF9AE}" pid="7" name="MSIP_Label_86f2337d-3b8f-4f73-80eb-e1c6c49c36db_ActionId">
    <vt:lpwstr>655d432b-6b20-4bfd-8380-bad957ba4b39</vt:lpwstr>
  </property>
  <property fmtid="{D5CDD505-2E9C-101B-9397-08002B2CF9AE}" pid="8" name="MSIP_Label_86f2337d-3b8f-4f73-80eb-e1c6c49c36db_ContentBits">
    <vt:lpwstr>2</vt:lpwstr>
  </property>
  <property fmtid="{D5CDD505-2E9C-101B-9397-08002B2CF9AE}" pid="9" name="MSIP_Label_86f2337d-3b8f-4f73-80eb-e1c6c49c36db_Tag">
    <vt:lpwstr>10, 3, 0, 1</vt:lpwstr>
  </property>
  <property fmtid="{D5CDD505-2E9C-101B-9397-08002B2CF9AE}" pid="10" name="ClassificationContentMarkingFooterLocations">
    <vt:lpwstr>Office Theme:8</vt:lpwstr>
  </property>
  <property fmtid="{D5CDD505-2E9C-101B-9397-08002B2CF9AE}" pid="11" name="ClassificationContentMarkingFooterText">
    <vt:lpwstr>For Internal Use Only</vt:lpwstr>
  </property>
</Properties>
</file>