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INI Fabrizia (CNECT)" userId="bb3a1620-8b98-49ae-bc68-df02c5bae222" providerId="ADAL" clId="{033C193E-CC69-C649-8BA2-91697A8ED8D3}"/>
    <pc:docChg chg="delSld">
      <pc:chgData name="BENINI Fabrizia (CNECT)" userId="bb3a1620-8b98-49ae-bc68-df02c5bae222" providerId="ADAL" clId="{033C193E-CC69-C649-8BA2-91697A8ED8D3}" dt="2025-05-14T14:25:40.096" v="0" actId="21"/>
      <pc:docMkLst>
        <pc:docMk/>
      </pc:docMkLst>
      <pc:sldChg chg="del">
        <pc:chgData name="BENINI Fabrizia (CNECT)" userId="bb3a1620-8b98-49ae-bc68-df02c5bae222" providerId="ADAL" clId="{033C193E-CC69-C649-8BA2-91697A8ED8D3}" dt="2025-05-14T14:25:40.096" v="0" actId="21"/>
        <pc:sldMkLst>
          <pc:docMk/>
          <pc:sldMk cId="4148744013" sldId="29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sz="9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1414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820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goran.milenkovic@ec.europa.eu" TargetMode="External"/><Relationship Id="rId2" Type="http://schemas.openxmlformats.org/officeDocument/2006/relationships/hyperlink" Target="mailto:ruediger.martin@ec.europa.eu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484</Words>
  <Application>Microsoft Office PowerPoint</Application>
  <PresentationFormat>Widescreen</PresentationFormat>
  <Paragraphs>179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Multi-stakeholder Forum on Internet Standards Deployment</vt:lpstr>
      <vt:lpstr>Regulatory Background</vt:lpstr>
      <vt:lpstr>NIS2 Implementing Act (IA)</vt:lpstr>
      <vt:lpstr>Requirements</vt:lpstr>
      <vt:lpstr>Recital 8</vt:lpstr>
      <vt:lpstr>Objectives, tasks and outputs</vt:lpstr>
      <vt:lpstr>Objectives</vt:lpstr>
      <vt:lpstr>Tasks and outputs</vt:lpstr>
      <vt:lpstr>Membership, structure and organisation</vt:lpstr>
      <vt:lpstr>Stakeholder Landscape</vt:lpstr>
      <vt:lpstr>Structure and organisation</vt:lpstr>
      <vt:lpstr>Planning and timelines</vt:lpstr>
      <vt:lpstr>Indicative timelines</vt:lpstr>
      <vt:lpstr>Thank you! Questions?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Multi-stakeholder Forum on Internet Standards Deployment</dc:title>
  <dc:creator>MILENKOVIC Goran (JRC-ISPRA)</dc:creator>
  <cp:lastModifiedBy>BENINI Fabrizia (CNECT)</cp:lastModifiedBy>
  <cp:revision>47</cp:revision>
  <dcterms:created xsi:type="dcterms:W3CDTF">2025-04-11T07:11:09Z</dcterms:created>
  <dcterms:modified xsi:type="dcterms:W3CDTF">2025-05-14T14:25:44Z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0x010100A2DA4D6914B8914B842E9DAF317D848B</vt:lpwstr>
  </property>
  <property fmtid="{D5CDD505-2E9C-101B-9397-08002B2CF9AE}" pid="3" name="MediaServiceImageTags">
    <vt:lpwstr/>
  </property>
  <property fmtid="{D5CDD505-2E9C-101B-9397-08002B2CF9AE}" pid="4" name="MSIP_Label_6bd9ddd1-4d20-43f6-abfa-fc3c07406f94_Enabled">
    <vt:lpwstr>true</vt:lpwstr>
  </property>
  <property fmtid="{D5CDD505-2E9C-101B-9397-08002B2CF9AE}" pid="5" name="MSIP_Label_6bd9ddd1-4d20-43f6-abfa-fc3c07406f94_SetDate">
    <vt:lpwstr>2025-05-08T07:31:15Z</vt:lpwstr>
  </property>
  <property fmtid="{D5CDD505-2E9C-101B-9397-08002B2CF9AE}" pid="6" name="MSIP_Label_6bd9ddd1-4d20-43f6-abfa-fc3c07406f94_Method">
    <vt:lpwstr>Standard</vt:lpwstr>
  </property>
  <property fmtid="{D5CDD505-2E9C-101B-9397-08002B2CF9AE}" pid="7" name="MSIP_Label_6bd9ddd1-4d20-43f6-abfa-fc3c07406f94_Name">
    <vt:lpwstr>Commission Use</vt:lpwstr>
  </property>
  <property fmtid="{D5CDD505-2E9C-101B-9397-08002B2CF9AE}" pid="8" name="MSIP_Label_6bd9ddd1-4d20-43f6-abfa-fc3c07406f94_SiteId">
    <vt:lpwstr>b24c8b06-522c-46fe-9080-70926f8dddb1</vt:lpwstr>
  </property>
  <property fmtid="{D5CDD505-2E9C-101B-9397-08002B2CF9AE}" pid="9" name="MSIP_Label_6bd9ddd1-4d20-43f6-abfa-fc3c07406f94_ActionId">
    <vt:lpwstr>85cc69a6-8cd6-4dd2-967c-dadc3248d53d</vt:lpwstr>
  </property>
  <property fmtid="{D5CDD505-2E9C-101B-9397-08002B2CF9AE}" pid="10" name="MSIP_Label_6bd9ddd1-4d20-43f6-abfa-fc3c07406f94_ContentBits">
    <vt:lpwstr>0</vt:lpwstr>
  </property>
</Properties>
</file>