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71"/>
  </p:notesMasterIdLst>
  <p:handoutMasterIdLst>
    <p:handoutMasterId r:id="rId72"/>
  </p:handoutMasterIdLst>
  <p:sldIdLst>
    <p:sldId id="399" r:id="rId5"/>
    <p:sldId id="397" r:id="rId6"/>
    <p:sldId id="466" r:id="rId7"/>
    <p:sldId id="459" r:id="rId8"/>
    <p:sldId id="380" r:id="rId9"/>
    <p:sldId id="258" r:id="rId10"/>
    <p:sldId id="259" r:id="rId11"/>
    <p:sldId id="463" r:id="rId12"/>
    <p:sldId id="262" r:id="rId13"/>
    <p:sldId id="465"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2" r:id="rId27"/>
    <p:sldId id="283" r:id="rId28"/>
    <p:sldId id="284" r:id="rId29"/>
    <p:sldId id="285" r:id="rId30"/>
    <p:sldId id="287" r:id="rId31"/>
    <p:sldId id="467" r:id="rId32"/>
    <p:sldId id="295" r:id="rId33"/>
    <p:sldId id="297" r:id="rId34"/>
    <p:sldId id="294" r:id="rId35"/>
    <p:sldId id="304" r:id="rId36"/>
    <p:sldId id="301" r:id="rId37"/>
    <p:sldId id="268" r:id="rId38"/>
    <p:sldId id="263" r:id="rId39"/>
    <p:sldId id="303" r:id="rId40"/>
    <p:sldId id="470" r:id="rId41"/>
    <p:sldId id="307" r:id="rId42"/>
    <p:sldId id="471" r:id="rId43"/>
    <p:sldId id="305" r:id="rId44"/>
    <p:sldId id="468" r:id="rId45"/>
    <p:sldId id="309" r:id="rId46"/>
    <p:sldId id="369" r:id="rId47"/>
    <p:sldId id="472" r:id="rId48"/>
    <p:sldId id="473" r:id="rId49"/>
    <p:sldId id="310" r:id="rId50"/>
    <p:sldId id="475" r:id="rId51"/>
    <p:sldId id="476" r:id="rId52"/>
    <p:sldId id="477" r:id="rId53"/>
    <p:sldId id="398" r:id="rId54"/>
    <p:sldId id="478" r:id="rId55"/>
    <p:sldId id="479" r:id="rId56"/>
    <p:sldId id="474" r:id="rId57"/>
    <p:sldId id="311" r:id="rId58"/>
    <p:sldId id="392" r:id="rId59"/>
    <p:sldId id="482" r:id="rId60"/>
    <p:sldId id="348" r:id="rId61"/>
    <p:sldId id="362" r:id="rId62"/>
    <p:sldId id="483" r:id="rId63"/>
    <p:sldId id="393" r:id="rId64"/>
    <p:sldId id="481" r:id="rId65"/>
    <p:sldId id="371" r:id="rId66"/>
    <p:sldId id="484" r:id="rId67"/>
    <p:sldId id="343" r:id="rId68"/>
    <p:sldId id="332" r:id="rId69"/>
    <p:sldId id="381" r:id="rId70"/>
  </p:sldIdLst>
  <p:sldSz cx="12192000" cy="6858000"/>
  <p:notesSz cx="6858000" cy="9144000"/>
  <p:custDataLst>
    <p:tags r:id="rId7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77D4"/>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508D21-3B10-CD48-859E-5F3E5D23E2F6}" v="39" dt="2025-05-12T14:20:05.9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86525"/>
  </p:normalViewPr>
  <p:slideViewPr>
    <p:cSldViewPr snapToGrid="0" showGuides="1">
      <p:cViewPr varScale="1">
        <p:scale>
          <a:sx n="93" d="100"/>
          <a:sy n="93" d="100"/>
        </p:scale>
        <p:origin x="216" y="464"/>
      </p:cViewPr>
      <p:guideLst/>
    </p:cSldViewPr>
  </p:slideViewPr>
  <p:outlineViewPr>
    <p:cViewPr>
      <p:scale>
        <a:sx n="33" d="100"/>
        <a:sy n="33" d="100"/>
      </p:scale>
      <p:origin x="0" y="-1056"/>
    </p:cViewPr>
  </p:outlin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gs" Target="tags/tag1.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uojie Feng" userId="4f46ee3d-74b6-4475-bf09-c95ccd3ea1b3" providerId="ADAL" clId="{B49B2F8D-98F2-4EA3-A1B4-11DD63CA80F4}"/>
    <pc:docChg chg="undo custSel modSld modMainMaster">
      <pc:chgData name="Shuojie Feng" userId="4f46ee3d-74b6-4475-bf09-c95ccd3ea1b3" providerId="ADAL" clId="{B49B2F8D-98F2-4EA3-A1B4-11DD63CA80F4}" dt="2025-03-11T08:31:03.008" v="82"/>
      <pc:docMkLst>
        <pc:docMk/>
      </pc:docMkLst>
      <pc:sldChg chg="addSp delSp modSp mod chgLayout">
        <pc:chgData name="Shuojie Feng" userId="4f46ee3d-74b6-4475-bf09-c95ccd3ea1b3" providerId="ADAL" clId="{B49B2F8D-98F2-4EA3-A1B4-11DD63CA80F4}" dt="2025-03-10T06:33:15.787" v="16" actId="6264"/>
        <pc:sldMkLst>
          <pc:docMk/>
          <pc:sldMk cId="1486135720" sldId="309"/>
        </pc:sldMkLst>
        <pc:spChg chg="mod ord">
          <ac:chgData name="Shuojie Feng" userId="4f46ee3d-74b6-4475-bf09-c95ccd3ea1b3" providerId="ADAL" clId="{B49B2F8D-98F2-4EA3-A1B4-11DD63CA80F4}" dt="2025-03-10T06:33:15.787" v="16" actId="6264"/>
          <ac:spMkLst>
            <pc:docMk/>
            <pc:sldMk cId="1486135720" sldId="309"/>
            <ac:spMk id="2" creationId="{AA0F5AFE-E02A-A2DF-1811-094A567F6FE1}"/>
          </ac:spMkLst>
        </pc:spChg>
        <pc:spChg chg="mod ord">
          <ac:chgData name="Shuojie Feng" userId="4f46ee3d-74b6-4475-bf09-c95ccd3ea1b3" providerId="ADAL" clId="{B49B2F8D-98F2-4EA3-A1B4-11DD63CA80F4}" dt="2025-03-10T06:33:15.787" v="16" actId="6264"/>
          <ac:spMkLst>
            <pc:docMk/>
            <pc:sldMk cId="1486135720" sldId="309"/>
            <ac:spMk id="3" creationId="{BC68D147-B183-8713-FBA0-D91A36BDCF06}"/>
          </ac:spMkLst>
        </pc:spChg>
        <pc:picChg chg="mod ord">
          <ac:chgData name="Shuojie Feng" userId="4f46ee3d-74b6-4475-bf09-c95ccd3ea1b3" providerId="ADAL" clId="{B49B2F8D-98F2-4EA3-A1B4-11DD63CA80F4}" dt="2025-03-10T06:33:15.787" v="16" actId="6264"/>
          <ac:picMkLst>
            <pc:docMk/>
            <pc:sldMk cId="1486135720" sldId="309"/>
            <ac:picMk id="6" creationId="{E729FBF7-C685-D83C-8129-D5317CE5C167}"/>
          </ac:picMkLst>
        </pc:picChg>
      </pc:sldChg>
      <pc:sldChg chg="addSp delSp modSp mod chgLayout">
        <pc:chgData name="Shuojie Feng" userId="4f46ee3d-74b6-4475-bf09-c95ccd3ea1b3" providerId="ADAL" clId="{B49B2F8D-98F2-4EA3-A1B4-11DD63CA80F4}" dt="2025-03-10T06:33:22.639" v="19" actId="6264"/>
        <pc:sldMkLst>
          <pc:docMk/>
          <pc:sldMk cId="129312256" sldId="310"/>
        </pc:sldMkLst>
        <pc:spChg chg="mod ord">
          <ac:chgData name="Shuojie Feng" userId="4f46ee3d-74b6-4475-bf09-c95ccd3ea1b3" providerId="ADAL" clId="{B49B2F8D-98F2-4EA3-A1B4-11DD63CA80F4}" dt="2025-03-10T06:33:22.639" v="19" actId="6264"/>
          <ac:spMkLst>
            <pc:docMk/>
            <pc:sldMk cId="129312256" sldId="310"/>
            <ac:spMk id="2" creationId="{7806420B-7618-1496-B5C2-5F8DA83A172D}"/>
          </ac:spMkLst>
        </pc:spChg>
        <pc:spChg chg="mod ord">
          <ac:chgData name="Shuojie Feng" userId="4f46ee3d-74b6-4475-bf09-c95ccd3ea1b3" providerId="ADAL" clId="{B49B2F8D-98F2-4EA3-A1B4-11DD63CA80F4}" dt="2025-03-10T06:33:22.639" v="19" actId="6264"/>
          <ac:spMkLst>
            <pc:docMk/>
            <pc:sldMk cId="129312256" sldId="310"/>
            <ac:spMk id="3" creationId="{5C53A30A-4B1D-5E9A-F615-38DD081DC4F9}"/>
          </ac:spMkLst>
        </pc:spChg>
      </pc:sldChg>
      <pc:sldChg chg="addSp delSp modSp mod chgLayout">
        <pc:chgData name="Shuojie Feng" userId="4f46ee3d-74b6-4475-bf09-c95ccd3ea1b3" providerId="ADAL" clId="{B49B2F8D-98F2-4EA3-A1B4-11DD63CA80F4}" dt="2025-03-10T06:33:29.235" v="22" actId="6264"/>
        <pc:sldMkLst>
          <pc:docMk/>
          <pc:sldMk cId="3166084211" sldId="311"/>
        </pc:sldMkLst>
        <pc:spChg chg="mod ord">
          <ac:chgData name="Shuojie Feng" userId="4f46ee3d-74b6-4475-bf09-c95ccd3ea1b3" providerId="ADAL" clId="{B49B2F8D-98F2-4EA3-A1B4-11DD63CA80F4}" dt="2025-03-10T06:33:29.235" v="22" actId="6264"/>
          <ac:spMkLst>
            <pc:docMk/>
            <pc:sldMk cId="3166084211" sldId="311"/>
            <ac:spMk id="2" creationId="{5DF5C731-0B26-AFBA-1D25-E6AE3BB1DD35}"/>
          </ac:spMkLst>
        </pc:spChg>
        <pc:spChg chg="mod ord">
          <ac:chgData name="Shuojie Feng" userId="4f46ee3d-74b6-4475-bf09-c95ccd3ea1b3" providerId="ADAL" clId="{B49B2F8D-98F2-4EA3-A1B4-11DD63CA80F4}" dt="2025-03-10T06:33:29.235" v="22" actId="6264"/>
          <ac:spMkLst>
            <pc:docMk/>
            <pc:sldMk cId="3166084211" sldId="311"/>
            <ac:spMk id="3" creationId="{38F3E1E9-91F3-D594-7B6B-7298782A34E5}"/>
          </ac:spMkLst>
        </pc:spChg>
      </pc:sldChg>
      <pc:sldChg chg="addSp delSp modSp mod chgLayout">
        <pc:chgData name="Shuojie Feng" userId="4f46ee3d-74b6-4475-bf09-c95ccd3ea1b3" providerId="ADAL" clId="{B49B2F8D-98F2-4EA3-A1B4-11DD63CA80F4}" dt="2025-03-10T06:34:34.810" v="42" actId="6264"/>
        <pc:sldMkLst>
          <pc:docMk/>
          <pc:sldMk cId="306212644" sldId="343"/>
        </pc:sldMkLst>
        <pc:spChg chg="mod ord">
          <ac:chgData name="Shuojie Feng" userId="4f46ee3d-74b6-4475-bf09-c95ccd3ea1b3" providerId="ADAL" clId="{B49B2F8D-98F2-4EA3-A1B4-11DD63CA80F4}" dt="2025-03-10T06:34:34.810" v="42" actId="6264"/>
          <ac:spMkLst>
            <pc:docMk/>
            <pc:sldMk cId="306212644" sldId="343"/>
            <ac:spMk id="2" creationId="{A8D3822D-53D9-989F-ED9D-19A259050E33}"/>
          </ac:spMkLst>
        </pc:spChg>
        <pc:spChg chg="mod ord">
          <ac:chgData name="Shuojie Feng" userId="4f46ee3d-74b6-4475-bf09-c95ccd3ea1b3" providerId="ADAL" clId="{B49B2F8D-98F2-4EA3-A1B4-11DD63CA80F4}" dt="2025-03-10T06:34:34.810" v="42" actId="6264"/>
          <ac:spMkLst>
            <pc:docMk/>
            <pc:sldMk cId="306212644" sldId="343"/>
            <ac:spMk id="3" creationId="{FB894509-4CDF-2BC4-DABE-86D592B1814B}"/>
          </ac:spMkLst>
        </pc:spChg>
      </pc:sldChg>
      <pc:sldChg chg="addSp delSp modSp mod chgLayout">
        <pc:chgData name="Shuojie Feng" userId="4f46ee3d-74b6-4475-bf09-c95ccd3ea1b3" providerId="ADAL" clId="{B49B2F8D-98F2-4EA3-A1B4-11DD63CA80F4}" dt="2025-03-10T06:34:17.752" v="34" actId="6264"/>
        <pc:sldMkLst>
          <pc:docMk/>
          <pc:sldMk cId="3304723417" sldId="348"/>
        </pc:sldMkLst>
        <pc:spChg chg="mod ord">
          <ac:chgData name="Shuojie Feng" userId="4f46ee3d-74b6-4475-bf09-c95ccd3ea1b3" providerId="ADAL" clId="{B49B2F8D-98F2-4EA3-A1B4-11DD63CA80F4}" dt="2025-03-10T06:34:17.752" v="34" actId="6264"/>
          <ac:spMkLst>
            <pc:docMk/>
            <pc:sldMk cId="3304723417" sldId="348"/>
            <ac:spMk id="3" creationId="{3D38915E-2F20-69EC-E31B-DEC148252751}"/>
          </ac:spMkLst>
        </pc:spChg>
        <pc:spChg chg="mod ord">
          <ac:chgData name="Shuojie Feng" userId="4f46ee3d-74b6-4475-bf09-c95ccd3ea1b3" providerId="ADAL" clId="{B49B2F8D-98F2-4EA3-A1B4-11DD63CA80F4}" dt="2025-03-10T06:34:17.752" v="34" actId="6264"/>
          <ac:spMkLst>
            <pc:docMk/>
            <pc:sldMk cId="3304723417" sldId="348"/>
            <ac:spMk id="4" creationId="{789AA989-BEE2-83F0-65D3-24D10A52C7C4}"/>
          </ac:spMkLst>
        </pc:spChg>
      </pc:sldChg>
      <pc:sldChg chg="addSp delSp modSp mod chgLayout">
        <pc:chgData name="Shuojie Feng" userId="4f46ee3d-74b6-4475-bf09-c95ccd3ea1b3" providerId="ADAL" clId="{B49B2F8D-98F2-4EA3-A1B4-11DD63CA80F4}" dt="2025-03-10T06:34:12.335" v="32" actId="6264"/>
        <pc:sldMkLst>
          <pc:docMk/>
          <pc:sldMk cId="30141489" sldId="362"/>
        </pc:sldMkLst>
        <pc:spChg chg="mod ord">
          <ac:chgData name="Shuojie Feng" userId="4f46ee3d-74b6-4475-bf09-c95ccd3ea1b3" providerId="ADAL" clId="{B49B2F8D-98F2-4EA3-A1B4-11DD63CA80F4}" dt="2025-03-10T06:34:12.335" v="32" actId="6264"/>
          <ac:spMkLst>
            <pc:docMk/>
            <pc:sldMk cId="30141489" sldId="362"/>
            <ac:spMk id="2" creationId="{09371A37-3B7F-A974-7ADD-10E19705443E}"/>
          </ac:spMkLst>
        </pc:spChg>
        <pc:spChg chg="mod ord">
          <ac:chgData name="Shuojie Feng" userId="4f46ee3d-74b6-4475-bf09-c95ccd3ea1b3" providerId="ADAL" clId="{B49B2F8D-98F2-4EA3-A1B4-11DD63CA80F4}" dt="2025-03-10T06:34:12.335" v="32" actId="6264"/>
          <ac:spMkLst>
            <pc:docMk/>
            <pc:sldMk cId="30141489" sldId="362"/>
            <ac:spMk id="3" creationId="{6EFD18D6-B204-F755-9709-4C5ADE9A99E6}"/>
          </ac:spMkLst>
        </pc:spChg>
      </pc:sldChg>
      <pc:sldChg chg="addSp delSp modSp mod chgLayout">
        <pc:chgData name="Shuojie Feng" userId="4f46ee3d-74b6-4475-bf09-c95ccd3ea1b3" providerId="ADAL" clId="{B49B2F8D-98F2-4EA3-A1B4-11DD63CA80F4}" dt="2025-03-10T06:33:11.889" v="14" actId="6264"/>
        <pc:sldMkLst>
          <pc:docMk/>
          <pc:sldMk cId="2282397125" sldId="369"/>
        </pc:sldMkLst>
        <pc:spChg chg="mod ord">
          <ac:chgData name="Shuojie Feng" userId="4f46ee3d-74b6-4475-bf09-c95ccd3ea1b3" providerId="ADAL" clId="{B49B2F8D-98F2-4EA3-A1B4-11DD63CA80F4}" dt="2025-03-10T06:33:11.889" v="14" actId="6264"/>
          <ac:spMkLst>
            <pc:docMk/>
            <pc:sldMk cId="2282397125" sldId="369"/>
            <ac:spMk id="2" creationId="{EF7DBF8C-DE05-CDCC-8A93-E9CF8DD166AD}"/>
          </ac:spMkLst>
        </pc:spChg>
        <pc:spChg chg="mod ord">
          <ac:chgData name="Shuojie Feng" userId="4f46ee3d-74b6-4475-bf09-c95ccd3ea1b3" providerId="ADAL" clId="{B49B2F8D-98F2-4EA3-A1B4-11DD63CA80F4}" dt="2025-03-10T06:33:11.889" v="14" actId="6264"/>
          <ac:spMkLst>
            <pc:docMk/>
            <pc:sldMk cId="2282397125" sldId="369"/>
            <ac:spMk id="3" creationId="{2F369B94-B996-1CE7-AD33-7FA0009972C6}"/>
          </ac:spMkLst>
        </pc:spChg>
      </pc:sldChg>
      <pc:sldChg chg="addSp delSp modSp mod chgLayout">
        <pc:chgData name="Shuojie Feng" userId="4f46ee3d-74b6-4475-bf09-c95ccd3ea1b3" providerId="ADAL" clId="{B49B2F8D-98F2-4EA3-A1B4-11DD63CA80F4}" dt="2025-03-10T06:33:25.505" v="20" actId="6264"/>
        <pc:sldMkLst>
          <pc:docMk/>
          <pc:sldMk cId="789118905" sldId="371"/>
        </pc:sldMkLst>
        <pc:spChg chg="mod ord">
          <ac:chgData name="Shuojie Feng" userId="4f46ee3d-74b6-4475-bf09-c95ccd3ea1b3" providerId="ADAL" clId="{B49B2F8D-98F2-4EA3-A1B4-11DD63CA80F4}" dt="2025-03-10T06:33:25.505" v="20" actId="6264"/>
          <ac:spMkLst>
            <pc:docMk/>
            <pc:sldMk cId="789118905" sldId="371"/>
            <ac:spMk id="2" creationId="{A5F73290-150D-4023-3438-A81F0FB72F5A}"/>
          </ac:spMkLst>
        </pc:spChg>
        <pc:spChg chg="mod ord">
          <ac:chgData name="Shuojie Feng" userId="4f46ee3d-74b6-4475-bf09-c95ccd3ea1b3" providerId="ADAL" clId="{B49B2F8D-98F2-4EA3-A1B4-11DD63CA80F4}" dt="2025-03-10T06:33:25.505" v="20" actId="6264"/>
          <ac:spMkLst>
            <pc:docMk/>
            <pc:sldMk cId="789118905" sldId="371"/>
            <ac:spMk id="3" creationId="{417391A1-8DE5-BF6D-13CA-82EB9E4F9031}"/>
          </ac:spMkLst>
        </pc:spChg>
      </pc:sldChg>
      <pc:sldChg chg="addSp delSp modSp mod chgLayout">
        <pc:chgData name="Shuojie Feng" userId="4f46ee3d-74b6-4475-bf09-c95ccd3ea1b3" providerId="ADAL" clId="{B49B2F8D-98F2-4EA3-A1B4-11DD63CA80F4}" dt="2025-03-10T06:34:15.717" v="33" actId="6264"/>
        <pc:sldMkLst>
          <pc:docMk/>
          <pc:sldMk cId="944611234" sldId="372"/>
        </pc:sldMkLst>
      </pc:sldChg>
      <pc:sldChg chg="addSp delSp modSp mod chgLayout">
        <pc:chgData name="Shuojie Feng" userId="4f46ee3d-74b6-4475-bf09-c95ccd3ea1b3" providerId="ADAL" clId="{B49B2F8D-98F2-4EA3-A1B4-11DD63CA80F4}" dt="2025-03-10T06:34:32.728" v="41" actId="6264"/>
        <pc:sldMkLst>
          <pc:docMk/>
          <pc:sldMk cId="517663243" sldId="373"/>
        </pc:sldMkLst>
      </pc:sldChg>
      <pc:sldChg chg="addSp delSp modSp mod chgLayout">
        <pc:chgData name="Shuojie Feng" userId="4f46ee3d-74b6-4475-bf09-c95ccd3ea1b3" providerId="ADAL" clId="{B49B2F8D-98F2-4EA3-A1B4-11DD63CA80F4}" dt="2025-03-10T06:34:38.123" v="43" actId="6264"/>
        <pc:sldMkLst>
          <pc:docMk/>
          <pc:sldMk cId="2036958596" sldId="376"/>
        </pc:sldMkLst>
      </pc:sldChg>
      <pc:sldChg chg="addSp delSp modSp mod chgLayout">
        <pc:chgData name="Shuojie Feng" userId="4f46ee3d-74b6-4475-bf09-c95ccd3ea1b3" providerId="ADAL" clId="{B49B2F8D-98F2-4EA3-A1B4-11DD63CA80F4}" dt="2025-03-10T06:33:09.487" v="13" actId="6264"/>
        <pc:sldMkLst>
          <pc:docMk/>
          <pc:sldMk cId="3029364494" sldId="380"/>
        </pc:sldMkLst>
        <pc:spChg chg="mod ord">
          <ac:chgData name="Shuojie Feng" userId="4f46ee3d-74b6-4475-bf09-c95ccd3ea1b3" providerId="ADAL" clId="{B49B2F8D-98F2-4EA3-A1B4-11DD63CA80F4}" dt="2025-03-10T06:33:09.487" v="13" actId="6264"/>
          <ac:spMkLst>
            <pc:docMk/>
            <pc:sldMk cId="3029364494" sldId="380"/>
            <ac:spMk id="3" creationId="{19C65FA8-076F-597A-68FF-7BDFA2AE2366}"/>
          </ac:spMkLst>
        </pc:spChg>
        <pc:spChg chg="mod ord">
          <ac:chgData name="Shuojie Feng" userId="4f46ee3d-74b6-4475-bf09-c95ccd3ea1b3" providerId="ADAL" clId="{B49B2F8D-98F2-4EA3-A1B4-11DD63CA80F4}" dt="2025-03-10T06:33:09.487" v="13" actId="6264"/>
          <ac:spMkLst>
            <pc:docMk/>
            <pc:sldMk cId="3029364494" sldId="380"/>
            <ac:spMk id="4" creationId="{E4A7428F-8074-BDCD-5B9D-C0ADA88E453E}"/>
          </ac:spMkLst>
        </pc:spChg>
      </pc:sldChg>
      <pc:sldChg chg="addSp delSp modSp mod chgLayout">
        <pc:chgData name="Shuojie Feng" userId="4f46ee3d-74b6-4475-bf09-c95ccd3ea1b3" providerId="ADAL" clId="{B49B2F8D-98F2-4EA3-A1B4-11DD63CA80F4}" dt="2025-03-10T06:34:44.081" v="45" actId="6264"/>
        <pc:sldMkLst>
          <pc:docMk/>
          <pc:sldMk cId="660898480" sldId="381"/>
        </pc:sldMkLst>
        <pc:spChg chg="mod ord">
          <ac:chgData name="Shuojie Feng" userId="4f46ee3d-74b6-4475-bf09-c95ccd3ea1b3" providerId="ADAL" clId="{B49B2F8D-98F2-4EA3-A1B4-11DD63CA80F4}" dt="2025-03-10T06:34:44.081" v="45" actId="6264"/>
          <ac:spMkLst>
            <pc:docMk/>
            <pc:sldMk cId="660898480" sldId="381"/>
            <ac:spMk id="3" creationId="{0C0FB4AB-7EBB-ED7D-2267-A21053E48040}"/>
          </ac:spMkLst>
        </pc:spChg>
      </pc:sldChg>
      <pc:sldChg chg="addSp delSp modSp mod chgLayout">
        <pc:chgData name="Shuojie Feng" userId="4f46ee3d-74b6-4475-bf09-c95ccd3ea1b3" providerId="ADAL" clId="{B49B2F8D-98F2-4EA3-A1B4-11DD63CA80F4}" dt="2025-03-10T06:33:14.015" v="15" actId="6264"/>
        <pc:sldMkLst>
          <pc:docMk/>
          <pc:sldMk cId="3480926223" sldId="391"/>
        </pc:sldMkLst>
      </pc:sldChg>
      <pc:sldChg chg="addSp delSp modSp mod chgLayout">
        <pc:chgData name="Shuojie Feng" userId="4f46ee3d-74b6-4475-bf09-c95ccd3ea1b3" providerId="ADAL" clId="{B49B2F8D-98F2-4EA3-A1B4-11DD63CA80F4}" dt="2025-03-10T06:33:18.053" v="17" actId="6264"/>
        <pc:sldMkLst>
          <pc:docMk/>
          <pc:sldMk cId="1480692249" sldId="392"/>
        </pc:sldMkLst>
        <pc:spChg chg="mod ord">
          <ac:chgData name="Shuojie Feng" userId="4f46ee3d-74b6-4475-bf09-c95ccd3ea1b3" providerId="ADAL" clId="{B49B2F8D-98F2-4EA3-A1B4-11DD63CA80F4}" dt="2025-03-10T06:33:18.053" v="17" actId="6264"/>
          <ac:spMkLst>
            <pc:docMk/>
            <pc:sldMk cId="1480692249" sldId="392"/>
            <ac:spMk id="2" creationId="{FA84E01A-2585-BE14-CDEA-C2C6982E90F1}"/>
          </ac:spMkLst>
        </pc:spChg>
        <pc:spChg chg="mod ord">
          <ac:chgData name="Shuojie Feng" userId="4f46ee3d-74b6-4475-bf09-c95ccd3ea1b3" providerId="ADAL" clId="{B49B2F8D-98F2-4EA3-A1B4-11DD63CA80F4}" dt="2025-03-10T06:33:18.053" v="17" actId="6264"/>
          <ac:spMkLst>
            <pc:docMk/>
            <pc:sldMk cId="1480692249" sldId="392"/>
            <ac:spMk id="3" creationId="{CFDA5392-14D3-A360-92B3-D2552F9CE0A5}"/>
          </ac:spMkLst>
        </pc:spChg>
        <pc:spChg chg="mod ord">
          <ac:chgData name="Shuojie Feng" userId="4f46ee3d-74b6-4475-bf09-c95ccd3ea1b3" providerId="ADAL" clId="{B49B2F8D-98F2-4EA3-A1B4-11DD63CA80F4}" dt="2025-03-09T18:16:01.827" v="7" actId="700"/>
          <ac:spMkLst>
            <pc:docMk/>
            <pc:sldMk cId="1480692249" sldId="392"/>
            <ac:spMk id="4" creationId="{7A14515E-0286-13E0-AD84-9C03D11FD33C}"/>
          </ac:spMkLst>
        </pc:spChg>
        <pc:spChg chg="mod ord">
          <ac:chgData name="Shuojie Feng" userId="4f46ee3d-74b6-4475-bf09-c95ccd3ea1b3" providerId="ADAL" clId="{B49B2F8D-98F2-4EA3-A1B4-11DD63CA80F4}" dt="2025-03-09T18:16:01.827" v="7" actId="700"/>
          <ac:spMkLst>
            <pc:docMk/>
            <pc:sldMk cId="1480692249" sldId="392"/>
            <ac:spMk id="5" creationId="{2098CE55-CE4B-1A71-134D-B30C6033A347}"/>
          </ac:spMkLst>
        </pc:spChg>
        <pc:spChg chg="mod ord">
          <ac:chgData name="Shuojie Feng" userId="4f46ee3d-74b6-4475-bf09-c95ccd3ea1b3" providerId="ADAL" clId="{B49B2F8D-98F2-4EA3-A1B4-11DD63CA80F4}" dt="2025-03-10T06:33:18.053" v="17" actId="6264"/>
          <ac:spMkLst>
            <pc:docMk/>
            <pc:sldMk cId="1480692249" sldId="392"/>
            <ac:spMk id="6" creationId="{E29A99A9-A761-19E8-D1E9-C8B9DB7F7A8F}"/>
          </ac:spMkLst>
        </pc:spChg>
        <pc:spChg chg="mod ord">
          <ac:chgData name="Shuojie Feng" userId="4f46ee3d-74b6-4475-bf09-c95ccd3ea1b3" providerId="ADAL" clId="{B49B2F8D-98F2-4EA3-A1B4-11DD63CA80F4}" dt="2025-03-10T06:33:18.053" v="17" actId="6264"/>
          <ac:spMkLst>
            <pc:docMk/>
            <pc:sldMk cId="1480692249" sldId="392"/>
            <ac:spMk id="7" creationId="{5A0E261A-06BB-800D-021F-CA9D3BE95C07}"/>
          </ac:spMkLst>
        </pc:spChg>
        <pc:spChg chg="mod ord">
          <ac:chgData name="Shuojie Feng" userId="4f46ee3d-74b6-4475-bf09-c95ccd3ea1b3" providerId="ADAL" clId="{B49B2F8D-98F2-4EA3-A1B4-11DD63CA80F4}" dt="2025-03-09T18:16:01.827" v="7" actId="700"/>
          <ac:spMkLst>
            <pc:docMk/>
            <pc:sldMk cId="1480692249" sldId="392"/>
            <ac:spMk id="8" creationId="{A818DA7C-129A-8E15-9C68-5B38913FA6B0}"/>
          </ac:spMkLst>
        </pc:spChg>
        <pc:spChg chg="mod ord">
          <ac:chgData name="Shuojie Feng" userId="4f46ee3d-74b6-4475-bf09-c95ccd3ea1b3" providerId="ADAL" clId="{B49B2F8D-98F2-4EA3-A1B4-11DD63CA80F4}" dt="2025-03-09T18:16:01.827" v="7" actId="700"/>
          <ac:spMkLst>
            <pc:docMk/>
            <pc:sldMk cId="1480692249" sldId="392"/>
            <ac:spMk id="9" creationId="{8A6A9C7D-E3EC-8B0D-7764-02424017C359}"/>
          </ac:spMkLst>
        </pc:spChg>
        <pc:spChg chg="mod ord">
          <ac:chgData name="Shuojie Feng" userId="4f46ee3d-74b6-4475-bf09-c95ccd3ea1b3" providerId="ADAL" clId="{B49B2F8D-98F2-4EA3-A1B4-11DD63CA80F4}" dt="2025-03-10T06:33:18.053" v="17" actId="6264"/>
          <ac:spMkLst>
            <pc:docMk/>
            <pc:sldMk cId="1480692249" sldId="392"/>
            <ac:spMk id="10" creationId="{F660DA0F-150D-4907-C724-7CEB6F78AD86}"/>
          </ac:spMkLst>
        </pc:spChg>
      </pc:sldChg>
      <pc:sldChg chg="addSp delSp modSp mod chgLayout">
        <pc:chgData name="Shuojie Feng" userId="4f46ee3d-74b6-4475-bf09-c95ccd3ea1b3" providerId="ADAL" clId="{B49B2F8D-98F2-4EA3-A1B4-11DD63CA80F4}" dt="2025-03-10T06:33:27.441" v="21" actId="6264"/>
        <pc:sldMkLst>
          <pc:docMk/>
          <pc:sldMk cId="2557989569" sldId="393"/>
        </pc:sldMkLst>
        <pc:spChg chg="mod ord">
          <ac:chgData name="Shuojie Feng" userId="4f46ee3d-74b6-4475-bf09-c95ccd3ea1b3" providerId="ADAL" clId="{B49B2F8D-98F2-4EA3-A1B4-11DD63CA80F4}" dt="2025-03-10T06:33:27.441" v="21" actId="6264"/>
          <ac:spMkLst>
            <pc:docMk/>
            <pc:sldMk cId="2557989569" sldId="393"/>
            <ac:spMk id="2" creationId="{770440AA-C247-9B0E-0138-59D98C512F1E}"/>
          </ac:spMkLst>
        </pc:spChg>
        <pc:spChg chg="mod ord">
          <ac:chgData name="Shuojie Feng" userId="4f46ee3d-74b6-4475-bf09-c95ccd3ea1b3" providerId="ADAL" clId="{B49B2F8D-98F2-4EA3-A1B4-11DD63CA80F4}" dt="2025-03-10T06:33:27.441" v="21" actId="6264"/>
          <ac:spMkLst>
            <pc:docMk/>
            <pc:sldMk cId="2557989569" sldId="393"/>
            <ac:spMk id="7" creationId="{78709000-FBCC-10CF-488D-A883106F888C}"/>
          </ac:spMkLst>
        </pc:spChg>
        <pc:spChg chg="mod ord">
          <ac:chgData name="Shuojie Feng" userId="4f46ee3d-74b6-4475-bf09-c95ccd3ea1b3" providerId="ADAL" clId="{B49B2F8D-98F2-4EA3-A1B4-11DD63CA80F4}" dt="2025-03-10T06:33:27.441" v="21" actId="6264"/>
          <ac:spMkLst>
            <pc:docMk/>
            <pc:sldMk cId="2557989569" sldId="393"/>
            <ac:spMk id="8" creationId="{BD2CADB4-4B00-BEB9-96CA-9F9A9DB666D6}"/>
          </ac:spMkLst>
        </pc:spChg>
        <pc:spChg chg="mod ord">
          <ac:chgData name="Shuojie Feng" userId="4f46ee3d-74b6-4475-bf09-c95ccd3ea1b3" providerId="ADAL" clId="{B49B2F8D-98F2-4EA3-A1B4-11DD63CA80F4}" dt="2025-03-10T06:33:27.441" v="21" actId="6264"/>
          <ac:spMkLst>
            <pc:docMk/>
            <pc:sldMk cId="2557989569" sldId="393"/>
            <ac:spMk id="9" creationId="{F8909374-0A1B-E9AF-A62D-645BECB712EF}"/>
          </ac:spMkLst>
        </pc:spChg>
        <pc:spChg chg="mod">
          <ac:chgData name="Shuojie Feng" userId="4f46ee3d-74b6-4475-bf09-c95ccd3ea1b3" providerId="ADAL" clId="{B49B2F8D-98F2-4EA3-A1B4-11DD63CA80F4}" dt="2025-03-09T18:14:11.921" v="1"/>
          <ac:spMkLst>
            <pc:docMk/>
            <pc:sldMk cId="2557989569" sldId="393"/>
            <ac:spMk id="10" creationId="{539EE458-9DF9-C8BF-1BDE-BFC410E3FF2C}"/>
          </ac:spMkLst>
        </pc:spChg>
        <pc:spChg chg="mod">
          <ac:chgData name="Shuojie Feng" userId="4f46ee3d-74b6-4475-bf09-c95ccd3ea1b3" providerId="ADAL" clId="{B49B2F8D-98F2-4EA3-A1B4-11DD63CA80F4}" dt="2025-03-09T18:14:11.921" v="1"/>
          <ac:spMkLst>
            <pc:docMk/>
            <pc:sldMk cId="2557989569" sldId="393"/>
            <ac:spMk id="11" creationId="{AF651256-540E-0771-7FA1-3938C2B54D73}"/>
          </ac:spMkLst>
        </pc:spChg>
        <pc:spChg chg="mod">
          <ac:chgData name="Shuojie Feng" userId="4f46ee3d-74b6-4475-bf09-c95ccd3ea1b3" providerId="ADAL" clId="{B49B2F8D-98F2-4EA3-A1B4-11DD63CA80F4}" dt="2025-03-09T18:14:11.921" v="1"/>
          <ac:spMkLst>
            <pc:docMk/>
            <pc:sldMk cId="2557989569" sldId="393"/>
            <ac:spMk id="12" creationId="{696CABC0-CB35-820A-604E-EAE385030B2A}"/>
          </ac:spMkLst>
        </pc:spChg>
        <pc:spChg chg="mod">
          <ac:chgData name="Shuojie Feng" userId="4f46ee3d-74b6-4475-bf09-c95ccd3ea1b3" providerId="ADAL" clId="{B49B2F8D-98F2-4EA3-A1B4-11DD63CA80F4}" dt="2025-03-09T18:14:11.921" v="1"/>
          <ac:spMkLst>
            <pc:docMk/>
            <pc:sldMk cId="2557989569" sldId="393"/>
            <ac:spMk id="13" creationId="{2796E9FE-E17D-36E6-7C88-CB8D0F5BB9AA}"/>
          </ac:spMkLst>
        </pc:spChg>
        <pc:spChg chg="mod ord">
          <ac:chgData name="Shuojie Feng" userId="4f46ee3d-74b6-4475-bf09-c95ccd3ea1b3" providerId="ADAL" clId="{B49B2F8D-98F2-4EA3-A1B4-11DD63CA80F4}" dt="2025-03-10T06:33:27.441" v="21" actId="6264"/>
          <ac:spMkLst>
            <pc:docMk/>
            <pc:sldMk cId="2557989569" sldId="393"/>
            <ac:spMk id="14" creationId="{7D2D6BE2-1068-2A87-2884-76EC3F71F2A5}"/>
          </ac:spMkLst>
        </pc:spChg>
        <pc:picChg chg="mod">
          <ac:chgData name="Shuojie Feng" userId="4f46ee3d-74b6-4475-bf09-c95ccd3ea1b3" providerId="ADAL" clId="{B49B2F8D-98F2-4EA3-A1B4-11DD63CA80F4}" dt="2025-03-09T18:14:11.921" v="1"/>
          <ac:picMkLst>
            <pc:docMk/>
            <pc:sldMk cId="2557989569" sldId="393"/>
            <ac:picMk id="22" creationId="{08A5F688-AAE4-8F1E-0364-2ED6166E8AE4}"/>
          </ac:picMkLst>
        </pc:picChg>
      </pc:sldChg>
      <pc:sldChg chg="addSp delSp modSp mod chgLayout">
        <pc:chgData name="Shuojie Feng" userId="4f46ee3d-74b6-4475-bf09-c95ccd3ea1b3" providerId="ADAL" clId="{B49B2F8D-98F2-4EA3-A1B4-11DD63CA80F4}" dt="2025-03-10T06:34:19.638" v="35" actId="6264"/>
        <pc:sldMkLst>
          <pc:docMk/>
          <pc:sldMk cId="1641402621" sldId="394"/>
        </pc:sldMkLst>
      </pc:sldChg>
      <pc:sldChg chg="addSp delSp modSp mod chgLayout">
        <pc:chgData name="Shuojie Feng" userId="4f46ee3d-74b6-4475-bf09-c95ccd3ea1b3" providerId="ADAL" clId="{B49B2F8D-98F2-4EA3-A1B4-11DD63CA80F4}" dt="2025-03-10T06:34:40.260" v="44" actId="6264"/>
        <pc:sldMkLst>
          <pc:docMk/>
          <pc:sldMk cId="2942273986" sldId="395"/>
        </pc:sldMkLst>
      </pc:sldChg>
      <pc:sldChg chg="addSp delSp modSp mod chgLayout">
        <pc:chgData name="Shuojie Feng" userId="4f46ee3d-74b6-4475-bf09-c95ccd3ea1b3" providerId="ADAL" clId="{B49B2F8D-98F2-4EA3-A1B4-11DD63CA80F4}" dt="2025-03-10T06:33:07.727" v="12" actId="6264"/>
        <pc:sldMkLst>
          <pc:docMk/>
          <pc:sldMk cId="3656576612" sldId="397"/>
        </pc:sldMkLst>
        <pc:spChg chg="mod ord">
          <ac:chgData name="Shuojie Feng" userId="4f46ee3d-74b6-4475-bf09-c95ccd3ea1b3" providerId="ADAL" clId="{B49B2F8D-98F2-4EA3-A1B4-11DD63CA80F4}" dt="2025-03-10T06:33:07.727" v="12" actId="6264"/>
          <ac:spMkLst>
            <pc:docMk/>
            <pc:sldMk cId="3656576612" sldId="397"/>
            <ac:spMk id="3" creationId="{64E5B9A5-654F-D10C-C72F-92F9B261CB60}"/>
          </ac:spMkLst>
        </pc:spChg>
        <pc:spChg chg="mod ord">
          <ac:chgData name="Shuojie Feng" userId="4f46ee3d-74b6-4475-bf09-c95ccd3ea1b3" providerId="ADAL" clId="{B49B2F8D-98F2-4EA3-A1B4-11DD63CA80F4}" dt="2025-03-10T06:33:07.727" v="12" actId="6264"/>
          <ac:spMkLst>
            <pc:docMk/>
            <pc:sldMk cId="3656576612" sldId="397"/>
            <ac:spMk id="4" creationId="{F24B31C9-771F-A407-D89F-280DF73B2FEF}"/>
          </ac:spMkLst>
        </pc:spChg>
        <pc:spChg chg="mod ord">
          <ac:chgData name="Shuojie Feng" userId="4f46ee3d-74b6-4475-bf09-c95ccd3ea1b3" providerId="ADAL" clId="{B49B2F8D-98F2-4EA3-A1B4-11DD63CA80F4}" dt="2025-03-10T06:33:07.727" v="12" actId="6264"/>
          <ac:spMkLst>
            <pc:docMk/>
            <pc:sldMk cId="3656576612" sldId="397"/>
            <ac:spMk id="6" creationId="{930E7F64-B964-8C53-CF09-F8CC256DCB1B}"/>
          </ac:spMkLst>
        </pc:spChg>
        <pc:spChg chg="mod ord">
          <ac:chgData name="Shuojie Feng" userId="4f46ee3d-74b6-4475-bf09-c95ccd3ea1b3" providerId="ADAL" clId="{B49B2F8D-98F2-4EA3-A1B4-11DD63CA80F4}" dt="2025-03-10T06:33:07.727" v="12" actId="6264"/>
          <ac:spMkLst>
            <pc:docMk/>
            <pc:sldMk cId="3656576612" sldId="397"/>
            <ac:spMk id="8" creationId="{1FF48E63-DF4C-5288-C8FE-B465284EA825}"/>
          </ac:spMkLst>
        </pc:spChg>
        <pc:spChg chg="mod ord">
          <ac:chgData name="Shuojie Feng" userId="4f46ee3d-74b6-4475-bf09-c95ccd3ea1b3" providerId="ADAL" clId="{B49B2F8D-98F2-4EA3-A1B4-11DD63CA80F4}" dt="2025-03-09T18:15:36.021" v="3" actId="700"/>
          <ac:spMkLst>
            <pc:docMk/>
            <pc:sldMk cId="3656576612" sldId="397"/>
            <ac:spMk id="10" creationId="{44926C95-B877-91A7-C35C-D42E894A714C}"/>
          </ac:spMkLst>
        </pc:spChg>
        <pc:spChg chg="mod ord">
          <ac:chgData name="Shuojie Feng" userId="4f46ee3d-74b6-4475-bf09-c95ccd3ea1b3" providerId="ADAL" clId="{B49B2F8D-98F2-4EA3-A1B4-11DD63CA80F4}" dt="2025-03-10T06:33:07.727" v="12" actId="6264"/>
          <ac:spMkLst>
            <pc:docMk/>
            <pc:sldMk cId="3656576612" sldId="397"/>
            <ac:spMk id="11" creationId="{1892148A-47C2-00A7-9F32-9193CDAA3EDE}"/>
          </ac:spMkLst>
        </pc:spChg>
        <pc:spChg chg="mod ord">
          <ac:chgData name="Shuojie Feng" userId="4f46ee3d-74b6-4475-bf09-c95ccd3ea1b3" providerId="ADAL" clId="{B49B2F8D-98F2-4EA3-A1B4-11DD63CA80F4}" dt="2025-03-09T18:15:36.021" v="3" actId="700"/>
          <ac:spMkLst>
            <pc:docMk/>
            <pc:sldMk cId="3656576612" sldId="397"/>
            <ac:spMk id="12" creationId="{8CCE4395-2732-DD6C-B289-143F90EC99FA}"/>
          </ac:spMkLst>
        </pc:spChg>
        <pc:spChg chg="mod ord">
          <ac:chgData name="Shuojie Feng" userId="4f46ee3d-74b6-4475-bf09-c95ccd3ea1b3" providerId="ADAL" clId="{B49B2F8D-98F2-4EA3-A1B4-11DD63CA80F4}" dt="2025-03-09T18:15:36.021" v="3" actId="700"/>
          <ac:spMkLst>
            <pc:docMk/>
            <pc:sldMk cId="3656576612" sldId="397"/>
            <ac:spMk id="13" creationId="{8F99EFA3-031E-E36A-8AD1-8C56185D1B2F}"/>
          </ac:spMkLst>
        </pc:spChg>
        <pc:spChg chg="mod ord">
          <ac:chgData name="Shuojie Feng" userId="4f46ee3d-74b6-4475-bf09-c95ccd3ea1b3" providerId="ADAL" clId="{B49B2F8D-98F2-4EA3-A1B4-11DD63CA80F4}" dt="2025-03-09T18:15:36.021" v="3" actId="700"/>
          <ac:spMkLst>
            <pc:docMk/>
            <pc:sldMk cId="3656576612" sldId="397"/>
            <ac:spMk id="14" creationId="{C2D00FDD-9F14-449E-3CD7-6B5341C37C94}"/>
          </ac:spMkLst>
        </pc:spChg>
        <pc:spChg chg="mod ord">
          <ac:chgData name="Shuojie Feng" userId="4f46ee3d-74b6-4475-bf09-c95ccd3ea1b3" providerId="ADAL" clId="{B49B2F8D-98F2-4EA3-A1B4-11DD63CA80F4}" dt="2025-03-09T18:15:36.021" v="3" actId="700"/>
          <ac:spMkLst>
            <pc:docMk/>
            <pc:sldMk cId="3656576612" sldId="397"/>
            <ac:spMk id="18" creationId="{61893011-B4F2-675B-6ABD-AB8CFD0E5219}"/>
          </ac:spMkLst>
        </pc:spChg>
        <pc:spChg chg="mod ord">
          <ac:chgData name="Shuojie Feng" userId="4f46ee3d-74b6-4475-bf09-c95ccd3ea1b3" providerId="ADAL" clId="{B49B2F8D-98F2-4EA3-A1B4-11DD63CA80F4}" dt="2025-03-10T06:33:07.727" v="12" actId="6264"/>
          <ac:spMkLst>
            <pc:docMk/>
            <pc:sldMk cId="3656576612" sldId="397"/>
            <ac:spMk id="19" creationId="{233AB34C-AC52-A4BF-66C8-5517AA5B1484}"/>
          </ac:spMkLst>
        </pc:spChg>
        <pc:spChg chg="mod ord">
          <ac:chgData name="Shuojie Feng" userId="4f46ee3d-74b6-4475-bf09-c95ccd3ea1b3" providerId="ADAL" clId="{B49B2F8D-98F2-4EA3-A1B4-11DD63CA80F4}" dt="2025-03-09T18:15:36.021" v="3" actId="700"/>
          <ac:spMkLst>
            <pc:docMk/>
            <pc:sldMk cId="3656576612" sldId="397"/>
            <ac:spMk id="20" creationId="{E119D6F8-1848-56DE-40BE-052E4802C19F}"/>
          </ac:spMkLst>
        </pc:spChg>
      </pc:sldChg>
      <pc:sldChg chg="addSp delSp modSp mod chgLayout">
        <pc:chgData name="Shuojie Feng" userId="4f46ee3d-74b6-4475-bf09-c95ccd3ea1b3" providerId="ADAL" clId="{B49B2F8D-98F2-4EA3-A1B4-11DD63CA80F4}" dt="2025-03-10T06:33:20.195" v="18" actId="6264"/>
        <pc:sldMkLst>
          <pc:docMk/>
          <pc:sldMk cId="3999775115" sldId="398"/>
        </pc:sldMkLst>
        <pc:spChg chg="mod ord">
          <ac:chgData name="Shuojie Feng" userId="4f46ee3d-74b6-4475-bf09-c95ccd3ea1b3" providerId="ADAL" clId="{B49B2F8D-98F2-4EA3-A1B4-11DD63CA80F4}" dt="2025-03-10T06:33:20.195" v="18" actId="6264"/>
          <ac:spMkLst>
            <pc:docMk/>
            <pc:sldMk cId="3999775115" sldId="398"/>
            <ac:spMk id="2" creationId="{E4635989-D16D-49E3-0B23-EF6D950B53E1}"/>
          </ac:spMkLst>
        </pc:spChg>
      </pc:sldChg>
      <pc:sldChg chg="addSp delSp modSp mod chgLayout">
        <pc:chgData name="Shuojie Feng" userId="4f46ee3d-74b6-4475-bf09-c95ccd3ea1b3" providerId="ADAL" clId="{B49B2F8D-98F2-4EA3-A1B4-11DD63CA80F4}" dt="2025-03-10T06:33:05.237" v="11" actId="6264"/>
        <pc:sldMkLst>
          <pc:docMk/>
          <pc:sldMk cId="2274281614" sldId="399"/>
        </pc:sldMkLst>
        <pc:spChg chg="mod ord">
          <ac:chgData name="Shuojie Feng" userId="4f46ee3d-74b6-4475-bf09-c95ccd3ea1b3" providerId="ADAL" clId="{B49B2F8D-98F2-4EA3-A1B4-11DD63CA80F4}" dt="2025-03-10T06:33:05.237" v="11" actId="6264"/>
          <ac:spMkLst>
            <pc:docMk/>
            <pc:sldMk cId="2274281614" sldId="399"/>
            <ac:spMk id="2" creationId="{20D3872E-D8F0-BF64-FC5F-317F5A47DBCD}"/>
          </ac:spMkLst>
        </pc:spChg>
        <pc:spChg chg="mod ord">
          <ac:chgData name="Shuojie Feng" userId="4f46ee3d-74b6-4475-bf09-c95ccd3ea1b3" providerId="ADAL" clId="{B49B2F8D-98F2-4EA3-A1B4-11DD63CA80F4}" dt="2025-03-10T06:33:05.237" v="11" actId="6264"/>
          <ac:spMkLst>
            <pc:docMk/>
            <pc:sldMk cId="2274281614" sldId="399"/>
            <ac:spMk id="3" creationId="{DEB480B4-3B70-1D3F-43D1-F14B9904D8BF}"/>
          </ac:spMkLst>
        </pc:spChg>
      </pc:sldChg>
      <pc:sldMasterChg chg="modSldLayout">
        <pc:chgData name="Shuojie Feng" userId="4f46ee3d-74b6-4475-bf09-c95ccd3ea1b3" providerId="ADAL" clId="{B49B2F8D-98F2-4EA3-A1B4-11DD63CA80F4}" dt="2025-03-11T08:31:03.008" v="82"/>
        <pc:sldMasterMkLst>
          <pc:docMk/>
          <pc:sldMasterMk cId="0" sldId="2147483648"/>
        </pc:sldMasterMkLst>
        <pc:sldLayoutChg chg="modSp mod">
          <pc:chgData name="Shuojie Feng" userId="4f46ee3d-74b6-4475-bf09-c95ccd3ea1b3" providerId="ADAL" clId="{B49B2F8D-98F2-4EA3-A1B4-11DD63CA80F4}" dt="2025-03-10T06:38:19.543" v="46" actId="1035"/>
          <pc:sldLayoutMkLst>
            <pc:docMk/>
            <pc:sldMasterMk cId="0" sldId="2147483648"/>
            <pc:sldLayoutMk cId="1702519291" sldId="2147483654"/>
          </pc:sldLayoutMkLst>
          <pc:spChg chg="mod">
            <ac:chgData name="Shuojie Feng" userId="4f46ee3d-74b6-4475-bf09-c95ccd3ea1b3" providerId="ADAL" clId="{B49B2F8D-98F2-4EA3-A1B4-11DD63CA80F4}" dt="2025-03-10T06:38:19.543" v="46" actId="1035"/>
            <ac:spMkLst>
              <pc:docMk/>
              <pc:sldMasterMk cId="0" sldId="2147483648"/>
              <pc:sldLayoutMk cId="1702519291" sldId="2147483654"/>
              <ac:spMk id="18" creationId="{54D9E87A-1CDC-4014-2314-39FC7B07C83B}"/>
            </ac:spMkLst>
          </pc:spChg>
        </pc:sldLayoutChg>
        <pc:sldLayoutChg chg="addSp delSp modSp">
          <pc:chgData name="Shuojie Feng" userId="4f46ee3d-74b6-4475-bf09-c95ccd3ea1b3" providerId="ADAL" clId="{B49B2F8D-98F2-4EA3-A1B4-11DD63CA80F4}" dt="2025-03-11T08:31:03.008" v="82"/>
          <pc:sldLayoutMkLst>
            <pc:docMk/>
            <pc:sldMasterMk cId="0" sldId="2147483648"/>
            <pc:sldLayoutMk cId="375255261" sldId="2147483661"/>
          </pc:sldLayoutMkLst>
          <pc:spChg chg="add del">
            <ac:chgData name="Shuojie Feng" userId="4f46ee3d-74b6-4475-bf09-c95ccd3ea1b3" providerId="ADAL" clId="{B49B2F8D-98F2-4EA3-A1B4-11DD63CA80F4}" dt="2025-03-11T08:31:03.008" v="82"/>
            <ac:spMkLst>
              <pc:docMk/>
              <pc:sldMasterMk cId="0" sldId="2147483648"/>
              <pc:sldLayoutMk cId="375255261" sldId="2147483661"/>
              <ac:spMk id="5" creationId="{9D7705C1-E2D3-B1B7-C51C-44843980FFF1}"/>
            </ac:spMkLst>
          </pc:spChg>
          <pc:spChg chg="add del">
            <ac:chgData name="Shuojie Feng" userId="4f46ee3d-74b6-4475-bf09-c95ccd3ea1b3" providerId="ADAL" clId="{B49B2F8D-98F2-4EA3-A1B4-11DD63CA80F4}" dt="2025-03-11T08:31:03.008" v="82"/>
            <ac:spMkLst>
              <pc:docMk/>
              <pc:sldMasterMk cId="0" sldId="2147483648"/>
              <pc:sldLayoutMk cId="375255261" sldId="2147483661"/>
              <ac:spMk id="6" creationId="{5E67C389-E6A8-48B1-74CD-322C690F98FD}"/>
            </ac:spMkLst>
          </pc:spChg>
          <pc:spChg chg="add del">
            <ac:chgData name="Shuojie Feng" userId="4f46ee3d-74b6-4475-bf09-c95ccd3ea1b3" providerId="ADAL" clId="{B49B2F8D-98F2-4EA3-A1B4-11DD63CA80F4}" dt="2025-03-11T08:31:03.008" v="82"/>
            <ac:spMkLst>
              <pc:docMk/>
              <pc:sldMasterMk cId="0" sldId="2147483648"/>
              <pc:sldLayoutMk cId="375255261" sldId="2147483661"/>
              <ac:spMk id="7" creationId="{021528A5-067A-BD49-2204-67FF006E8BBF}"/>
            </ac:spMkLst>
          </pc:spChg>
        </pc:sldLayoutChg>
        <pc:sldLayoutChg chg="modSp mod">
          <pc:chgData name="Shuojie Feng" userId="4f46ee3d-74b6-4475-bf09-c95ccd3ea1b3" providerId="ADAL" clId="{B49B2F8D-98F2-4EA3-A1B4-11DD63CA80F4}" dt="2025-03-10T06:39:55.819" v="47" actId="13244"/>
          <pc:sldLayoutMkLst>
            <pc:docMk/>
            <pc:sldMasterMk cId="0" sldId="2147483648"/>
            <pc:sldLayoutMk cId="2089415090" sldId="2147483664"/>
          </pc:sldLayoutMkLst>
          <pc:spChg chg="ord">
            <ac:chgData name="Shuojie Feng" userId="4f46ee3d-74b6-4475-bf09-c95ccd3ea1b3" providerId="ADAL" clId="{B49B2F8D-98F2-4EA3-A1B4-11DD63CA80F4}" dt="2025-03-10T06:39:55.819" v="47" actId="13244"/>
            <ac:spMkLst>
              <pc:docMk/>
              <pc:sldMasterMk cId="0" sldId="2147483648"/>
              <pc:sldLayoutMk cId="2089415090" sldId="2147483664"/>
              <ac:spMk id="4" creationId="{C40143AB-871B-A40A-4ABF-203E363009E3}"/>
            </ac:spMkLst>
          </pc:spChg>
        </pc:sldLayoutChg>
        <pc:sldLayoutChg chg="modSp mod">
          <pc:chgData name="Shuojie Feng" userId="4f46ee3d-74b6-4475-bf09-c95ccd3ea1b3" providerId="ADAL" clId="{B49B2F8D-98F2-4EA3-A1B4-11DD63CA80F4}" dt="2025-03-10T06:40:03.816" v="48" actId="13244"/>
          <pc:sldLayoutMkLst>
            <pc:docMk/>
            <pc:sldMasterMk cId="0" sldId="2147483648"/>
            <pc:sldLayoutMk cId="2291920708" sldId="2147483665"/>
          </pc:sldLayoutMkLst>
          <pc:spChg chg="mod ord">
            <ac:chgData name="Shuojie Feng" userId="4f46ee3d-74b6-4475-bf09-c95ccd3ea1b3" providerId="ADAL" clId="{B49B2F8D-98F2-4EA3-A1B4-11DD63CA80F4}" dt="2025-03-10T06:40:03.816" v="48" actId="13244"/>
            <ac:spMkLst>
              <pc:docMk/>
              <pc:sldMasterMk cId="0" sldId="2147483648"/>
              <pc:sldLayoutMk cId="2291920708" sldId="2147483665"/>
              <ac:spMk id="5" creationId="{80179A78-77A7-2005-19C5-C07E817AB4A8}"/>
            </ac:spMkLst>
          </pc:spChg>
        </pc:sldLayoutChg>
        <pc:sldLayoutChg chg="modSp mod">
          <pc:chgData name="Shuojie Feng" userId="4f46ee3d-74b6-4475-bf09-c95ccd3ea1b3" providerId="ADAL" clId="{B49B2F8D-98F2-4EA3-A1B4-11DD63CA80F4}" dt="2025-03-10T06:40:07.659" v="49" actId="13244"/>
          <pc:sldLayoutMkLst>
            <pc:docMk/>
            <pc:sldMasterMk cId="0" sldId="2147483648"/>
            <pc:sldLayoutMk cId="617752306" sldId="2147483666"/>
          </pc:sldLayoutMkLst>
          <pc:spChg chg="ord">
            <ac:chgData name="Shuojie Feng" userId="4f46ee3d-74b6-4475-bf09-c95ccd3ea1b3" providerId="ADAL" clId="{B49B2F8D-98F2-4EA3-A1B4-11DD63CA80F4}" dt="2025-03-10T06:40:07.659" v="49" actId="13244"/>
            <ac:spMkLst>
              <pc:docMk/>
              <pc:sldMasterMk cId="0" sldId="2147483648"/>
              <pc:sldLayoutMk cId="617752306" sldId="2147483666"/>
              <ac:spMk id="3" creationId="{42467BD2-62D0-543A-E4EC-DB0D7C8A1B03}"/>
            </ac:spMkLst>
          </pc:spChg>
        </pc:sldLayoutChg>
        <pc:sldLayoutChg chg="modSp mod">
          <pc:chgData name="Shuojie Feng" userId="4f46ee3d-74b6-4475-bf09-c95ccd3ea1b3" providerId="ADAL" clId="{B49B2F8D-98F2-4EA3-A1B4-11DD63CA80F4}" dt="2025-03-10T06:40:11.607" v="50" actId="13244"/>
          <pc:sldLayoutMkLst>
            <pc:docMk/>
            <pc:sldMasterMk cId="0" sldId="2147483648"/>
            <pc:sldLayoutMk cId="3282136060" sldId="2147483667"/>
          </pc:sldLayoutMkLst>
          <pc:spChg chg="ord">
            <ac:chgData name="Shuojie Feng" userId="4f46ee3d-74b6-4475-bf09-c95ccd3ea1b3" providerId="ADAL" clId="{B49B2F8D-98F2-4EA3-A1B4-11DD63CA80F4}" dt="2025-03-10T06:40:11.607" v="50" actId="13244"/>
            <ac:spMkLst>
              <pc:docMk/>
              <pc:sldMasterMk cId="0" sldId="2147483648"/>
              <pc:sldLayoutMk cId="3282136060" sldId="2147483667"/>
              <ac:spMk id="5" creationId="{A31706AB-E4B8-078D-026D-990252BF26E4}"/>
            </ac:spMkLst>
          </pc:spChg>
        </pc:sldLayoutChg>
        <pc:sldLayoutChg chg="modSp mod">
          <pc:chgData name="Shuojie Feng" userId="4f46ee3d-74b6-4475-bf09-c95ccd3ea1b3" providerId="ADAL" clId="{B49B2F8D-98F2-4EA3-A1B4-11DD63CA80F4}" dt="2025-03-10T06:40:16.991" v="51" actId="13244"/>
          <pc:sldLayoutMkLst>
            <pc:docMk/>
            <pc:sldMasterMk cId="0" sldId="2147483648"/>
            <pc:sldLayoutMk cId="1647383111" sldId="2147483668"/>
          </pc:sldLayoutMkLst>
          <pc:spChg chg="ord">
            <ac:chgData name="Shuojie Feng" userId="4f46ee3d-74b6-4475-bf09-c95ccd3ea1b3" providerId="ADAL" clId="{B49B2F8D-98F2-4EA3-A1B4-11DD63CA80F4}" dt="2025-03-10T06:40:16.991" v="51" actId="13244"/>
            <ac:spMkLst>
              <pc:docMk/>
              <pc:sldMasterMk cId="0" sldId="2147483648"/>
              <pc:sldLayoutMk cId="1647383111" sldId="2147483668"/>
              <ac:spMk id="11" creationId="{EAF18FE0-442F-6AE0-4A34-0A68895F343D}"/>
            </ac:spMkLst>
          </pc:spChg>
        </pc:sldLayoutChg>
        <pc:sldLayoutChg chg="modSp mod">
          <pc:chgData name="Shuojie Feng" userId="4f46ee3d-74b6-4475-bf09-c95ccd3ea1b3" providerId="ADAL" clId="{B49B2F8D-98F2-4EA3-A1B4-11DD63CA80F4}" dt="2025-03-10T06:40:21.397" v="52" actId="13244"/>
          <pc:sldLayoutMkLst>
            <pc:docMk/>
            <pc:sldMasterMk cId="0" sldId="2147483648"/>
            <pc:sldLayoutMk cId="1607788861" sldId="2147483669"/>
          </pc:sldLayoutMkLst>
          <pc:spChg chg="ord">
            <ac:chgData name="Shuojie Feng" userId="4f46ee3d-74b6-4475-bf09-c95ccd3ea1b3" providerId="ADAL" clId="{B49B2F8D-98F2-4EA3-A1B4-11DD63CA80F4}" dt="2025-03-10T06:40:21.397" v="52" actId="13244"/>
            <ac:spMkLst>
              <pc:docMk/>
              <pc:sldMasterMk cId="0" sldId="2147483648"/>
              <pc:sldLayoutMk cId="1607788861" sldId="2147483669"/>
              <ac:spMk id="7" creationId="{34DD1C0B-8CAB-7B69-0068-FA66F2AC06B9}"/>
            </ac:spMkLst>
          </pc:spChg>
        </pc:sldLayoutChg>
        <pc:sldLayoutChg chg="modSp mod">
          <pc:chgData name="Shuojie Feng" userId="4f46ee3d-74b6-4475-bf09-c95ccd3ea1b3" providerId="ADAL" clId="{B49B2F8D-98F2-4EA3-A1B4-11DD63CA80F4}" dt="2025-03-10T06:40:25.173" v="53" actId="13244"/>
          <pc:sldLayoutMkLst>
            <pc:docMk/>
            <pc:sldMasterMk cId="0" sldId="2147483648"/>
            <pc:sldLayoutMk cId="1481064607" sldId="2147483670"/>
          </pc:sldLayoutMkLst>
          <pc:spChg chg="ord">
            <ac:chgData name="Shuojie Feng" userId="4f46ee3d-74b6-4475-bf09-c95ccd3ea1b3" providerId="ADAL" clId="{B49B2F8D-98F2-4EA3-A1B4-11DD63CA80F4}" dt="2025-03-10T06:40:25.173" v="53" actId="13244"/>
            <ac:spMkLst>
              <pc:docMk/>
              <pc:sldMasterMk cId="0" sldId="2147483648"/>
              <pc:sldLayoutMk cId="1481064607" sldId="2147483670"/>
              <ac:spMk id="6" creationId="{CA46B297-C880-6157-3B17-0BC02453DF43}"/>
            </ac:spMkLst>
          </pc:spChg>
        </pc:sldLayoutChg>
        <pc:sldLayoutChg chg="modSp mod">
          <pc:chgData name="Shuojie Feng" userId="4f46ee3d-74b6-4475-bf09-c95ccd3ea1b3" providerId="ADAL" clId="{B49B2F8D-98F2-4EA3-A1B4-11DD63CA80F4}" dt="2025-03-10T06:40:37.042" v="54" actId="13244"/>
          <pc:sldLayoutMkLst>
            <pc:docMk/>
            <pc:sldMasterMk cId="0" sldId="2147483648"/>
            <pc:sldLayoutMk cId="1978662322" sldId="2147483671"/>
          </pc:sldLayoutMkLst>
          <pc:spChg chg="ord">
            <ac:chgData name="Shuojie Feng" userId="4f46ee3d-74b6-4475-bf09-c95ccd3ea1b3" providerId="ADAL" clId="{B49B2F8D-98F2-4EA3-A1B4-11DD63CA80F4}" dt="2025-03-10T06:40:37.042" v="54" actId="13244"/>
            <ac:spMkLst>
              <pc:docMk/>
              <pc:sldMasterMk cId="0" sldId="2147483648"/>
              <pc:sldLayoutMk cId="1978662322" sldId="2147483671"/>
              <ac:spMk id="3" creationId="{DADA4ECD-4494-EA14-631D-9D60BF413E7F}"/>
            </ac:spMkLst>
          </pc:spChg>
        </pc:sldLayoutChg>
        <pc:sldLayoutChg chg="modSp mod">
          <pc:chgData name="Shuojie Feng" userId="4f46ee3d-74b6-4475-bf09-c95ccd3ea1b3" providerId="ADAL" clId="{B49B2F8D-98F2-4EA3-A1B4-11DD63CA80F4}" dt="2025-03-11T08:26:45.748" v="75" actId="1076"/>
          <pc:sldLayoutMkLst>
            <pc:docMk/>
            <pc:sldMasterMk cId="0" sldId="2147483648"/>
            <pc:sldLayoutMk cId="1392514246" sldId="2147483672"/>
          </pc:sldLayoutMkLst>
          <pc:spChg chg="mod">
            <ac:chgData name="Shuojie Feng" userId="4f46ee3d-74b6-4475-bf09-c95ccd3ea1b3" providerId="ADAL" clId="{B49B2F8D-98F2-4EA3-A1B4-11DD63CA80F4}" dt="2025-03-11T08:26:45.748" v="75" actId="1076"/>
            <ac:spMkLst>
              <pc:docMk/>
              <pc:sldMasterMk cId="0" sldId="2147483648"/>
              <pc:sldLayoutMk cId="1392514246" sldId="2147483672"/>
              <ac:spMk id="9" creationId="{40307E41-6967-98D0-2B22-C44AADD69EAF}"/>
            </ac:spMkLst>
          </pc:spChg>
        </pc:sldLayoutChg>
        <pc:sldLayoutChg chg="modSp mod">
          <pc:chgData name="Shuojie Feng" userId="4f46ee3d-74b6-4475-bf09-c95ccd3ea1b3" providerId="ADAL" clId="{B49B2F8D-98F2-4EA3-A1B4-11DD63CA80F4}" dt="2025-03-10T06:40:42.093" v="55" actId="13244"/>
          <pc:sldLayoutMkLst>
            <pc:docMk/>
            <pc:sldMasterMk cId="0" sldId="2147483648"/>
            <pc:sldLayoutMk cId="1895295507" sldId="2147483673"/>
          </pc:sldLayoutMkLst>
          <pc:spChg chg="ord">
            <ac:chgData name="Shuojie Feng" userId="4f46ee3d-74b6-4475-bf09-c95ccd3ea1b3" providerId="ADAL" clId="{B49B2F8D-98F2-4EA3-A1B4-11DD63CA80F4}" dt="2025-03-10T06:40:42.093" v="55" actId="13244"/>
            <ac:spMkLst>
              <pc:docMk/>
              <pc:sldMasterMk cId="0" sldId="2147483648"/>
              <pc:sldLayoutMk cId="1895295507" sldId="2147483673"/>
              <ac:spMk id="3" creationId="{F58B0601-C34C-BDF8-8583-9991A91F8EF6}"/>
            </ac:spMkLst>
          </pc:spChg>
        </pc:sldLayoutChg>
        <pc:sldLayoutChg chg="modSp mod">
          <pc:chgData name="Shuojie Feng" userId="4f46ee3d-74b6-4475-bf09-c95ccd3ea1b3" providerId="ADAL" clId="{B49B2F8D-98F2-4EA3-A1B4-11DD63CA80F4}" dt="2025-03-10T06:40:52.701" v="57" actId="13244"/>
          <pc:sldLayoutMkLst>
            <pc:docMk/>
            <pc:sldMasterMk cId="0" sldId="2147483648"/>
            <pc:sldLayoutMk cId="1033042907" sldId="2147483674"/>
          </pc:sldLayoutMkLst>
          <pc:spChg chg="ord">
            <ac:chgData name="Shuojie Feng" userId="4f46ee3d-74b6-4475-bf09-c95ccd3ea1b3" providerId="ADAL" clId="{B49B2F8D-98F2-4EA3-A1B4-11DD63CA80F4}" dt="2025-03-10T06:40:52.701" v="57" actId="13244"/>
            <ac:spMkLst>
              <pc:docMk/>
              <pc:sldMasterMk cId="0" sldId="2147483648"/>
              <pc:sldLayoutMk cId="1033042907" sldId="2147483674"/>
              <ac:spMk id="2" creationId="{B59458D0-3685-F716-1340-4CA2129FC0A3}"/>
            </ac:spMkLst>
          </pc:spChg>
        </pc:sldLayoutChg>
        <pc:sldLayoutChg chg="modSp mod">
          <pc:chgData name="Shuojie Feng" userId="4f46ee3d-74b6-4475-bf09-c95ccd3ea1b3" providerId="ADAL" clId="{B49B2F8D-98F2-4EA3-A1B4-11DD63CA80F4}" dt="2025-03-10T06:41:02.427" v="58" actId="13244"/>
          <pc:sldLayoutMkLst>
            <pc:docMk/>
            <pc:sldMasterMk cId="0" sldId="2147483648"/>
            <pc:sldLayoutMk cId="1237107816" sldId="2147483675"/>
          </pc:sldLayoutMkLst>
          <pc:spChg chg="ord">
            <ac:chgData name="Shuojie Feng" userId="4f46ee3d-74b6-4475-bf09-c95ccd3ea1b3" providerId="ADAL" clId="{B49B2F8D-98F2-4EA3-A1B4-11DD63CA80F4}" dt="2025-03-10T06:41:02.427" v="58" actId="13244"/>
            <ac:spMkLst>
              <pc:docMk/>
              <pc:sldMasterMk cId="0" sldId="2147483648"/>
              <pc:sldLayoutMk cId="1237107816" sldId="2147483675"/>
              <ac:spMk id="3" creationId="{C6D4AD2F-D082-4D53-364B-2AB7F22C4BE2}"/>
            </ac:spMkLst>
          </pc:spChg>
        </pc:sldLayoutChg>
        <pc:sldLayoutChg chg="modSp mod">
          <pc:chgData name="Shuojie Feng" userId="4f46ee3d-74b6-4475-bf09-c95ccd3ea1b3" providerId="ADAL" clId="{B49B2F8D-98F2-4EA3-A1B4-11DD63CA80F4}" dt="2025-03-10T06:41:13.903" v="59" actId="13244"/>
          <pc:sldLayoutMkLst>
            <pc:docMk/>
            <pc:sldMasterMk cId="0" sldId="2147483648"/>
            <pc:sldLayoutMk cId="1007427702" sldId="2147483677"/>
          </pc:sldLayoutMkLst>
          <pc:spChg chg="ord">
            <ac:chgData name="Shuojie Feng" userId="4f46ee3d-74b6-4475-bf09-c95ccd3ea1b3" providerId="ADAL" clId="{B49B2F8D-98F2-4EA3-A1B4-11DD63CA80F4}" dt="2025-03-10T06:41:13.903" v="59" actId="13244"/>
            <ac:spMkLst>
              <pc:docMk/>
              <pc:sldMasterMk cId="0" sldId="2147483648"/>
              <pc:sldLayoutMk cId="1007427702" sldId="2147483677"/>
              <ac:spMk id="4" creationId="{6AD37751-87A6-2102-5FE0-13CF0475375A}"/>
            </ac:spMkLst>
          </pc:spChg>
        </pc:sldLayoutChg>
        <pc:sldLayoutChg chg="modSp mod">
          <pc:chgData name="Shuojie Feng" userId="4f46ee3d-74b6-4475-bf09-c95ccd3ea1b3" providerId="ADAL" clId="{B49B2F8D-98F2-4EA3-A1B4-11DD63CA80F4}" dt="2025-03-10T06:41:28.052" v="60" actId="13244"/>
          <pc:sldLayoutMkLst>
            <pc:docMk/>
            <pc:sldMasterMk cId="0" sldId="2147483648"/>
            <pc:sldLayoutMk cId="3566484376" sldId="2147483679"/>
          </pc:sldLayoutMkLst>
          <pc:spChg chg="ord">
            <ac:chgData name="Shuojie Feng" userId="4f46ee3d-74b6-4475-bf09-c95ccd3ea1b3" providerId="ADAL" clId="{B49B2F8D-98F2-4EA3-A1B4-11DD63CA80F4}" dt="2025-03-10T06:41:28.052" v="60" actId="13244"/>
            <ac:spMkLst>
              <pc:docMk/>
              <pc:sldMasterMk cId="0" sldId="2147483648"/>
              <pc:sldLayoutMk cId="3566484376" sldId="2147483679"/>
              <ac:spMk id="5" creationId="{588022B9-94F3-E71A-0D00-132BBF9A0CA7}"/>
            </ac:spMkLst>
          </pc:spChg>
        </pc:sldLayoutChg>
        <pc:sldLayoutChg chg="modSp mod">
          <pc:chgData name="Shuojie Feng" userId="4f46ee3d-74b6-4475-bf09-c95ccd3ea1b3" providerId="ADAL" clId="{B49B2F8D-98F2-4EA3-A1B4-11DD63CA80F4}" dt="2025-03-10T06:41:32.896" v="61" actId="13244"/>
          <pc:sldLayoutMkLst>
            <pc:docMk/>
            <pc:sldMasterMk cId="0" sldId="2147483648"/>
            <pc:sldLayoutMk cId="2683211096" sldId="2147483680"/>
          </pc:sldLayoutMkLst>
          <pc:spChg chg="ord">
            <ac:chgData name="Shuojie Feng" userId="4f46ee3d-74b6-4475-bf09-c95ccd3ea1b3" providerId="ADAL" clId="{B49B2F8D-98F2-4EA3-A1B4-11DD63CA80F4}" dt="2025-03-10T06:41:32.896" v="61" actId="13244"/>
            <ac:spMkLst>
              <pc:docMk/>
              <pc:sldMasterMk cId="0" sldId="2147483648"/>
              <pc:sldLayoutMk cId="2683211096" sldId="2147483680"/>
              <ac:spMk id="3" creationId="{BDB04DE6-EAC2-AC37-0397-9528F6C574F2}"/>
            </ac:spMkLst>
          </pc:spChg>
        </pc:sldLayoutChg>
        <pc:sldLayoutChg chg="modSp mod">
          <pc:chgData name="Shuojie Feng" userId="4f46ee3d-74b6-4475-bf09-c95ccd3ea1b3" providerId="ADAL" clId="{B49B2F8D-98F2-4EA3-A1B4-11DD63CA80F4}" dt="2025-03-10T06:41:37.189" v="62" actId="13244"/>
          <pc:sldLayoutMkLst>
            <pc:docMk/>
            <pc:sldMasterMk cId="0" sldId="2147483648"/>
            <pc:sldLayoutMk cId="3243713867" sldId="2147483681"/>
          </pc:sldLayoutMkLst>
          <pc:spChg chg="ord">
            <ac:chgData name="Shuojie Feng" userId="4f46ee3d-74b6-4475-bf09-c95ccd3ea1b3" providerId="ADAL" clId="{B49B2F8D-98F2-4EA3-A1B4-11DD63CA80F4}" dt="2025-03-10T06:41:37.189" v="62" actId="13244"/>
            <ac:spMkLst>
              <pc:docMk/>
              <pc:sldMasterMk cId="0" sldId="2147483648"/>
              <pc:sldLayoutMk cId="3243713867" sldId="2147483681"/>
              <ac:spMk id="4" creationId="{A83DB3FE-F7D2-E449-4412-979DFDADDC86}"/>
            </ac:spMkLst>
          </pc:spChg>
        </pc:sldLayoutChg>
        <pc:sldLayoutChg chg="modSp mod">
          <pc:chgData name="Shuojie Feng" userId="4f46ee3d-74b6-4475-bf09-c95ccd3ea1b3" providerId="ADAL" clId="{B49B2F8D-98F2-4EA3-A1B4-11DD63CA80F4}" dt="2025-03-10T06:41:43.600" v="64" actId="13244"/>
          <pc:sldLayoutMkLst>
            <pc:docMk/>
            <pc:sldMasterMk cId="0" sldId="2147483648"/>
            <pc:sldLayoutMk cId="3300740001" sldId="2147483682"/>
          </pc:sldLayoutMkLst>
          <pc:spChg chg="ord">
            <ac:chgData name="Shuojie Feng" userId="4f46ee3d-74b6-4475-bf09-c95ccd3ea1b3" providerId="ADAL" clId="{B49B2F8D-98F2-4EA3-A1B4-11DD63CA80F4}" dt="2025-03-10T06:41:42.243" v="63" actId="13244"/>
            <ac:spMkLst>
              <pc:docMk/>
              <pc:sldMasterMk cId="0" sldId="2147483648"/>
              <pc:sldLayoutMk cId="3300740001" sldId="2147483682"/>
              <ac:spMk id="7" creationId="{9A29A789-F42A-CE01-5134-E27AA725CDBF}"/>
            </ac:spMkLst>
          </pc:spChg>
          <pc:spChg chg="ord">
            <ac:chgData name="Shuojie Feng" userId="4f46ee3d-74b6-4475-bf09-c95ccd3ea1b3" providerId="ADAL" clId="{B49B2F8D-98F2-4EA3-A1B4-11DD63CA80F4}" dt="2025-03-10T06:41:43.600" v="64" actId="13244"/>
            <ac:spMkLst>
              <pc:docMk/>
              <pc:sldMasterMk cId="0" sldId="2147483648"/>
              <pc:sldLayoutMk cId="3300740001" sldId="2147483682"/>
              <ac:spMk id="11" creationId="{7F8EA658-2652-6F81-1B04-D50C60A3F171}"/>
            </ac:spMkLst>
          </pc:spChg>
        </pc:sldLayoutChg>
        <pc:sldLayoutChg chg="modSp mod">
          <pc:chgData name="Shuojie Feng" userId="4f46ee3d-74b6-4475-bf09-c95ccd3ea1b3" providerId="ADAL" clId="{B49B2F8D-98F2-4EA3-A1B4-11DD63CA80F4}" dt="2025-03-10T06:41:52.487" v="66" actId="13244"/>
          <pc:sldLayoutMkLst>
            <pc:docMk/>
            <pc:sldMasterMk cId="0" sldId="2147483648"/>
            <pc:sldLayoutMk cId="1440830589" sldId="2147483683"/>
          </pc:sldLayoutMkLst>
          <pc:spChg chg="ord">
            <ac:chgData name="Shuojie Feng" userId="4f46ee3d-74b6-4475-bf09-c95ccd3ea1b3" providerId="ADAL" clId="{B49B2F8D-98F2-4EA3-A1B4-11DD63CA80F4}" dt="2025-03-10T06:41:52.487" v="66" actId="13244"/>
            <ac:spMkLst>
              <pc:docMk/>
              <pc:sldMasterMk cId="0" sldId="2147483648"/>
              <pc:sldLayoutMk cId="1440830589" sldId="2147483683"/>
              <ac:spMk id="4" creationId="{E98E2102-73F7-E059-C739-47418EA880A4}"/>
            </ac:spMkLst>
          </pc:spChg>
          <pc:spChg chg="ord">
            <ac:chgData name="Shuojie Feng" userId="4f46ee3d-74b6-4475-bf09-c95ccd3ea1b3" providerId="ADAL" clId="{B49B2F8D-98F2-4EA3-A1B4-11DD63CA80F4}" dt="2025-03-10T06:41:47.989" v="65" actId="13244"/>
            <ac:spMkLst>
              <pc:docMk/>
              <pc:sldMasterMk cId="0" sldId="2147483648"/>
              <pc:sldLayoutMk cId="1440830589" sldId="2147483683"/>
              <ac:spMk id="11" creationId="{7F8EA658-2652-6F81-1B04-D50C60A3F171}"/>
            </ac:spMkLst>
          </pc:spChg>
        </pc:sldLayoutChg>
        <pc:sldLayoutChg chg="modSp mod">
          <pc:chgData name="Shuojie Feng" userId="4f46ee3d-74b6-4475-bf09-c95ccd3ea1b3" providerId="ADAL" clId="{B49B2F8D-98F2-4EA3-A1B4-11DD63CA80F4}" dt="2025-03-10T06:41:59.297" v="67" actId="13244"/>
          <pc:sldLayoutMkLst>
            <pc:docMk/>
            <pc:sldMasterMk cId="0" sldId="2147483648"/>
            <pc:sldLayoutMk cId="3524722207" sldId="2147483684"/>
          </pc:sldLayoutMkLst>
          <pc:spChg chg="ord">
            <ac:chgData name="Shuojie Feng" userId="4f46ee3d-74b6-4475-bf09-c95ccd3ea1b3" providerId="ADAL" clId="{B49B2F8D-98F2-4EA3-A1B4-11DD63CA80F4}" dt="2025-03-10T06:41:59.297" v="67" actId="13244"/>
            <ac:spMkLst>
              <pc:docMk/>
              <pc:sldMasterMk cId="0" sldId="2147483648"/>
              <pc:sldLayoutMk cId="3524722207" sldId="2147483684"/>
              <ac:spMk id="4" creationId="{3F37715F-06AC-F5A6-12CE-84D44B400AD6}"/>
            </ac:spMkLst>
          </pc:spChg>
        </pc:sldLayoutChg>
        <pc:sldLayoutChg chg="modSp mod">
          <pc:chgData name="Shuojie Feng" userId="4f46ee3d-74b6-4475-bf09-c95ccd3ea1b3" providerId="ADAL" clId="{B49B2F8D-98F2-4EA3-A1B4-11DD63CA80F4}" dt="2025-03-10T06:42:05.686" v="68" actId="13244"/>
          <pc:sldLayoutMkLst>
            <pc:docMk/>
            <pc:sldMasterMk cId="0" sldId="2147483648"/>
            <pc:sldLayoutMk cId="1106498779" sldId="2147483685"/>
          </pc:sldLayoutMkLst>
          <pc:spChg chg="ord">
            <ac:chgData name="Shuojie Feng" userId="4f46ee3d-74b6-4475-bf09-c95ccd3ea1b3" providerId="ADAL" clId="{B49B2F8D-98F2-4EA3-A1B4-11DD63CA80F4}" dt="2025-03-10T06:42:05.686" v="68" actId="13244"/>
            <ac:spMkLst>
              <pc:docMk/>
              <pc:sldMasterMk cId="0" sldId="2147483648"/>
              <pc:sldLayoutMk cId="1106498779" sldId="2147483685"/>
              <ac:spMk id="6" creationId="{408C7461-314A-7430-6CA4-63A01F73BA43}"/>
            </ac:spMkLst>
          </pc:spChg>
        </pc:sldLayoutChg>
        <pc:sldLayoutChg chg="modSp mod">
          <pc:chgData name="Shuojie Feng" userId="4f46ee3d-74b6-4475-bf09-c95ccd3ea1b3" providerId="ADAL" clId="{B49B2F8D-98F2-4EA3-A1B4-11DD63CA80F4}" dt="2025-03-10T06:42:08.776" v="69" actId="13244"/>
          <pc:sldLayoutMkLst>
            <pc:docMk/>
            <pc:sldMasterMk cId="0" sldId="2147483648"/>
            <pc:sldLayoutMk cId="1715890625" sldId="2147483686"/>
          </pc:sldLayoutMkLst>
          <pc:spChg chg="ord">
            <ac:chgData name="Shuojie Feng" userId="4f46ee3d-74b6-4475-bf09-c95ccd3ea1b3" providerId="ADAL" clId="{B49B2F8D-98F2-4EA3-A1B4-11DD63CA80F4}" dt="2025-03-10T06:42:08.776" v="69" actId="13244"/>
            <ac:spMkLst>
              <pc:docMk/>
              <pc:sldMasterMk cId="0" sldId="2147483648"/>
              <pc:sldLayoutMk cId="1715890625" sldId="2147483686"/>
              <ac:spMk id="3" creationId="{A1E571DC-86DF-2230-52AD-9440B5CB4DB4}"/>
            </ac:spMkLst>
          </pc:spChg>
        </pc:sldLayoutChg>
        <pc:sldLayoutChg chg="modSp mod">
          <pc:chgData name="Shuojie Feng" userId="4f46ee3d-74b6-4475-bf09-c95ccd3ea1b3" providerId="ADAL" clId="{B49B2F8D-98F2-4EA3-A1B4-11DD63CA80F4}" dt="2025-03-10T06:42:13.706" v="70" actId="13244"/>
          <pc:sldLayoutMkLst>
            <pc:docMk/>
            <pc:sldMasterMk cId="0" sldId="2147483648"/>
            <pc:sldLayoutMk cId="2245109382" sldId="2147483687"/>
          </pc:sldLayoutMkLst>
          <pc:spChg chg="ord">
            <ac:chgData name="Shuojie Feng" userId="4f46ee3d-74b6-4475-bf09-c95ccd3ea1b3" providerId="ADAL" clId="{B49B2F8D-98F2-4EA3-A1B4-11DD63CA80F4}" dt="2025-03-10T06:42:13.706" v="70" actId="13244"/>
            <ac:spMkLst>
              <pc:docMk/>
              <pc:sldMasterMk cId="0" sldId="2147483648"/>
              <pc:sldLayoutMk cId="2245109382" sldId="2147483687"/>
              <ac:spMk id="7" creationId="{81C9BBE1-F163-BFCA-3F62-3189A30FA7B6}"/>
            </ac:spMkLst>
          </pc:spChg>
        </pc:sldLayoutChg>
        <pc:sldLayoutChg chg="modSp mod">
          <pc:chgData name="Shuojie Feng" userId="4f46ee3d-74b6-4475-bf09-c95ccd3ea1b3" providerId="ADAL" clId="{B49B2F8D-98F2-4EA3-A1B4-11DD63CA80F4}" dt="2025-03-10T06:43:45.592" v="72" actId="255"/>
          <pc:sldLayoutMkLst>
            <pc:docMk/>
            <pc:sldMasterMk cId="0" sldId="2147483648"/>
            <pc:sldLayoutMk cId="2595250059" sldId="2147483700"/>
          </pc:sldLayoutMkLst>
          <pc:spChg chg="mod">
            <ac:chgData name="Shuojie Feng" userId="4f46ee3d-74b6-4475-bf09-c95ccd3ea1b3" providerId="ADAL" clId="{B49B2F8D-98F2-4EA3-A1B4-11DD63CA80F4}" dt="2025-03-10T06:43:45.592" v="72" actId="255"/>
            <ac:spMkLst>
              <pc:docMk/>
              <pc:sldMasterMk cId="0" sldId="2147483648"/>
              <pc:sldLayoutMk cId="2595250059" sldId="2147483700"/>
              <ac:spMk id="3" creationId="{9571C769-CEC8-962A-01E6-15B0E056791E}"/>
            </ac:spMkLst>
          </pc:spChg>
        </pc:sldLayoutChg>
        <pc:sldLayoutChg chg="modSp mod">
          <pc:chgData name="Shuojie Feng" userId="4f46ee3d-74b6-4475-bf09-c95ccd3ea1b3" providerId="ADAL" clId="{B49B2F8D-98F2-4EA3-A1B4-11DD63CA80F4}" dt="2025-03-11T08:30:41.936" v="79" actId="1076"/>
          <pc:sldLayoutMkLst>
            <pc:docMk/>
            <pc:sldMasterMk cId="0" sldId="2147483648"/>
            <pc:sldLayoutMk cId="3191022383" sldId="2147483702"/>
          </pc:sldLayoutMkLst>
          <pc:spChg chg="mod ord">
            <ac:chgData name="Shuojie Feng" userId="4f46ee3d-74b6-4475-bf09-c95ccd3ea1b3" providerId="ADAL" clId="{B49B2F8D-98F2-4EA3-A1B4-11DD63CA80F4}" dt="2025-03-11T08:30:41.936" v="79" actId="1076"/>
            <ac:spMkLst>
              <pc:docMk/>
              <pc:sldMasterMk cId="0" sldId="2147483648"/>
              <pc:sldLayoutMk cId="3191022383" sldId="2147483702"/>
              <ac:spMk id="11" creationId="{4915D485-D4CB-65C5-C05B-8D3E535F6A4E}"/>
            </ac:spMkLst>
          </pc:spChg>
        </pc:sldLayoutChg>
      </pc:sldMasterChg>
    </pc:docChg>
  </pc:docChgLst>
  <pc:docChgLst>
    <pc:chgData name="Yuanhang Yao" userId="fbd8fcc3-4ede-4902-84ec-22c70022bdad" providerId="ADAL" clId="{BAAF8A4B-3EFE-442B-9C86-F995E429D1A1}"/>
    <pc:docChg chg="custSel modSld modMainMaster">
      <pc:chgData name="Yuanhang Yao" userId="fbd8fcc3-4ede-4902-84ec-22c70022bdad" providerId="ADAL" clId="{BAAF8A4B-3EFE-442B-9C86-F995E429D1A1}" dt="2025-03-10T04:03:47.456" v="191" actId="700"/>
      <pc:docMkLst>
        <pc:docMk/>
      </pc:docMkLst>
      <pc:sldChg chg="modSp mod chgLayout">
        <pc:chgData name="Yuanhang Yao" userId="fbd8fcc3-4ede-4902-84ec-22c70022bdad" providerId="ADAL" clId="{BAAF8A4B-3EFE-442B-9C86-F995E429D1A1}" dt="2025-03-10T04:03:35.920" v="189" actId="700"/>
        <pc:sldMkLst>
          <pc:docMk/>
          <pc:sldMk cId="2282397125" sldId="369"/>
        </pc:sldMkLst>
        <pc:spChg chg="mod ord">
          <ac:chgData name="Yuanhang Yao" userId="fbd8fcc3-4ede-4902-84ec-22c70022bdad" providerId="ADAL" clId="{BAAF8A4B-3EFE-442B-9C86-F995E429D1A1}" dt="2025-03-10T04:03:35.920" v="189" actId="700"/>
          <ac:spMkLst>
            <pc:docMk/>
            <pc:sldMk cId="2282397125" sldId="369"/>
            <ac:spMk id="2" creationId="{EF7DBF8C-DE05-CDCC-8A93-E9CF8DD166AD}"/>
          </ac:spMkLst>
        </pc:spChg>
        <pc:spChg chg="mod ord">
          <ac:chgData name="Yuanhang Yao" userId="fbd8fcc3-4ede-4902-84ec-22c70022bdad" providerId="ADAL" clId="{BAAF8A4B-3EFE-442B-9C86-F995E429D1A1}" dt="2025-03-10T04:03:35.920" v="189" actId="700"/>
          <ac:spMkLst>
            <pc:docMk/>
            <pc:sldMk cId="2282397125" sldId="369"/>
            <ac:spMk id="3" creationId="{2F369B94-B996-1CE7-AD33-7FA0009972C6}"/>
          </ac:spMkLst>
        </pc:spChg>
      </pc:sldChg>
      <pc:sldChg chg="modSp mod chgLayout">
        <pc:chgData name="Yuanhang Yao" userId="fbd8fcc3-4ede-4902-84ec-22c70022bdad" providerId="ADAL" clId="{BAAF8A4B-3EFE-442B-9C86-F995E429D1A1}" dt="2025-03-10T04:03:24.129" v="187" actId="700"/>
        <pc:sldMkLst>
          <pc:docMk/>
          <pc:sldMk cId="789118905" sldId="371"/>
        </pc:sldMkLst>
        <pc:spChg chg="mod ord">
          <ac:chgData name="Yuanhang Yao" userId="fbd8fcc3-4ede-4902-84ec-22c70022bdad" providerId="ADAL" clId="{BAAF8A4B-3EFE-442B-9C86-F995E429D1A1}" dt="2025-03-10T04:03:24.129" v="187" actId="700"/>
          <ac:spMkLst>
            <pc:docMk/>
            <pc:sldMk cId="789118905" sldId="371"/>
            <ac:spMk id="2" creationId="{A5F73290-150D-4023-3438-A81F0FB72F5A}"/>
          </ac:spMkLst>
        </pc:spChg>
        <pc:spChg chg="mod ord">
          <ac:chgData name="Yuanhang Yao" userId="fbd8fcc3-4ede-4902-84ec-22c70022bdad" providerId="ADAL" clId="{BAAF8A4B-3EFE-442B-9C86-F995E429D1A1}" dt="2025-03-10T04:03:24.129" v="187" actId="700"/>
          <ac:spMkLst>
            <pc:docMk/>
            <pc:sldMk cId="789118905" sldId="371"/>
            <ac:spMk id="3" creationId="{417391A1-8DE5-BF6D-13CA-82EB9E4F9031}"/>
          </ac:spMkLst>
        </pc:spChg>
      </pc:sldChg>
      <pc:sldChg chg="modSp mod modClrScheme chgLayout">
        <pc:chgData name="Yuanhang Yao" userId="fbd8fcc3-4ede-4902-84ec-22c70022bdad" providerId="ADAL" clId="{BAAF8A4B-3EFE-442B-9C86-F995E429D1A1}" dt="2025-03-10T04:03:12.474" v="186" actId="700"/>
        <pc:sldMkLst>
          <pc:docMk/>
          <pc:sldMk cId="944611234" sldId="372"/>
        </pc:sldMkLst>
      </pc:sldChg>
      <pc:sldChg chg="modSp mod chgLayout">
        <pc:chgData name="Yuanhang Yao" userId="fbd8fcc3-4ede-4902-84ec-22c70022bdad" providerId="ADAL" clId="{BAAF8A4B-3EFE-442B-9C86-F995E429D1A1}" dt="2025-03-10T04:03:47.456" v="191" actId="700"/>
        <pc:sldMkLst>
          <pc:docMk/>
          <pc:sldMk cId="517663243" sldId="373"/>
        </pc:sldMkLst>
      </pc:sldChg>
      <pc:sldChg chg="modSp mod chgLayout">
        <pc:chgData name="Yuanhang Yao" userId="fbd8fcc3-4ede-4902-84ec-22c70022bdad" providerId="ADAL" clId="{BAAF8A4B-3EFE-442B-9C86-F995E429D1A1}" dt="2025-03-10T04:03:42.566" v="190" actId="700"/>
        <pc:sldMkLst>
          <pc:docMk/>
          <pc:sldMk cId="2036958596" sldId="376"/>
        </pc:sldMkLst>
      </pc:sldChg>
      <pc:sldChg chg="modSp mod chgLayout">
        <pc:chgData name="Yuanhang Yao" userId="fbd8fcc3-4ede-4902-84ec-22c70022bdad" providerId="ADAL" clId="{BAAF8A4B-3EFE-442B-9C86-F995E429D1A1}" dt="2025-03-10T04:03:30.122" v="188" actId="700"/>
        <pc:sldMkLst>
          <pc:docMk/>
          <pc:sldMk cId="3999775115" sldId="398"/>
        </pc:sldMkLst>
        <pc:spChg chg="mod ord">
          <ac:chgData name="Yuanhang Yao" userId="fbd8fcc3-4ede-4902-84ec-22c70022bdad" providerId="ADAL" clId="{BAAF8A4B-3EFE-442B-9C86-F995E429D1A1}" dt="2025-03-10T04:03:30.122" v="188" actId="700"/>
          <ac:spMkLst>
            <pc:docMk/>
            <pc:sldMk cId="3999775115" sldId="398"/>
            <ac:spMk id="2" creationId="{E4635989-D16D-49E3-0B23-EF6D950B53E1}"/>
          </ac:spMkLst>
        </pc:spChg>
      </pc:sldChg>
      <pc:sldChg chg="modSp mod">
        <pc:chgData name="Yuanhang Yao" userId="fbd8fcc3-4ede-4902-84ec-22c70022bdad" providerId="ADAL" clId="{BAAF8A4B-3EFE-442B-9C86-F995E429D1A1}" dt="2025-03-10T03:49:39.396" v="171"/>
        <pc:sldMkLst>
          <pc:docMk/>
          <pc:sldMk cId="2274281614" sldId="399"/>
        </pc:sldMkLst>
      </pc:sldChg>
      <pc:sldMasterChg chg="modSldLayout">
        <pc:chgData name="Yuanhang Yao" userId="fbd8fcc3-4ede-4902-84ec-22c70022bdad" providerId="ADAL" clId="{BAAF8A4B-3EFE-442B-9C86-F995E429D1A1}" dt="2025-03-10T04:03:05.847" v="185" actId="14100"/>
        <pc:sldMasterMkLst>
          <pc:docMk/>
          <pc:sldMasterMk cId="0" sldId="2147483648"/>
        </pc:sldMasterMkLst>
        <pc:sldLayoutChg chg="modSp mod">
          <pc:chgData name="Yuanhang Yao" userId="fbd8fcc3-4ede-4902-84ec-22c70022bdad" providerId="ADAL" clId="{BAAF8A4B-3EFE-442B-9C86-F995E429D1A1}" dt="2025-03-10T03:49:46.356" v="172"/>
          <pc:sldLayoutMkLst>
            <pc:docMk/>
            <pc:sldMasterMk cId="0" sldId="2147483648"/>
            <pc:sldLayoutMk cId="2123551480" sldId="2147483650"/>
          </pc:sldLayoutMkLst>
          <pc:spChg chg="ord">
            <ac:chgData name="Yuanhang Yao" userId="fbd8fcc3-4ede-4902-84ec-22c70022bdad" providerId="ADAL" clId="{BAAF8A4B-3EFE-442B-9C86-F995E429D1A1}" dt="2025-03-10T03:49:46.356" v="172"/>
            <ac:spMkLst>
              <pc:docMk/>
              <pc:sldMasterMk cId="0" sldId="2147483648"/>
              <pc:sldLayoutMk cId="2123551480" sldId="2147483650"/>
              <ac:spMk id="2" creationId="{EC403ECD-0E61-4F10-7162-E98E5D2C68D4}"/>
            </ac:spMkLst>
          </pc:spChg>
        </pc:sldLayoutChg>
        <pc:sldLayoutChg chg="modSp">
          <pc:chgData name="Yuanhang Yao" userId="fbd8fcc3-4ede-4902-84ec-22c70022bdad" providerId="ADAL" clId="{BAAF8A4B-3EFE-442B-9C86-F995E429D1A1}" dt="2025-03-10T03:38:19.163" v="7" actId="403"/>
          <pc:sldLayoutMkLst>
            <pc:docMk/>
            <pc:sldMasterMk cId="0" sldId="2147483648"/>
            <pc:sldLayoutMk cId="41172783" sldId="2147483663"/>
          </pc:sldLayoutMkLst>
          <pc:spChg chg="mod">
            <ac:chgData name="Yuanhang Yao" userId="fbd8fcc3-4ede-4902-84ec-22c70022bdad" providerId="ADAL" clId="{BAAF8A4B-3EFE-442B-9C86-F995E429D1A1}" dt="2025-03-10T03:38:19.163" v="7" actId="403"/>
            <ac:spMkLst>
              <pc:docMk/>
              <pc:sldMasterMk cId="0" sldId="2147483648"/>
              <pc:sldLayoutMk cId="41172783" sldId="2147483663"/>
              <ac:spMk id="6" creationId="{6A73CEA9-5FE2-4144-7BCF-29CF17143BAB}"/>
            </ac:spMkLst>
          </pc:spChg>
        </pc:sldLayoutChg>
        <pc:sldLayoutChg chg="addSp delSp modSp mod">
          <pc:chgData name="Yuanhang Yao" userId="fbd8fcc3-4ede-4902-84ec-22c70022bdad" providerId="ADAL" clId="{BAAF8A4B-3EFE-442B-9C86-F995E429D1A1}" dt="2025-03-10T03:38:51.279" v="23" actId="1076"/>
          <pc:sldLayoutMkLst>
            <pc:docMk/>
            <pc:sldMasterMk cId="0" sldId="2147483648"/>
            <pc:sldLayoutMk cId="2089415090" sldId="2147483664"/>
          </pc:sldLayoutMkLst>
          <pc:spChg chg="add mod">
            <ac:chgData name="Yuanhang Yao" userId="fbd8fcc3-4ede-4902-84ec-22c70022bdad" providerId="ADAL" clId="{BAAF8A4B-3EFE-442B-9C86-F995E429D1A1}" dt="2025-03-10T03:38:51.279" v="23" actId="1076"/>
            <ac:spMkLst>
              <pc:docMk/>
              <pc:sldMasterMk cId="0" sldId="2147483648"/>
              <pc:sldLayoutMk cId="2089415090" sldId="2147483664"/>
              <ac:spMk id="4" creationId="{C40143AB-871B-A40A-4ABF-203E363009E3}"/>
            </ac:spMkLst>
          </pc:spChg>
        </pc:sldLayoutChg>
        <pc:sldLayoutChg chg="addSp delSp modSp mod">
          <pc:chgData name="Yuanhang Yao" userId="fbd8fcc3-4ede-4902-84ec-22c70022bdad" providerId="ADAL" clId="{BAAF8A4B-3EFE-442B-9C86-F995E429D1A1}" dt="2025-03-10T03:39:03.298" v="29" actId="122"/>
          <pc:sldLayoutMkLst>
            <pc:docMk/>
            <pc:sldMasterMk cId="0" sldId="2147483648"/>
            <pc:sldLayoutMk cId="2291920708" sldId="2147483665"/>
          </pc:sldLayoutMkLst>
          <pc:spChg chg="add mod">
            <ac:chgData name="Yuanhang Yao" userId="fbd8fcc3-4ede-4902-84ec-22c70022bdad" providerId="ADAL" clId="{BAAF8A4B-3EFE-442B-9C86-F995E429D1A1}" dt="2025-03-10T03:39:03.298" v="29" actId="122"/>
            <ac:spMkLst>
              <pc:docMk/>
              <pc:sldMasterMk cId="0" sldId="2147483648"/>
              <pc:sldLayoutMk cId="2291920708" sldId="2147483665"/>
              <ac:spMk id="5" creationId="{80179A78-77A7-2005-19C5-C07E817AB4A8}"/>
            </ac:spMkLst>
          </pc:spChg>
        </pc:sldLayoutChg>
        <pc:sldLayoutChg chg="addSp delSp modSp mod">
          <pc:chgData name="Yuanhang Yao" userId="fbd8fcc3-4ede-4902-84ec-22c70022bdad" providerId="ADAL" clId="{BAAF8A4B-3EFE-442B-9C86-F995E429D1A1}" dt="2025-03-10T03:39:15.295" v="34" actId="14100"/>
          <pc:sldLayoutMkLst>
            <pc:docMk/>
            <pc:sldMasterMk cId="0" sldId="2147483648"/>
            <pc:sldLayoutMk cId="617752306" sldId="2147483666"/>
          </pc:sldLayoutMkLst>
          <pc:spChg chg="add mod">
            <ac:chgData name="Yuanhang Yao" userId="fbd8fcc3-4ede-4902-84ec-22c70022bdad" providerId="ADAL" clId="{BAAF8A4B-3EFE-442B-9C86-F995E429D1A1}" dt="2025-03-10T03:39:15.295" v="34" actId="14100"/>
            <ac:spMkLst>
              <pc:docMk/>
              <pc:sldMasterMk cId="0" sldId="2147483648"/>
              <pc:sldLayoutMk cId="617752306" sldId="2147483666"/>
              <ac:spMk id="3" creationId="{42467BD2-62D0-543A-E4EC-DB0D7C8A1B03}"/>
            </ac:spMkLst>
          </pc:spChg>
        </pc:sldLayoutChg>
        <pc:sldLayoutChg chg="addSp delSp modSp mod">
          <pc:chgData name="Yuanhang Yao" userId="fbd8fcc3-4ede-4902-84ec-22c70022bdad" providerId="ADAL" clId="{BAAF8A4B-3EFE-442B-9C86-F995E429D1A1}" dt="2025-03-10T03:39:34.063" v="40" actId="14100"/>
          <pc:sldLayoutMkLst>
            <pc:docMk/>
            <pc:sldMasterMk cId="0" sldId="2147483648"/>
            <pc:sldLayoutMk cId="3282136060" sldId="2147483667"/>
          </pc:sldLayoutMkLst>
          <pc:spChg chg="add mod">
            <ac:chgData name="Yuanhang Yao" userId="fbd8fcc3-4ede-4902-84ec-22c70022bdad" providerId="ADAL" clId="{BAAF8A4B-3EFE-442B-9C86-F995E429D1A1}" dt="2025-03-10T03:39:34.063" v="40" actId="14100"/>
            <ac:spMkLst>
              <pc:docMk/>
              <pc:sldMasterMk cId="0" sldId="2147483648"/>
              <pc:sldLayoutMk cId="3282136060" sldId="2147483667"/>
              <ac:spMk id="5" creationId="{A31706AB-E4B8-078D-026D-990252BF26E4}"/>
            </ac:spMkLst>
          </pc:spChg>
        </pc:sldLayoutChg>
        <pc:sldLayoutChg chg="addSp delSp modSp mod">
          <pc:chgData name="Yuanhang Yao" userId="fbd8fcc3-4ede-4902-84ec-22c70022bdad" providerId="ADAL" clId="{BAAF8A4B-3EFE-442B-9C86-F995E429D1A1}" dt="2025-03-10T03:39:44.587" v="44" actId="14100"/>
          <pc:sldLayoutMkLst>
            <pc:docMk/>
            <pc:sldMasterMk cId="0" sldId="2147483648"/>
            <pc:sldLayoutMk cId="1647383111" sldId="2147483668"/>
          </pc:sldLayoutMkLst>
          <pc:spChg chg="add mod">
            <ac:chgData name="Yuanhang Yao" userId="fbd8fcc3-4ede-4902-84ec-22c70022bdad" providerId="ADAL" clId="{BAAF8A4B-3EFE-442B-9C86-F995E429D1A1}" dt="2025-03-10T03:39:44.587" v="44" actId="14100"/>
            <ac:spMkLst>
              <pc:docMk/>
              <pc:sldMasterMk cId="0" sldId="2147483648"/>
              <pc:sldLayoutMk cId="1647383111" sldId="2147483668"/>
              <ac:spMk id="11" creationId="{EAF18FE0-442F-6AE0-4A34-0A68895F343D}"/>
            </ac:spMkLst>
          </pc:spChg>
        </pc:sldLayoutChg>
        <pc:sldLayoutChg chg="addSp delSp modSp mod">
          <pc:chgData name="Yuanhang Yao" userId="fbd8fcc3-4ede-4902-84ec-22c70022bdad" providerId="ADAL" clId="{BAAF8A4B-3EFE-442B-9C86-F995E429D1A1}" dt="2025-03-10T03:40:04.131" v="48" actId="242"/>
          <pc:sldLayoutMkLst>
            <pc:docMk/>
            <pc:sldMasterMk cId="0" sldId="2147483648"/>
            <pc:sldLayoutMk cId="1607788861" sldId="2147483669"/>
          </pc:sldLayoutMkLst>
          <pc:spChg chg="mod">
            <ac:chgData name="Yuanhang Yao" userId="fbd8fcc3-4ede-4902-84ec-22c70022bdad" providerId="ADAL" clId="{BAAF8A4B-3EFE-442B-9C86-F995E429D1A1}" dt="2025-03-10T03:40:04.131" v="48" actId="242"/>
            <ac:spMkLst>
              <pc:docMk/>
              <pc:sldMasterMk cId="0" sldId="2147483648"/>
              <pc:sldLayoutMk cId="1607788861" sldId="2147483669"/>
              <ac:spMk id="2" creationId="{BC7433D9-FD02-59E2-0F81-A0B7201D2DA0}"/>
            </ac:spMkLst>
          </pc:spChg>
          <pc:spChg chg="add mod">
            <ac:chgData name="Yuanhang Yao" userId="fbd8fcc3-4ede-4902-84ec-22c70022bdad" providerId="ADAL" clId="{BAAF8A4B-3EFE-442B-9C86-F995E429D1A1}" dt="2025-03-10T03:40:04.131" v="48" actId="242"/>
            <ac:spMkLst>
              <pc:docMk/>
              <pc:sldMasterMk cId="0" sldId="2147483648"/>
              <pc:sldLayoutMk cId="1607788861" sldId="2147483669"/>
              <ac:spMk id="7" creationId="{34DD1C0B-8CAB-7B69-0068-FA66F2AC06B9}"/>
            </ac:spMkLst>
          </pc:spChg>
        </pc:sldLayoutChg>
        <pc:sldLayoutChg chg="addSp delSp modSp mod">
          <pc:chgData name="Yuanhang Yao" userId="fbd8fcc3-4ede-4902-84ec-22c70022bdad" providerId="ADAL" clId="{BAAF8A4B-3EFE-442B-9C86-F995E429D1A1}" dt="2025-03-10T03:40:18.339" v="53" actId="242"/>
          <pc:sldLayoutMkLst>
            <pc:docMk/>
            <pc:sldMasterMk cId="0" sldId="2147483648"/>
            <pc:sldLayoutMk cId="1481064607" sldId="2147483670"/>
          </pc:sldLayoutMkLst>
          <pc:spChg chg="mod">
            <ac:chgData name="Yuanhang Yao" userId="fbd8fcc3-4ede-4902-84ec-22c70022bdad" providerId="ADAL" clId="{BAAF8A4B-3EFE-442B-9C86-F995E429D1A1}" dt="2025-03-10T03:40:18.339" v="53" actId="242"/>
            <ac:spMkLst>
              <pc:docMk/>
              <pc:sldMasterMk cId="0" sldId="2147483648"/>
              <pc:sldLayoutMk cId="1481064607" sldId="2147483670"/>
              <ac:spMk id="2" creationId="{BC7433D9-FD02-59E2-0F81-A0B7201D2DA0}"/>
            </ac:spMkLst>
          </pc:spChg>
          <pc:spChg chg="add mod">
            <ac:chgData name="Yuanhang Yao" userId="fbd8fcc3-4ede-4902-84ec-22c70022bdad" providerId="ADAL" clId="{BAAF8A4B-3EFE-442B-9C86-F995E429D1A1}" dt="2025-03-10T03:40:18.339" v="53" actId="242"/>
            <ac:spMkLst>
              <pc:docMk/>
              <pc:sldMasterMk cId="0" sldId="2147483648"/>
              <pc:sldLayoutMk cId="1481064607" sldId="2147483670"/>
              <ac:spMk id="6" creationId="{CA46B297-C880-6157-3B17-0BC02453DF43}"/>
            </ac:spMkLst>
          </pc:spChg>
        </pc:sldLayoutChg>
        <pc:sldLayoutChg chg="addSp delSp modSp mod">
          <pc:chgData name="Yuanhang Yao" userId="fbd8fcc3-4ede-4902-84ec-22c70022bdad" providerId="ADAL" clId="{BAAF8A4B-3EFE-442B-9C86-F995E429D1A1}" dt="2025-03-10T03:40:42.008" v="60" actId="1076"/>
          <pc:sldLayoutMkLst>
            <pc:docMk/>
            <pc:sldMasterMk cId="0" sldId="2147483648"/>
            <pc:sldLayoutMk cId="1978662322" sldId="2147483671"/>
          </pc:sldLayoutMkLst>
          <pc:spChg chg="add mod">
            <ac:chgData name="Yuanhang Yao" userId="fbd8fcc3-4ede-4902-84ec-22c70022bdad" providerId="ADAL" clId="{BAAF8A4B-3EFE-442B-9C86-F995E429D1A1}" dt="2025-03-10T03:40:42.008" v="60" actId="1076"/>
            <ac:spMkLst>
              <pc:docMk/>
              <pc:sldMasterMk cId="0" sldId="2147483648"/>
              <pc:sldLayoutMk cId="1978662322" sldId="2147483671"/>
              <ac:spMk id="3" creationId="{DADA4ECD-4494-EA14-631D-9D60BF413E7F}"/>
            </ac:spMkLst>
          </pc:spChg>
        </pc:sldLayoutChg>
        <pc:sldLayoutChg chg="addSp delSp modSp mod">
          <pc:chgData name="Yuanhang Yao" userId="fbd8fcc3-4ede-4902-84ec-22c70022bdad" providerId="ADAL" clId="{BAAF8A4B-3EFE-442B-9C86-F995E429D1A1}" dt="2025-03-10T03:50:08.316" v="173" actId="13244"/>
          <pc:sldLayoutMkLst>
            <pc:docMk/>
            <pc:sldMasterMk cId="0" sldId="2147483648"/>
            <pc:sldLayoutMk cId="1392514246" sldId="2147483672"/>
          </pc:sldLayoutMkLst>
          <pc:spChg chg="add mod ord">
            <ac:chgData name="Yuanhang Yao" userId="fbd8fcc3-4ede-4902-84ec-22c70022bdad" providerId="ADAL" clId="{BAAF8A4B-3EFE-442B-9C86-F995E429D1A1}" dt="2025-03-10T03:50:08.316" v="173" actId="13244"/>
            <ac:spMkLst>
              <pc:docMk/>
              <pc:sldMasterMk cId="0" sldId="2147483648"/>
              <pc:sldLayoutMk cId="1392514246" sldId="2147483672"/>
              <ac:spMk id="3" creationId="{C251700B-05FA-57C3-2F6D-E68122FE6B91}"/>
            </ac:spMkLst>
          </pc:spChg>
        </pc:sldLayoutChg>
        <pc:sldLayoutChg chg="addSp delSp modSp mod">
          <pc:chgData name="Yuanhang Yao" userId="fbd8fcc3-4ede-4902-84ec-22c70022bdad" providerId="ADAL" clId="{BAAF8A4B-3EFE-442B-9C86-F995E429D1A1}" dt="2025-03-10T03:40:53.849" v="69" actId="1036"/>
          <pc:sldLayoutMkLst>
            <pc:docMk/>
            <pc:sldMasterMk cId="0" sldId="2147483648"/>
            <pc:sldLayoutMk cId="1895295507" sldId="2147483673"/>
          </pc:sldLayoutMkLst>
          <pc:spChg chg="add mod">
            <ac:chgData name="Yuanhang Yao" userId="fbd8fcc3-4ede-4902-84ec-22c70022bdad" providerId="ADAL" clId="{BAAF8A4B-3EFE-442B-9C86-F995E429D1A1}" dt="2025-03-10T03:40:53.849" v="69" actId="1036"/>
            <ac:spMkLst>
              <pc:docMk/>
              <pc:sldMasterMk cId="0" sldId="2147483648"/>
              <pc:sldLayoutMk cId="1895295507" sldId="2147483673"/>
              <ac:spMk id="3" creationId="{F58B0601-C34C-BDF8-8583-9991A91F8EF6}"/>
            </ac:spMkLst>
          </pc:spChg>
        </pc:sldLayoutChg>
        <pc:sldLayoutChg chg="addSp delSp modSp mod">
          <pc:chgData name="Yuanhang Yao" userId="fbd8fcc3-4ede-4902-84ec-22c70022bdad" providerId="ADAL" clId="{BAAF8A4B-3EFE-442B-9C86-F995E429D1A1}" dt="2025-03-10T03:41:06.689" v="73" actId="14100"/>
          <pc:sldLayoutMkLst>
            <pc:docMk/>
            <pc:sldMasterMk cId="0" sldId="2147483648"/>
            <pc:sldLayoutMk cId="1033042907" sldId="2147483674"/>
          </pc:sldLayoutMkLst>
          <pc:spChg chg="add mod">
            <ac:chgData name="Yuanhang Yao" userId="fbd8fcc3-4ede-4902-84ec-22c70022bdad" providerId="ADAL" clId="{BAAF8A4B-3EFE-442B-9C86-F995E429D1A1}" dt="2025-03-10T03:41:06.689" v="73" actId="14100"/>
            <ac:spMkLst>
              <pc:docMk/>
              <pc:sldMasterMk cId="0" sldId="2147483648"/>
              <pc:sldLayoutMk cId="1033042907" sldId="2147483674"/>
              <ac:spMk id="2" creationId="{B59458D0-3685-F716-1340-4CA2129FC0A3}"/>
            </ac:spMkLst>
          </pc:spChg>
        </pc:sldLayoutChg>
        <pc:sldLayoutChg chg="addSp delSp modSp mod">
          <pc:chgData name="Yuanhang Yao" userId="fbd8fcc3-4ede-4902-84ec-22c70022bdad" providerId="ADAL" clId="{BAAF8A4B-3EFE-442B-9C86-F995E429D1A1}" dt="2025-03-10T03:41:14.703" v="77" actId="1076"/>
          <pc:sldLayoutMkLst>
            <pc:docMk/>
            <pc:sldMasterMk cId="0" sldId="2147483648"/>
            <pc:sldLayoutMk cId="1237107816" sldId="2147483675"/>
          </pc:sldLayoutMkLst>
          <pc:spChg chg="add mod">
            <ac:chgData name="Yuanhang Yao" userId="fbd8fcc3-4ede-4902-84ec-22c70022bdad" providerId="ADAL" clId="{BAAF8A4B-3EFE-442B-9C86-F995E429D1A1}" dt="2025-03-10T03:41:14.703" v="77" actId="1076"/>
            <ac:spMkLst>
              <pc:docMk/>
              <pc:sldMasterMk cId="0" sldId="2147483648"/>
              <pc:sldLayoutMk cId="1237107816" sldId="2147483675"/>
              <ac:spMk id="3" creationId="{C6D4AD2F-D082-4D53-364B-2AB7F22C4BE2}"/>
            </ac:spMkLst>
          </pc:spChg>
        </pc:sldLayoutChg>
        <pc:sldLayoutChg chg="addSp delSp modSp mod">
          <pc:chgData name="Yuanhang Yao" userId="fbd8fcc3-4ede-4902-84ec-22c70022bdad" providerId="ADAL" clId="{BAAF8A4B-3EFE-442B-9C86-F995E429D1A1}" dt="2025-03-10T03:51:49.676" v="179" actId="13244"/>
          <pc:sldLayoutMkLst>
            <pc:docMk/>
            <pc:sldMasterMk cId="0" sldId="2147483648"/>
            <pc:sldLayoutMk cId="150540284" sldId="2147483676"/>
          </pc:sldLayoutMkLst>
          <pc:spChg chg="add mod ord">
            <ac:chgData name="Yuanhang Yao" userId="fbd8fcc3-4ede-4902-84ec-22c70022bdad" providerId="ADAL" clId="{BAAF8A4B-3EFE-442B-9C86-F995E429D1A1}" dt="2025-03-10T03:51:49.676" v="179" actId="13244"/>
            <ac:spMkLst>
              <pc:docMk/>
              <pc:sldMasterMk cId="0" sldId="2147483648"/>
              <pc:sldLayoutMk cId="150540284" sldId="2147483676"/>
              <ac:spMk id="2" creationId="{1CE8CAE3-17FA-FA2A-D6BF-43BBD09B080B}"/>
            </ac:spMkLst>
          </pc:spChg>
        </pc:sldLayoutChg>
        <pc:sldLayoutChg chg="addSp delSp modSp mod">
          <pc:chgData name="Yuanhang Yao" userId="fbd8fcc3-4ede-4902-84ec-22c70022bdad" providerId="ADAL" clId="{BAAF8A4B-3EFE-442B-9C86-F995E429D1A1}" dt="2025-03-10T03:41:39.422" v="86" actId="14100"/>
          <pc:sldLayoutMkLst>
            <pc:docMk/>
            <pc:sldMasterMk cId="0" sldId="2147483648"/>
            <pc:sldLayoutMk cId="1007427702" sldId="2147483677"/>
          </pc:sldLayoutMkLst>
          <pc:spChg chg="add mod">
            <ac:chgData name="Yuanhang Yao" userId="fbd8fcc3-4ede-4902-84ec-22c70022bdad" providerId="ADAL" clId="{BAAF8A4B-3EFE-442B-9C86-F995E429D1A1}" dt="2025-03-10T03:41:39.422" v="86" actId="14100"/>
            <ac:spMkLst>
              <pc:docMk/>
              <pc:sldMasterMk cId="0" sldId="2147483648"/>
              <pc:sldLayoutMk cId="1007427702" sldId="2147483677"/>
              <ac:spMk id="4" creationId="{6AD37751-87A6-2102-5FE0-13CF0475375A}"/>
            </ac:spMkLst>
          </pc:spChg>
        </pc:sldLayoutChg>
        <pc:sldLayoutChg chg="addSp delSp modSp mod">
          <pc:chgData name="Yuanhang Yao" userId="fbd8fcc3-4ede-4902-84ec-22c70022bdad" providerId="ADAL" clId="{BAAF8A4B-3EFE-442B-9C86-F995E429D1A1}" dt="2025-03-10T04:03:05.847" v="185" actId="14100"/>
          <pc:sldLayoutMkLst>
            <pc:docMk/>
            <pc:sldMasterMk cId="0" sldId="2147483648"/>
            <pc:sldLayoutMk cId="369408507" sldId="2147483678"/>
          </pc:sldLayoutMkLst>
          <pc:spChg chg="mod">
            <ac:chgData name="Yuanhang Yao" userId="fbd8fcc3-4ede-4902-84ec-22c70022bdad" providerId="ADAL" clId="{BAAF8A4B-3EFE-442B-9C86-F995E429D1A1}" dt="2025-03-10T04:03:05.847" v="185" actId="14100"/>
            <ac:spMkLst>
              <pc:docMk/>
              <pc:sldMasterMk cId="0" sldId="2147483648"/>
              <pc:sldLayoutMk cId="369408507" sldId="2147483678"/>
              <ac:spMk id="2" creationId="{FAF3BB49-A328-F121-7F27-DEB7C3CC2B0F}"/>
            </ac:spMkLst>
          </pc:spChg>
          <pc:spChg chg="add mod ord">
            <ac:chgData name="Yuanhang Yao" userId="fbd8fcc3-4ede-4902-84ec-22c70022bdad" providerId="ADAL" clId="{BAAF8A4B-3EFE-442B-9C86-F995E429D1A1}" dt="2025-03-10T04:03:02.955" v="184" actId="14100"/>
            <ac:spMkLst>
              <pc:docMk/>
              <pc:sldMasterMk cId="0" sldId="2147483648"/>
              <pc:sldLayoutMk cId="369408507" sldId="2147483678"/>
              <ac:spMk id="7" creationId="{736A5C8C-1C5F-8F3C-7273-ECFA26869FC1}"/>
            </ac:spMkLst>
          </pc:spChg>
        </pc:sldLayoutChg>
        <pc:sldLayoutChg chg="addSp delSp modSp mod">
          <pc:chgData name="Yuanhang Yao" userId="fbd8fcc3-4ede-4902-84ec-22c70022bdad" providerId="ADAL" clId="{BAAF8A4B-3EFE-442B-9C86-F995E429D1A1}" dt="2025-03-10T03:43:33.421" v="98" actId="14100"/>
          <pc:sldLayoutMkLst>
            <pc:docMk/>
            <pc:sldMasterMk cId="0" sldId="2147483648"/>
            <pc:sldLayoutMk cId="3566484376" sldId="2147483679"/>
          </pc:sldLayoutMkLst>
          <pc:spChg chg="add mod">
            <ac:chgData name="Yuanhang Yao" userId="fbd8fcc3-4ede-4902-84ec-22c70022bdad" providerId="ADAL" clId="{BAAF8A4B-3EFE-442B-9C86-F995E429D1A1}" dt="2025-03-10T03:43:33.421" v="98" actId="14100"/>
            <ac:spMkLst>
              <pc:docMk/>
              <pc:sldMasterMk cId="0" sldId="2147483648"/>
              <pc:sldLayoutMk cId="3566484376" sldId="2147483679"/>
              <ac:spMk id="5" creationId="{588022B9-94F3-E71A-0D00-132BBF9A0CA7}"/>
            </ac:spMkLst>
          </pc:spChg>
        </pc:sldLayoutChg>
        <pc:sldLayoutChg chg="addSp delSp modSp mod">
          <pc:chgData name="Yuanhang Yao" userId="fbd8fcc3-4ede-4902-84ec-22c70022bdad" providerId="ADAL" clId="{BAAF8A4B-3EFE-442B-9C86-F995E429D1A1}" dt="2025-03-10T03:43:42.726" v="102" actId="14100"/>
          <pc:sldLayoutMkLst>
            <pc:docMk/>
            <pc:sldMasterMk cId="0" sldId="2147483648"/>
            <pc:sldLayoutMk cId="2683211096" sldId="2147483680"/>
          </pc:sldLayoutMkLst>
          <pc:spChg chg="add mod">
            <ac:chgData name="Yuanhang Yao" userId="fbd8fcc3-4ede-4902-84ec-22c70022bdad" providerId="ADAL" clId="{BAAF8A4B-3EFE-442B-9C86-F995E429D1A1}" dt="2025-03-10T03:43:42.726" v="102" actId="14100"/>
            <ac:spMkLst>
              <pc:docMk/>
              <pc:sldMasterMk cId="0" sldId="2147483648"/>
              <pc:sldLayoutMk cId="2683211096" sldId="2147483680"/>
              <ac:spMk id="3" creationId="{BDB04DE6-EAC2-AC37-0397-9528F6C574F2}"/>
            </ac:spMkLst>
          </pc:spChg>
        </pc:sldLayoutChg>
        <pc:sldLayoutChg chg="addSp delSp modSp mod">
          <pc:chgData name="Yuanhang Yao" userId="fbd8fcc3-4ede-4902-84ec-22c70022bdad" providerId="ADAL" clId="{BAAF8A4B-3EFE-442B-9C86-F995E429D1A1}" dt="2025-03-10T03:43:57.753" v="107" actId="14100"/>
          <pc:sldLayoutMkLst>
            <pc:docMk/>
            <pc:sldMasterMk cId="0" sldId="2147483648"/>
            <pc:sldLayoutMk cId="3243713867" sldId="2147483681"/>
          </pc:sldLayoutMkLst>
          <pc:spChg chg="add mod">
            <ac:chgData name="Yuanhang Yao" userId="fbd8fcc3-4ede-4902-84ec-22c70022bdad" providerId="ADAL" clId="{BAAF8A4B-3EFE-442B-9C86-F995E429D1A1}" dt="2025-03-10T03:43:57.753" v="107" actId="14100"/>
            <ac:spMkLst>
              <pc:docMk/>
              <pc:sldMasterMk cId="0" sldId="2147483648"/>
              <pc:sldLayoutMk cId="3243713867" sldId="2147483681"/>
              <ac:spMk id="4" creationId="{A83DB3FE-F7D2-E449-4412-979DFDADDC86}"/>
            </ac:spMkLst>
          </pc:spChg>
        </pc:sldLayoutChg>
        <pc:sldLayoutChg chg="addSp delSp modSp mod">
          <pc:chgData name="Yuanhang Yao" userId="fbd8fcc3-4ede-4902-84ec-22c70022bdad" providerId="ADAL" clId="{BAAF8A4B-3EFE-442B-9C86-F995E429D1A1}" dt="2025-03-10T03:44:10.094" v="112" actId="14100"/>
          <pc:sldLayoutMkLst>
            <pc:docMk/>
            <pc:sldMasterMk cId="0" sldId="2147483648"/>
            <pc:sldLayoutMk cId="3300740001" sldId="2147483682"/>
          </pc:sldLayoutMkLst>
          <pc:spChg chg="add mod">
            <ac:chgData name="Yuanhang Yao" userId="fbd8fcc3-4ede-4902-84ec-22c70022bdad" providerId="ADAL" clId="{BAAF8A4B-3EFE-442B-9C86-F995E429D1A1}" dt="2025-03-10T03:44:10.094" v="112" actId="14100"/>
            <ac:spMkLst>
              <pc:docMk/>
              <pc:sldMasterMk cId="0" sldId="2147483648"/>
              <pc:sldLayoutMk cId="3300740001" sldId="2147483682"/>
              <ac:spMk id="7" creationId="{9A29A789-F42A-CE01-5134-E27AA725CDBF}"/>
            </ac:spMkLst>
          </pc:spChg>
        </pc:sldLayoutChg>
        <pc:sldLayoutChg chg="addSp delSp modSp mod">
          <pc:chgData name="Yuanhang Yao" userId="fbd8fcc3-4ede-4902-84ec-22c70022bdad" providerId="ADAL" clId="{BAAF8A4B-3EFE-442B-9C86-F995E429D1A1}" dt="2025-03-10T03:44:18.810" v="115" actId="14100"/>
          <pc:sldLayoutMkLst>
            <pc:docMk/>
            <pc:sldMasterMk cId="0" sldId="2147483648"/>
            <pc:sldLayoutMk cId="1440830589" sldId="2147483683"/>
          </pc:sldLayoutMkLst>
          <pc:spChg chg="add mod">
            <ac:chgData name="Yuanhang Yao" userId="fbd8fcc3-4ede-4902-84ec-22c70022bdad" providerId="ADAL" clId="{BAAF8A4B-3EFE-442B-9C86-F995E429D1A1}" dt="2025-03-10T03:44:18.810" v="115" actId="14100"/>
            <ac:spMkLst>
              <pc:docMk/>
              <pc:sldMasterMk cId="0" sldId="2147483648"/>
              <pc:sldLayoutMk cId="1440830589" sldId="2147483683"/>
              <ac:spMk id="4" creationId="{E98E2102-73F7-E059-C739-47418EA880A4}"/>
            </ac:spMkLst>
          </pc:spChg>
        </pc:sldLayoutChg>
        <pc:sldLayoutChg chg="addSp delSp modSp mod">
          <pc:chgData name="Yuanhang Yao" userId="fbd8fcc3-4ede-4902-84ec-22c70022bdad" providerId="ADAL" clId="{BAAF8A4B-3EFE-442B-9C86-F995E429D1A1}" dt="2025-03-10T03:44:32.993" v="120" actId="14100"/>
          <pc:sldLayoutMkLst>
            <pc:docMk/>
            <pc:sldMasterMk cId="0" sldId="2147483648"/>
            <pc:sldLayoutMk cId="3524722207" sldId="2147483684"/>
          </pc:sldLayoutMkLst>
          <pc:spChg chg="add mod">
            <ac:chgData name="Yuanhang Yao" userId="fbd8fcc3-4ede-4902-84ec-22c70022bdad" providerId="ADAL" clId="{BAAF8A4B-3EFE-442B-9C86-F995E429D1A1}" dt="2025-03-10T03:44:32.993" v="120" actId="14100"/>
            <ac:spMkLst>
              <pc:docMk/>
              <pc:sldMasterMk cId="0" sldId="2147483648"/>
              <pc:sldLayoutMk cId="3524722207" sldId="2147483684"/>
              <ac:spMk id="4" creationId="{3F37715F-06AC-F5A6-12CE-84D44B400AD6}"/>
            </ac:spMkLst>
          </pc:spChg>
        </pc:sldLayoutChg>
        <pc:sldLayoutChg chg="addSp delSp modSp mod">
          <pc:chgData name="Yuanhang Yao" userId="fbd8fcc3-4ede-4902-84ec-22c70022bdad" providerId="ADAL" clId="{BAAF8A4B-3EFE-442B-9C86-F995E429D1A1}" dt="2025-03-10T03:44:56.666" v="125" actId="14100"/>
          <pc:sldLayoutMkLst>
            <pc:docMk/>
            <pc:sldMasterMk cId="0" sldId="2147483648"/>
            <pc:sldLayoutMk cId="1106498779" sldId="2147483685"/>
          </pc:sldLayoutMkLst>
          <pc:spChg chg="add mod">
            <ac:chgData name="Yuanhang Yao" userId="fbd8fcc3-4ede-4902-84ec-22c70022bdad" providerId="ADAL" clId="{BAAF8A4B-3EFE-442B-9C86-F995E429D1A1}" dt="2025-03-10T03:44:56.666" v="125" actId="14100"/>
            <ac:spMkLst>
              <pc:docMk/>
              <pc:sldMasterMk cId="0" sldId="2147483648"/>
              <pc:sldLayoutMk cId="1106498779" sldId="2147483685"/>
              <ac:spMk id="6" creationId="{408C7461-314A-7430-6CA4-63A01F73BA43}"/>
            </ac:spMkLst>
          </pc:spChg>
        </pc:sldLayoutChg>
        <pc:sldLayoutChg chg="addSp delSp modSp mod">
          <pc:chgData name="Yuanhang Yao" userId="fbd8fcc3-4ede-4902-84ec-22c70022bdad" providerId="ADAL" clId="{BAAF8A4B-3EFE-442B-9C86-F995E429D1A1}" dt="2025-03-10T03:45:51.885" v="129" actId="14100"/>
          <pc:sldLayoutMkLst>
            <pc:docMk/>
            <pc:sldMasterMk cId="0" sldId="2147483648"/>
            <pc:sldLayoutMk cId="1715890625" sldId="2147483686"/>
          </pc:sldLayoutMkLst>
          <pc:spChg chg="add mod">
            <ac:chgData name="Yuanhang Yao" userId="fbd8fcc3-4ede-4902-84ec-22c70022bdad" providerId="ADAL" clId="{BAAF8A4B-3EFE-442B-9C86-F995E429D1A1}" dt="2025-03-10T03:45:51.885" v="129" actId="14100"/>
            <ac:spMkLst>
              <pc:docMk/>
              <pc:sldMasterMk cId="0" sldId="2147483648"/>
              <pc:sldLayoutMk cId="1715890625" sldId="2147483686"/>
              <ac:spMk id="3" creationId="{A1E571DC-86DF-2230-52AD-9440B5CB4DB4}"/>
            </ac:spMkLst>
          </pc:spChg>
        </pc:sldLayoutChg>
        <pc:sldLayoutChg chg="addSp delSp modSp mod">
          <pc:chgData name="Yuanhang Yao" userId="fbd8fcc3-4ede-4902-84ec-22c70022bdad" providerId="ADAL" clId="{BAAF8A4B-3EFE-442B-9C86-F995E429D1A1}" dt="2025-03-10T03:46:01.104" v="132" actId="14100"/>
          <pc:sldLayoutMkLst>
            <pc:docMk/>
            <pc:sldMasterMk cId="0" sldId="2147483648"/>
            <pc:sldLayoutMk cId="2245109382" sldId="2147483687"/>
          </pc:sldLayoutMkLst>
          <pc:spChg chg="add mod">
            <ac:chgData name="Yuanhang Yao" userId="fbd8fcc3-4ede-4902-84ec-22c70022bdad" providerId="ADAL" clId="{BAAF8A4B-3EFE-442B-9C86-F995E429D1A1}" dt="2025-03-10T03:46:01.104" v="132" actId="14100"/>
            <ac:spMkLst>
              <pc:docMk/>
              <pc:sldMasterMk cId="0" sldId="2147483648"/>
              <pc:sldLayoutMk cId="2245109382" sldId="2147483687"/>
              <ac:spMk id="7" creationId="{81C9BBE1-F163-BFCA-3F62-3189A30FA7B6}"/>
            </ac:spMkLst>
          </pc:spChg>
        </pc:sldLayoutChg>
        <pc:sldLayoutChg chg="modSp">
          <pc:chgData name="Yuanhang Yao" userId="fbd8fcc3-4ede-4902-84ec-22c70022bdad" providerId="ADAL" clId="{BAAF8A4B-3EFE-442B-9C86-F995E429D1A1}" dt="2025-03-10T03:46:13.047" v="135" actId="12"/>
          <pc:sldLayoutMkLst>
            <pc:docMk/>
            <pc:sldMasterMk cId="0" sldId="2147483648"/>
            <pc:sldLayoutMk cId="854796725" sldId="2147483695"/>
          </pc:sldLayoutMkLst>
          <pc:spChg chg="mod">
            <ac:chgData name="Yuanhang Yao" userId="fbd8fcc3-4ede-4902-84ec-22c70022bdad" providerId="ADAL" clId="{BAAF8A4B-3EFE-442B-9C86-F995E429D1A1}" dt="2025-03-10T03:46:13.047" v="135" actId="12"/>
            <ac:spMkLst>
              <pc:docMk/>
              <pc:sldMasterMk cId="0" sldId="2147483648"/>
              <pc:sldLayoutMk cId="854796725" sldId="2147483695"/>
              <ac:spMk id="9" creationId="{84DC103C-4E45-07FA-2734-5BAE2624DC48}"/>
            </ac:spMkLst>
          </pc:spChg>
          <pc:spChg chg="mod">
            <ac:chgData name="Yuanhang Yao" userId="fbd8fcc3-4ede-4902-84ec-22c70022bdad" providerId="ADAL" clId="{BAAF8A4B-3EFE-442B-9C86-F995E429D1A1}" dt="2025-03-10T03:46:13.047" v="135" actId="12"/>
            <ac:spMkLst>
              <pc:docMk/>
              <pc:sldMasterMk cId="0" sldId="2147483648"/>
              <pc:sldLayoutMk cId="854796725" sldId="2147483695"/>
              <ac:spMk id="11" creationId="{288F1ED9-CE64-0191-F909-FDC002A7456F}"/>
            </ac:spMkLst>
          </pc:spChg>
        </pc:sldLayoutChg>
        <pc:sldLayoutChg chg="modSp">
          <pc:chgData name="Yuanhang Yao" userId="fbd8fcc3-4ede-4902-84ec-22c70022bdad" providerId="ADAL" clId="{BAAF8A4B-3EFE-442B-9C86-F995E429D1A1}" dt="2025-03-10T03:46:20.498" v="138" actId="12"/>
          <pc:sldLayoutMkLst>
            <pc:docMk/>
            <pc:sldMasterMk cId="0" sldId="2147483648"/>
            <pc:sldLayoutMk cId="1626089341" sldId="2147483696"/>
          </pc:sldLayoutMkLst>
          <pc:spChg chg="mod">
            <ac:chgData name="Yuanhang Yao" userId="fbd8fcc3-4ede-4902-84ec-22c70022bdad" providerId="ADAL" clId="{BAAF8A4B-3EFE-442B-9C86-F995E429D1A1}" dt="2025-03-10T03:46:20.498" v="138" actId="12"/>
            <ac:spMkLst>
              <pc:docMk/>
              <pc:sldMasterMk cId="0" sldId="2147483648"/>
              <pc:sldLayoutMk cId="1626089341" sldId="2147483696"/>
              <ac:spMk id="11" creationId="{F86E5640-DE07-46FE-2EFB-FCD8C5238DC9}"/>
            </ac:spMkLst>
          </pc:spChg>
          <pc:spChg chg="mod">
            <ac:chgData name="Yuanhang Yao" userId="fbd8fcc3-4ede-4902-84ec-22c70022bdad" providerId="ADAL" clId="{BAAF8A4B-3EFE-442B-9C86-F995E429D1A1}" dt="2025-03-10T03:46:20.498" v="138" actId="12"/>
            <ac:spMkLst>
              <pc:docMk/>
              <pc:sldMasterMk cId="0" sldId="2147483648"/>
              <pc:sldLayoutMk cId="1626089341" sldId="2147483696"/>
              <ac:spMk id="13" creationId="{20D5795C-6228-AA6F-1CF7-AD7010686BC6}"/>
            </ac:spMkLst>
          </pc:spChg>
        </pc:sldLayoutChg>
        <pc:sldLayoutChg chg="modSp">
          <pc:chgData name="Yuanhang Yao" userId="fbd8fcc3-4ede-4902-84ec-22c70022bdad" providerId="ADAL" clId="{BAAF8A4B-3EFE-442B-9C86-F995E429D1A1}" dt="2025-03-10T03:47:04.890" v="150" actId="12"/>
          <pc:sldLayoutMkLst>
            <pc:docMk/>
            <pc:sldMasterMk cId="0" sldId="2147483648"/>
            <pc:sldLayoutMk cId="3848848947" sldId="2147483699"/>
          </pc:sldLayoutMkLst>
          <pc:spChg chg="mod">
            <ac:chgData name="Yuanhang Yao" userId="fbd8fcc3-4ede-4902-84ec-22c70022bdad" providerId="ADAL" clId="{BAAF8A4B-3EFE-442B-9C86-F995E429D1A1}" dt="2025-03-10T03:47:04.890" v="150" actId="12"/>
            <ac:spMkLst>
              <pc:docMk/>
              <pc:sldMasterMk cId="0" sldId="2147483648"/>
              <pc:sldLayoutMk cId="3848848947" sldId="2147483699"/>
              <ac:spMk id="3" creationId="{2F3B20A8-A604-C977-02C0-083BA8663484}"/>
            </ac:spMkLst>
          </pc:spChg>
        </pc:sldLayoutChg>
        <pc:sldLayoutChg chg="modSp">
          <pc:chgData name="Yuanhang Yao" userId="fbd8fcc3-4ede-4902-84ec-22c70022bdad" providerId="ADAL" clId="{BAAF8A4B-3EFE-442B-9C86-F995E429D1A1}" dt="2025-03-10T03:46:29.075" v="140" actId="404"/>
          <pc:sldLayoutMkLst>
            <pc:docMk/>
            <pc:sldMasterMk cId="0" sldId="2147483648"/>
            <pc:sldLayoutMk cId="784800036" sldId="2147483701"/>
          </pc:sldLayoutMkLst>
          <pc:spChg chg="mod">
            <ac:chgData name="Yuanhang Yao" userId="fbd8fcc3-4ede-4902-84ec-22c70022bdad" providerId="ADAL" clId="{BAAF8A4B-3EFE-442B-9C86-F995E429D1A1}" dt="2025-03-10T03:46:29.075" v="140" actId="404"/>
            <ac:spMkLst>
              <pc:docMk/>
              <pc:sldMasterMk cId="0" sldId="2147483648"/>
              <pc:sldLayoutMk cId="784800036" sldId="2147483701"/>
              <ac:spMk id="8" creationId="{C7E1FCC9-2D1D-9C6B-8C9A-E3D0A77DBEF0}"/>
            </ac:spMkLst>
          </pc:spChg>
        </pc:sldLayoutChg>
        <pc:sldLayoutChg chg="modSp">
          <pc:chgData name="Yuanhang Yao" userId="fbd8fcc3-4ede-4902-84ec-22c70022bdad" providerId="ADAL" clId="{BAAF8A4B-3EFE-442B-9C86-F995E429D1A1}" dt="2025-03-10T03:46:37.310" v="144" actId="404"/>
          <pc:sldLayoutMkLst>
            <pc:docMk/>
            <pc:sldMasterMk cId="0" sldId="2147483648"/>
            <pc:sldLayoutMk cId="3191022383" sldId="2147483702"/>
          </pc:sldLayoutMkLst>
          <pc:spChg chg="mod">
            <ac:chgData name="Yuanhang Yao" userId="fbd8fcc3-4ede-4902-84ec-22c70022bdad" providerId="ADAL" clId="{BAAF8A4B-3EFE-442B-9C86-F995E429D1A1}" dt="2025-03-10T03:46:37.310" v="144" actId="404"/>
            <ac:spMkLst>
              <pc:docMk/>
              <pc:sldMasterMk cId="0" sldId="2147483648"/>
              <pc:sldLayoutMk cId="3191022383" sldId="2147483702"/>
              <ac:spMk id="7" creationId="{053FFEDA-E57B-DF13-2394-A1514E15F85A}"/>
            </ac:spMkLst>
          </pc:spChg>
        </pc:sldLayoutChg>
        <pc:sldLayoutChg chg="modSp mod">
          <pc:chgData name="Yuanhang Yao" userId="fbd8fcc3-4ede-4902-84ec-22c70022bdad" providerId="ADAL" clId="{BAAF8A4B-3EFE-442B-9C86-F995E429D1A1}" dt="2025-03-10T03:47:28.750" v="153" actId="12789"/>
          <pc:sldLayoutMkLst>
            <pc:docMk/>
            <pc:sldMasterMk cId="0" sldId="2147483648"/>
            <pc:sldLayoutMk cId="3671749232" sldId="2147483762"/>
          </pc:sldLayoutMkLst>
          <pc:spChg chg="mod">
            <ac:chgData name="Yuanhang Yao" userId="fbd8fcc3-4ede-4902-84ec-22c70022bdad" providerId="ADAL" clId="{BAAF8A4B-3EFE-442B-9C86-F995E429D1A1}" dt="2025-03-10T03:47:28.750" v="153" actId="12789"/>
            <ac:spMkLst>
              <pc:docMk/>
              <pc:sldMasterMk cId="0" sldId="2147483648"/>
              <pc:sldLayoutMk cId="3671749232" sldId="2147483762"/>
              <ac:spMk id="7" creationId="{3575A47E-66DF-0DFE-6068-FCE75A83C7A8}"/>
            </ac:spMkLst>
          </pc:spChg>
        </pc:sldLayoutChg>
        <pc:sldLayoutChg chg="modSp">
          <pc:chgData name="Yuanhang Yao" userId="fbd8fcc3-4ede-4902-84ec-22c70022bdad" providerId="ADAL" clId="{BAAF8A4B-3EFE-442B-9C86-F995E429D1A1}" dt="2025-03-10T03:38:09.026" v="2" actId="404"/>
          <pc:sldLayoutMkLst>
            <pc:docMk/>
            <pc:sldMasterMk cId="0" sldId="2147483648"/>
            <pc:sldLayoutMk cId="1171354504" sldId="2147483763"/>
          </pc:sldLayoutMkLst>
          <pc:spChg chg="mod">
            <ac:chgData name="Yuanhang Yao" userId="fbd8fcc3-4ede-4902-84ec-22c70022bdad" providerId="ADAL" clId="{BAAF8A4B-3EFE-442B-9C86-F995E429D1A1}" dt="2025-03-10T03:38:09.026" v="2" actId="404"/>
            <ac:spMkLst>
              <pc:docMk/>
              <pc:sldMasterMk cId="0" sldId="2147483648"/>
              <pc:sldLayoutMk cId="1171354504" sldId="2147483763"/>
              <ac:spMk id="23" creationId="{86F79B09-7D88-8381-B406-AFD71843F9C1}"/>
            </ac:spMkLst>
          </pc:spChg>
        </pc:sldLayoutChg>
      </pc:sldMasterChg>
    </pc:docChg>
  </pc:docChgLst>
  <pc:docChgLst>
    <pc:chgData name="Mandalari, Anna Maria" userId="335782c7-a148-4b99-85ef-c22981510df0" providerId="ADAL" clId="{56C16C35-4782-2240-9E5B-6D380B7668DC}"/>
    <pc:docChg chg="undo custSel addSld delSld modSld sldOrd">
      <pc:chgData name="Mandalari, Anna Maria" userId="335782c7-a148-4b99-85ef-c22981510df0" providerId="ADAL" clId="{56C16C35-4782-2240-9E5B-6D380B7668DC}" dt="2025-05-07T13:48:37.553" v="823" actId="207"/>
      <pc:docMkLst>
        <pc:docMk/>
      </pc:docMkLst>
      <pc:sldChg chg="add">
        <pc:chgData name="Mandalari, Anna Maria" userId="335782c7-a148-4b99-85ef-c22981510df0" providerId="ADAL" clId="{56C16C35-4782-2240-9E5B-6D380B7668DC}" dt="2025-05-07T09:54:17.649" v="26"/>
        <pc:sldMkLst>
          <pc:docMk/>
          <pc:sldMk cId="0" sldId="258"/>
        </pc:sldMkLst>
      </pc:sldChg>
      <pc:sldChg chg="add">
        <pc:chgData name="Mandalari, Anna Maria" userId="335782c7-a148-4b99-85ef-c22981510df0" providerId="ADAL" clId="{56C16C35-4782-2240-9E5B-6D380B7668DC}" dt="2025-05-07T09:54:17.649" v="26"/>
        <pc:sldMkLst>
          <pc:docMk/>
          <pc:sldMk cId="0" sldId="259"/>
        </pc:sldMkLst>
      </pc:sldChg>
      <pc:sldChg chg="modSp add mod">
        <pc:chgData name="Mandalari, Anna Maria" userId="335782c7-a148-4b99-85ef-c22981510df0" providerId="ADAL" clId="{56C16C35-4782-2240-9E5B-6D380B7668DC}" dt="2025-05-07T09:54:17.800" v="28" actId="27636"/>
        <pc:sldMkLst>
          <pc:docMk/>
          <pc:sldMk cId="0" sldId="262"/>
        </pc:sldMkLst>
        <pc:spChg chg="mod">
          <ac:chgData name="Mandalari, Anna Maria" userId="335782c7-a148-4b99-85ef-c22981510df0" providerId="ADAL" clId="{56C16C35-4782-2240-9E5B-6D380B7668DC}" dt="2025-05-07T09:54:17.800" v="28" actId="27636"/>
          <ac:spMkLst>
            <pc:docMk/>
            <pc:sldMk cId="0" sldId="262"/>
            <ac:spMk id="122" creationId="{00000000-0000-0000-0000-000000000000}"/>
          </ac:spMkLst>
        </pc:spChg>
      </pc:sldChg>
      <pc:sldChg chg="add">
        <pc:chgData name="Mandalari, Anna Maria" userId="335782c7-a148-4b99-85ef-c22981510df0" providerId="ADAL" clId="{56C16C35-4782-2240-9E5B-6D380B7668DC}" dt="2025-05-07T10:57:23.523" v="611"/>
        <pc:sldMkLst>
          <pc:docMk/>
          <pc:sldMk cId="329012046" sldId="263"/>
        </pc:sldMkLst>
      </pc:sldChg>
      <pc:sldChg chg="add">
        <pc:chgData name="Mandalari, Anna Maria" userId="335782c7-a148-4b99-85ef-c22981510df0" providerId="ADAL" clId="{56C16C35-4782-2240-9E5B-6D380B7668DC}" dt="2025-05-07T10:57:23.523" v="611"/>
        <pc:sldMkLst>
          <pc:docMk/>
          <pc:sldMk cId="3051724078" sldId="268"/>
        </pc:sldMkLst>
      </pc:sldChg>
      <pc:sldChg chg="modSp add mod">
        <pc:chgData name="Mandalari, Anna Maria" userId="335782c7-a148-4b99-85ef-c22981510df0" providerId="ADAL" clId="{56C16C35-4782-2240-9E5B-6D380B7668DC}" dt="2025-05-07T09:54:17.812" v="30" actId="27636"/>
        <pc:sldMkLst>
          <pc:docMk/>
          <pc:sldMk cId="0" sldId="269"/>
        </pc:sldMkLst>
        <pc:spChg chg="mod">
          <ac:chgData name="Mandalari, Anna Maria" userId="335782c7-a148-4b99-85ef-c22981510df0" providerId="ADAL" clId="{56C16C35-4782-2240-9E5B-6D380B7668DC}" dt="2025-05-07T09:54:17.812" v="30" actId="27636"/>
          <ac:spMkLst>
            <pc:docMk/>
            <pc:sldMk cId="0" sldId="269"/>
            <ac:spMk id="3" creationId="{23F2D12E-75DA-3284-5E75-2D9175513EDC}"/>
          </ac:spMkLst>
        </pc:spChg>
      </pc:sldChg>
      <pc:sldChg chg="modSp add mod">
        <pc:chgData name="Mandalari, Anna Maria" userId="335782c7-a148-4b99-85ef-c22981510df0" providerId="ADAL" clId="{56C16C35-4782-2240-9E5B-6D380B7668DC}" dt="2025-05-07T09:54:17.817" v="31" actId="27636"/>
        <pc:sldMkLst>
          <pc:docMk/>
          <pc:sldMk cId="0" sldId="270"/>
        </pc:sldMkLst>
        <pc:spChg chg="mod">
          <ac:chgData name="Mandalari, Anna Maria" userId="335782c7-a148-4b99-85ef-c22981510df0" providerId="ADAL" clId="{56C16C35-4782-2240-9E5B-6D380B7668DC}" dt="2025-05-07T09:54:17.817" v="31" actId="27636"/>
          <ac:spMkLst>
            <pc:docMk/>
            <pc:sldMk cId="0" sldId="270"/>
            <ac:spMk id="3" creationId="{CC76F160-E429-6961-7464-BD79BA530AEE}"/>
          </ac:spMkLst>
        </pc:spChg>
      </pc:sldChg>
      <pc:sldChg chg="modSp add mod">
        <pc:chgData name="Mandalari, Anna Maria" userId="335782c7-a148-4b99-85ef-c22981510df0" providerId="ADAL" clId="{56C16C35-4782-2240-9E5B-6D380B7668DC}" dt="2025-05-07T09:54:17.821" v="32" actId="27636"/>
        <pc:sldMkLst>
          <pc:docMk/>
          <pc:sldMk cId="0" sldId="271"/>
        </pc:sldMkLst>
        <pc:spChg chg="mod">
          <ac:chgData name="Mandalari, Anna Maria" userId="335782c7-a148-4b99-85ef-c22981510df0" providerId="ADAL" clId="{56C16C35-4782-2240-9E5B-6D380B7668DC}" dt="2025-05-07T09:54:17.821" v="32" actId="27636"/>
          <ac:spMkLst>
            <pc:docMk/>
            <pc:sldMk cId="0" sldId="271"/>
            <ac:spMk id="3" creationId="{55BF156C-9307-F0ED-1641-6A432A57451E}"/>
          </ac:spMkLst>
        </pc:spChg>
      </pc:sldChg>
      <pc:sldChg chg="modSp add mod">
        <pc:chgData name="Mandalari, Anna Maria" userId="335782c7-a148-4b99-85ef-c22981510df0" providerId="ADAL" clId="{56C16C35-4782-2240-9E5B-6D380B7668DC}" dt="2025-05-07T09:54:17.826" v="33" actId="27636"/>
        <pc:sldMkLst>
          <pc:docMk/>
          <pc:sldMk cId="0" sldId="272"/>
        </pc:sldMkLst>
        <pc:spChg chg="mod">
          <ac:chgData name="Mandalari, Anna Maria" userId="335782c7-a148-4b99-85ef-c22981510df0" providerId="ADAL" clId="{56C16C35-4782-2240-9E5B-6D380B7668DC}" dt="2025-05-07T09:54:17.826" v="33" actId="27636"/>
          <ac:spMkLst>
            <pc:docMk/>
            <pc:sldMk cId="0" sldId="272"/>
            <ac:spMk id="3" creationId="{F950DB37-6B2B-0E8C-93EE-8A3F370C242A}"/>
          </ac:spMkLst>
        </pc:spChg>
      </pc:sldChg>
      <pc:sldChg chg="modSp add mod">
        <pc:chgData name="Mandalari, Anna Maria" userId="335782c7-a148-4b99-85ef-c22981510df0" providerId="ADAL" clId="{56C16C35-4782-2240-9E5B-6D380B7668DC}" dt="2025-05-07T09:54:17.830" v="34" actId="27636"/>
        <pc:sldMkLst>
          <pc:docMk/>
          <pc:sldMk cId="0" sldId="273"/>
        </pc:sldMkLst>
        <pc:spChg chg="mod">
          <ac:chgData name="Mandalari, Anna Maria" userId="335782c7-a148-4b99-85ef-c22981510df0" providerId="ADAL" clId="{56C16C35-4782-2240-9E5B-6D380B7668DC}" dt="2025-05-07T09:54:17.830" v="34" actId="27636"/>
          <ac:spMkLst>
            <pc:docMk/>
            <pc:sldMk cId="0" sldId="273"/>
            <ac:spMk id="3" creationId="{5EAA428B-9054-DBF1-2D80-06898B404B3F}"/>
          </ac:spMkLst>
        </pc:spChg>
      </pc:sldChg>
      <pc:sldChg chg="modSp add mod">
        <pc:chgData name="Mandalari, Anna Maria" userId="335782c7-a148-4b99-85ef-c22981510df0" providerId="ADAL" clId="{56C16C35-4782-2240-9E5B-6D380B7668DC}" dt="2025-05-07T09:54:17.836" v="35" actId="27636"/>
        <pc:sldMkLst>
          <pc:docMk/>
          <pc:sldMk cId="0" sldId="274"/>
        </pc:sldMkLst>
        <pc:spChg chg="mod">
          <ac:chgData name="Mandalari, Anna Maria" userId="335782c7-a148-4b99-85ef-c22981510df0" providerId="ADAL" clId="{56C16C35-4782-2240-9E5B-6D380B7668DC}" dt="2025-05-07T09:54:17.836" v="35" actId="27636"/>
          <ac:spMkLst>
            <pc:docMk/>
            <pc:sldMk cId="0" sldId="274"/>
            <ac:spMk id="3" creationId="{A97E60DB-F2D7-1119-D8AA-411424D2DFC9}"/>
          </ac:spMkLst>
        </pc:spChg>
      </pc:sldChg>
      <pc:sldChg chg="modSp add mod">
        <pc:chgData name="Mandalari, Anna Maria" userId="335782c7-a148-4b99-85ef-c22981510df0" providerId="ADAL" clId="{56C16C35-4782-2240-9E5B-6D380B7668DC}" dt="2025-05-07T09:54:17.840" v="36" actId="27636"/>
        <pc:sldMkLst>
          <pc:docMk/>
          <pc:sldMk cId="0" sldId="275"/>
        </pc:sldMkLst>
        <pc:spChg chg="mod">
          <ac:chgData name="Mandalari, Anna Maria" userId="335782c7-a148-4b99-85ef-c22981510df0" providerId="ADAL" clId="{56C16C35-4782-2240-9E5B-6D380B7668DC}" dt="2025-05-07T09:54:17.840" v="36" actId="27636"/>
          <ac:spMkLst>
            <pc:docMk/>
            <pc:sldMk cId="0" sldId="275"/>
            <ac:spMk id="3" creationId="{9BACF035-3804-6268-27A5-53BAC0CCACE4}"/>
          </ac:spMkLst>
        </pc:spChg>
      </pc:sldChg>
      <pc:sldChg chg="modSp add mod">
        <pc:chgData name="Mandalari, Anna Maria" userId="335782c7-a148-4b99-85ef-c22981510df0" providerId="ADAL" clId="{56C16C35-4782-2240-9E5B-6D380B7668DC}" dt="2025-05-07T09:54:17.845" v="37" actId="27636"/>
        <pc:sldMkLst>
          <pc:docMk/>
          <pc:sldMk cId="0" sldId="276"/>
        </pc:sldMkLst>
        <pc:spChg chg="mod">
          <ac:chgData name="Mandalari, Anna Maria" userId="335782c7-a148-4b99-85ef-c22981510df0" providerId="ADAL" clId="{56C16C35-4782-2240-9E5B-6D380B7668DC}" dt="2025-05-07T09:54:17.845" v="37" actId="27636"/>
          <ac:spMkLst>
            <pc:docMk/>
            <pc:sldMk cId="0" sldId="276"/>
            <ac:spMk id="3" creationId="{DFEEAB03-A7D2-9AA9-E1D8-7F65A38B08D2}"/>
          </ac:spMkLst>
        </pc:spChg>
      </pc:sldChg>
      <pc:sldChg chg="modSp add mod">
        <pc:chgData name="Mandalari, Anna Maria" userId="335782c7-a148-4b99-85ef-c22981510df0" providerId="ADAL" clId="{56C16C35-4782-2240-9E5B-6D380B7668DC}" dt="2025-05-07T09:54:17.850" v="38" actId="27636"/>
        <pc:sldMkLst>
          <pc:docMk/>
          <pc:sldMk cId="0" sldId="277"/>
        </pc:sldMkLst>
        <pc:spChg chg="mod">
          <ac:chgData name="Mandalari, Anna Maria" userId="335782c7-a148-4b99-85ef-c22981510df0" providerId="ADAL" clId="{56C16C35-4782-2240-9E5B-6D380B7668DC}" dt="2025-05-07T09:54:17.850" v="38" actId="27636"/>
          <ac:spMkLst>
            <pc:docMk/>
            <pc:sldMk cId="0" sldId="277"/>
            <ac:spMk id="3" creationId="{E6EB9D43-B9D0-100B-0E00-D6F04FF20A85}"/>
          </ac:spMkLst>
        </pc:spChg>
      </pc:sldChg>
      <pc:sldChg chg="modSp add mod">
        <pc:chgData name="Mandalari, Anna Maria" userId="335782c7-a148-4b99-85ef-c22981510df0" providerId="ADAL" clId="{56C16C35-4782-2240-9E5B-6D380B7668DC}" dt="2025-05-07T09:54:17.854" v="39" actId="27636"/>
        <pc:sldMkLst>
          <pc:docMk/>
          <pc:sldMk cId="0" sldId="278"/>
        </pc:sldMkLst>
        <pc:spChg chg="mod">
          <ac:chgData name="Mandalari, Anna Maria" userId="335782c7-a148-4b99-85ef-c22981510df0" providerId="ADAL" clId="{56C16C35-4782-2240-9E5B-6D380B7668DC}" dt="2025-05-07T09:54:17.854" v="39" actId="27636"/>
          <ac:spMkLst>
            <pc:docMk/>
            <pc:sldMk cId="0" sldId="278"/>
            <ac:spMk id="3" creationId="{76C6CC48-45C4-6147-B5AB-62B4A99441B3}"/>
          </ac:spMkLst>
        </pc:spChg>
      </pc:sldChg>
      <pc:sldChg chg="modSp add mod">
        <pc:chgData name="Mandalari, Anna Maria" userId="335782c7-a148-4b99-85ef-c22981510df0" providerId="ADAL" clId="{56C16C35-4782-2240-9E5B-6D380B7668DC}" dt="2025-05-07T09:54:17.863" v="40" actId="27636"/>
        <pc:sldMkLst>
          <pc:docMk/>
          <pc:sldMk cId="0" sldId="279"/>
        </pc:sldMkLst>
        <pc:spChg chg="mod">
          <ac:chgData name="Mandalari, Anna Maria" userId="335782c7-a148-4b99-85ef-c22981510df0" providerId="ADAL" clId="{56C16C35-4782-2240-9E5B-6D380B7668DC}" dt="2025-05-07T09:54:17.863" v="40" actId="27636"/>
          <ac:spMkLst>
            <pc:docMk/>
            <pc:sldMk cId="0" sldId="279"/>
            <ac:spMk id="448" creationId="{00000000-0000-0000-0000-000000000000}"/>
          </ac:spMkLst>
        </pc:spChg>
      </pc:sldChg>
      <pc:sldChg chg="add">
        <pc:chgData name="Mandalari, Anna Maria" userId="335782c7-a148-4b99-85ef-c22981510df0" providerId="ADAL" clId="{56C16C35-4782-2240-9E5B-6D380B7668DC}" dt="2025-05-07T09:54:17.649" v="26"/>
        <pc:sldMkLst>
          <pc:docMk/>
          <pc:sldMk cId="0" sldId="280"/>
        </pc:sldMkLst>
      </pc:sldChg>
      <pc:sldChg chg="add">
        <pc:chgData name="Mandalari, Anna Maria" userId="335782c7-a148-4b99-85ef-c22981510df0" providerId="ADAL" clId="{56C16C35-4782-2240-9E5B-6D380B7668DC}" dt="2025-05-07T09:54:17.649" v="26"/>
        <pc:sldMkLst>
          <pc:docMk/>
          <pc:sldMk cId="0" sldId="282"/>
        </pc:sldMkLst>
      </pc:sldChg>
      <pc:sldChg chg="add">
        <pc:chgData name="Mandalari, Anna Maria" userId="335782c7-a148-4b99-85ef-c22981510df0" providerId="ADAL" clId="{56C16C35-4782-2240-9E5B-6D380B7668DC}" dt="2025-05-07T09:54:17.649" v="26"/>
        <pc:sldMkLst>
          <pc:docMk/>
          <pc:sldMk cId="0" sldId="283"/>
        </pc:sldMkLst>
      </pc:sldChg>
      <pc:sldChg chg="add">
        <pc:chgData name="Mandalari, Anna Maria" userId="335782c7-a148-4b99-85ef-c22981510df0" providerId="ADAL" clId="{56C16C35-4782-2240-9E5B-6D380B7668DC}" dt="2025-05-07T09:54:17.649" v="26"/>
        <pc:sldMkLst>
          <pc:docMk/>
          <pc:sldMk cId="0" sldId="284"/>
        </pc:sldMkLst>
      </pc:sldChg>
      <pc:sldChg chg="add">
        <pc:chgData name="Mandalari, Anna Maria" userId="335782c7-a148-4b99-85ef-c22981510df0" providerId="ADAL" clId="{56C16C35-4782-2240-9E5B-6D380B7668DC}" dt="2025-05-07T09:54:17.649" v="26"/>
        <pc:sldMkLst>
          <pc:docMk/>
          <pc:sldMk cId="0" sldId="285"/>
        </pc:sldMkLst>
      </pc:sldChg>
      <pc:sldChg chg="add">
        <pc:chgData name="Mandalari, Anna Maria" userId="335782c7-a148-4b99-85ef-c22981510df0" providerId="ADAL" clId="{56C16C35-4782-2240-9E5B-6D380B7668DC}" dt="2025-05-07T09:54:17.649" v="26"/>
        <pc:sldMkLst>
          <pc:docMk/>
          <pc:sldMk cId="0" sldId="287"/>
        </pc:sldMkLst>
      </pc:sldChg>
      <pc:sldChg chg="add del">
        <pc:chgData name="Mandalari, Anna Maria" userId="335782c7-a148-4b99-85ef-c22981510df0" providerId="ADAL" clId="{56C16C35-4782-2240-9E5B-6D380B7668DC}" dt="2025-05-07T10:55:09.940" v="562" actId="2696"/>
        <pc:sldMkLst>
          <pc:docMk/>
          <pc:sldMk cId="0" sldId="288"/>
        </pc:sldMkLst>
      </pc:sldChg>
      <pc:sldChg chg="add">
        <pc:chgData name="Mandalari, Anna Maria" userId="335782c7-a148-4b99-85ef-c22981510df0" providerId="ADAL" clId="{56C16C35-4782-2240-9E5B-6D380B7668DC}" dt="2025-05-07T10:57:23.523" v="611"/>
        <pc:sldMkLst>
          <pc:docMk/>
          <pc:sldMk cId="3816613945" sldId="294"/>
        </pc:sldMkLst>
      </pc:sldChg>
      <pc:sldChg chg="add">
        <pc:chgData name="Mandalari, Anna Maria" userId="335782c7-a148-4b99-85ef-c22981510df0" providerId="ADAL" clId="{56C16C35-4782-2240-9E5B-6D380B7668DC}" dt="2025-05-07T10:57:23.523" v="611"/>
        <pc:sldMkLst>
          <pc:docMk/>
          <pc:sldMk cId="784799364" sldId="295"/>
        </pc:sldMkLst>
      </pc:sldChg>
      <pc:sldChg chg="add">
        <pc:chgData name="Mandalari, Anna Maria" userId="335782c7-a148-4b99-85ef-c22981510df0" providerId="ADAL" clId="{56C16C35-4782-2240-9E5B-6D380B7668DC}" dt="2025-05-07T10:57:23.523" v="611"/>
        <pc:sldMkLst>
          <pc:docMk/>
          <pc:sldMk cId="117147400" sldId="297"/>
        </pc:sldMkLst>
      </pc:sldChg>
      <pc:sldChg chg="add">
        <pc:chgData name="Mandalari, Anna Maria" userId="335782c7-a148-4b99-85ef-c22981510df0" providerId="ADAL" clId="{56C16C35-4782-2240-9E5B-6D380B7668DC}" dt="2025-05-07T10:57:23.523" v="611"/>
        <pc:sldMkLst>
          <pc:docMk/>
          <pc:sldMk cId="3989883278" sldId="299"/>
        </pc:sldMkLst>
      </pc:sldChg>
      <pc:sldChg chg="add">
        <pc:chgData name="Mandalari, Anna Maria" userId="335782c7-a148-4b99-85ef-c22981510df0" providerId="ADAL" clId="{56C16C35-4782-2240-9E5B-6D380B7668DC}" dt="2025-05-07T10:57:23.523" v="611"/>
        <pc:sldMkLst>
          <pc:docMk/>
          <pc:sldMk cId="4258101471" sldId="301"/>
        </pc:sldMkLst>
      </pc:sldChg>
      <pc:sldChg chg="add">
        <pc:chgData name="Mandalari, Anna Maria" userId="335782c7-a148-4b99-85ef-c22981510df0" providerId="ADAL" clId="{56C16C35-4782-2240-9E5B-6D380B7668DC}" dt="2025-05-07T10:57:23.523" v="611"/>
        <pc:sldMkLst>
          <pc:docMk/>
          <pc:sldMk cId="1497823560" sldId="303"/>
        </pc:sldMkLst>
      </pc:sldChg>
      <pc:sldChg chg="add">
        <pc:chgData name="Mandalari, Anna Maria" userId="335782c7-a148-4b99-85ef-c22981510df0" providerId="ADAL" clId="{56C16C35-4782-2240-9E5B-6D380B7668DC}" dt="2025-05-07T10:57:23.523" v="611"/>
        <pc:sldMkLst>
          <pc:docMk/>
          <pc:sldMk cId="2900795528" sldId="304"/>
        </pc:sldMkLst>
      </pc:sldChg>
      <pc:sldChg chg="add">
        <pc:chgData name="Mandalari, Anna Maria" userId="335782c7-a148-4b99-85ef-c22981510df0" providerId="ADAL" clId="{56C16C35-4782-2240-9E5B-6D380B7668DC}" dt="2025-05-07T10:57:23.523" v="611"/>
        <pc:sldMkLst>
          <pc:docMk/>
          <pc:sldMk cId="3017170612" sldId="305"/>
        </pc:sldMkLst>
      </pc:sldChg>
      <pc:sldChg chg="modSp add mod">
        <pc:chgData name="Mandalari, Anna Maria" userId="335782c7-a148-4b99-85ef-c22981510df0" providerId="ADAL" clId="{56C16C35-4782-2240-9E5B-6D380B7668DC}" dt="2025-05-07T10:57:23.719" v="612" actId="27636"/>
        <pc:sldMkLst>
          <pc:docMk/>
          <pc:sldMk cId="1824099241" sldId="306"/>
        </pc:sldMkLst>
      </pc:sldChg>
      <pc:sldChg chg="add">
        <pc:chgData name="Mandalari, Anna Maria" userId="335782c7-a148-4b99-85ef-c22981510df0" providerId="ADAL" clId="{56C16C35-4782-2240-9E5B-6D380B7668DC}" dt="2025-05-07T10:57:23.523" v="611"/>
        <pc:sldMkLst>
          <pc:docMk/>
          <pc:sldMk cId="3877217652" sldId="307"/>
        </pc:sldMkLst>
      </pc:sldChg>
      <pc:sldChg chg="modSp mod ord">
        <pc:chgData name="Mandalari, Anna Maria" userId="335782c7-a148-4b99-85ef-c22981510df0" providerId="ADAL" clId="{56C16C35-4782-2240-9E5B-6D380B7668DC}" dt="2025-05-07T11:59:36.468" v="817" actId="20577"/>
        <pc:sldMkLst>
          <pc:docMk/>
          <pc:sldMk cId="1486135720" sldId="309"/>
        </pc:sldMkLst>
        <pc:spChg chg="mod">
          <ac:chgData name="Mandalari, Anna Maria" userId="335782c7-a148-4b99-85ef-c22981510df0" providerId="ADAL" clId="{56C16C35-4782-2240-9E5B-6D380B7668DC}" dt="2025-05-07T11:59:36.468" v="817" actId="20577"/>
          <ac:spMkLst>
            <pc:docMk/>
            <pc:sldMk cId="1486135720" sldId="309"/>
            <ac:spMk id="3" creationId="{BC68D147-B183-8713-FBA0-D91A36BDCF06}"/>
          </ac:spMkLst>
        </pc:spChg>
      </pc:sldChg>
      <pc:sldChg chg="addSp delSp modSp mod modClrScheme chgLayout">
        <pc:chgData name="Mandalari, Anna Maria" userId="335782c7-a148-4b99-85ef-c22981510df0" providerId="ADAL" clId="{56C16C35-4782-2240-9E5B-6D380B7668DC}" dt="2025-05-07T11:04:44.970" v="645" actId="12"/>
        <pc:sldMkLst>
          <pc:docMk/>
          <pc:sldMk cId="2282397125" sldId="369"/>
        </pc:sldMkLst>
        <pc:spChg chg="mod">
          <ac:chgData name="Mandalari, Anna Maria" userId="335782c7-a148-4b99-85ef-c22981510df0" providerId="ADAL" clId="{56C16C35-4782-2240-9E5B-6D380B7668DC}" dt="2025-05-07T11:03:14.213" v="634" actId="26606"/>
          <ac:spMkLst>
            <pc:docMk/>
            <pc:sldMk cId="2282397125" sldId="369"/>
            <ac:spMk id="2" creationId="{EF7DBF8C-DE05-CDCC-8A93-E9CF8DD166AD}"/>
          </ac:spMkLst>
        </pc:spChg>
        <pc:spChg chg="mod">
          <ac:chgData name="Mandalari, Anna Maria" userId="335782c7-a148-4b99-85ef-c22981510df0" providerId="ADAL" clId="{56C16C35-4782-2240-9E5B-6D380B7668DC}" dt="2025-05-07T11:04:44.970" v="645" actId="12"/>
          <ac:spMkLst>
            <pc:docMk/>
            <pc:sldMk cId="2282397125" sldId="369"/>
            <ac:spMk id="3" creationId="{2F369B94-B996-1CE7-AD33-7FA0009972C6}"/>
          </ac:spMkLst>
        </pc:spChg>
        <pc:picChg chg="add mod ord">
          <ac:chgData name="Mandalari, Anna Maria" userId="335782c7-a148-4b99-85ef-c22981510df0" providerId="ADAL" clId="{56C16C35-4782-2240-9E5B-6D380B7668DC}" dt="2025-05-07T11:04:20.549" v="638" actId="1076"/>
          <ac:picMkLst>
            <pc:docMk/>
            <pc:sldMk cId="2282397125" sldId="369"/>
            <ac:picMk id="8" creationId="{F441A13B-3156-2FE6-72D1-7B764C09033F}"/>
          </ac:picMkLst>
        </pc:picChg>
      </pc:sldChg>
      <pc:sldChg chg="addSp delSp modSp add del mod">
        <pc:chgData name="Mandalari, Anna Maria" userId="335782c7-a148-4b99-85ef-c22981510df0" providerId="ADAL" clId="{56C16C35-4782-2240-9E5B-6D380B7668DC}" dt="2025-05-07T09:56:14.650" v="77" actId="27614"/>
        <pc:sldMkLst>
          <pc:docMk/>
          <pc:sldMk cId="3029364494" sldId="380"/>
        </pc:sldMkLst>
        <pc:spChg chg="mod">
          <ac:chgData name="Mandalari, Anna Maria" userId="335782c7-a148-4b99-85ef-c22981510df0" providerId="ADAL" clId="{56C16C35-4782-2240-9E5B-6D380B7668DC}" dt="2025-05-07T09:54:55.071" v="74" actId="207"/>
          <ac:spMkLst>
            <pc:docMk/>
            <pc:sldMk cId="3029364494" sldId="380"/>
            <ac:spMk id="3" creationId="{19C65FA8-076F-597A-68FF-7BDFA2AE2366}"/>
          </ac:spMkLst>
        </pc:spChg>
        <pc:picChg chg="add mod">
          <ac:chgData name="Mandalari, Anna Maria" userId="335782c7-a148-4b99-85ef-c22981510df0" providerId="ADAL" clId="{56C16C35-4782-2240-9E5B-6D380B7668DC}" dt="2025-05-07T09:56:14.650" v="77" actId="27614"/>
          <ac:picMkLst>
            <pc:docMk/>
            <pc:sldMk cId="3029364494" sldId="380"/>
            <ac:picMk id="8" creationId="{412FCA77-D8B9-6F58-0F34-D60204198B37}"/>
          </ac:picMkLst>
        </pc:picChg>
      </pc:sldChg>
      <pc:sldChg chg="modSp mod">
        <pc:chgData name="Mandalari, Anna Maria" userId="335782c7-a148-4b99-85ef-c22981510df0" providerId="ADAL" clId="{56C16C35-4782-2240-9E5B-6D380B7668DC}" dt="2025-05-07T10:53:11.826" v="554" actId="20577"/>
        <pc:sldMkLst>
          <pc:docMk/>
          <pc:sldMk cId="3656576612" sldId="397"/>
        </pc:sldMkLst>
        <pc:spChg chg="mod">
          <ac:chgData name="Mandalari, Anna Maria" userId="335782c7-a148-4b99-85ef-c22981510df0" providerId="ADAL" clId="{56C16C35-4782-2240-9E5B-6D380B7668DC}" dt="2025-05-07T10:28:25.130" v="439"/>
          <ac:spMkLst>
            <pc:docMk/>
            <pc:sldMk cId="3656576612" sldId="397"/>
            <ac:spMk id="5" creationId="{2F71CB5A-5B72-C38E-7D7E-F648B3709E39}"/>
          </ac:spMkLst>
        </pc:spChg>
        <pc:spChg chg="mod">
          <ac:chgData name="Mandalari, Anna Maria" userId="335782c7-a148-4b99-85ef-c22981510df0" providerId="ADAL" clId="{56C16C35-4782-2240-9E5B-6D380B7668DC}" dt="2025-05-07T10:40:34.817" v="443"/>
          <ac:spMkLst>
            <pc:docMk/>
            <pc:sldMk cId="3656576612" sldId="397"/>
            <ac:spMk id="7" creationId="{EFDD5AA2-64EC-A8B5-13D9-726874BEC8E2}"/>
          </ac:spMkLst>
        </pc:spChg>
        <pc:spChg chg="mod">
          <ac:chgData name="Mandalari, Anna Maria" userId="335782c7-a148-4b99-85ef-c22981510df0" providerId="ADAL" clId="{56C16C35-4782-2240-9E5B-6D380B7668DC}" dt="2025-05-07T10:40:39.105" v="444"/>
          <ac:spMkLst>
            <pc:docMk/>
            <pc:sldMk cId="3656576612" sldId="397"/>
            <ac:spMk id="8" creationId="{1FF48E63-DF4C-5288-C8FE-B465284EA825}"/>
          </ac:spMkLst>
        </pc:spChg>
        <pc:spChg chg="mod">
          <ac:chgData name="Mandalari, Anna Maria" userId="335782c7-a148-4b99-85ef-c22981510df0" providerId="ADAL" clId="{56C16C35-4782-2240-9E5B-6D380B7668DC}" dt="2025-05-07T10:47:38.799" v="515" actId="20577"/>
          <ac:spMkLst>
            <pc:docMk/>
            <pc:sldMk cId="3656576612" sldId="397"/>
            <ac:spMk id="10" creationId="{44926C95-B877-91A7-C35C-D42E894A714C}"/>
          </ac:spMkLst>
        </pc:spChg>
        <pc:spChg chg="mod">
          <ac:chgData name="Mandalari, Anna Maria" userId="335782c7-a148-4b99-85ef-c22981510df0" providerId="ADAL" clId="{56C16C35-4782-2240-9E5B-6D380B7668DC}" dt="2025-05-07T10:40:49.818" v="446"/>
          <ac:spMkLst>
            <pc:docMk/>
            <pc:sldMk cId="3656576612" sldId="397"/>
            <ac:spMk id="11" creationId="{1892148A-47C2-00A7-9F32-9193CDAA3EDE}"/>
          </ac:spMkLst>
        </pc:spChg>
        <pc:spChg chg="mod">
          <ac:chgData name="Mandalari, Anna Maria" userId="335782c7-a148-4b99-85ef-c22981510df0" providerId="ADAL" clId="{56C16C35-4782-2240-9E5B-6D380B7668DC}" dt="2025-05-07T10:53:11.826" v="554" actId="20577"/>
          <ac:spMkLst>
            <pc:docMk/>
            <pc:sldMk cId="3656576612" sldId="397"/>
            <ac:spMk id="13" creationId="{8F99EFA3-031E-E36A-8AD1-8C56185D1B2F}"/>
          </ac:spMkLst>
        </pc:spChg>
        <pc:spChg chg="mod">
          <ac:chgData name="Mandalari, Anna Maria" userId="335782c7-a148-4b99-85ef-c22981510df0" providerId="ADAL" clId="{56C16C35-4782-2240-9E5B-6D380B7668DC}" dt="2025-05-07T10:46:42.758" v="504" actId="20577"/>
          <ac:spMkLst>
            <pc:docMk/>
            <pc:sldMk cId="3656576612" sldId="397"/>
            <ac:spMk id="14" creationId="{C2D00FDD-9F14-449E-3CD7-6B5341C37C94}"/>
          </ac:spMkLst>
        </pc:spChg>
        <pc:spChg chg="mod">
          <ac:chgData name="Mandalari, Anna Maria" userId="335782c7-a148-4b99-85ef-c22981510df0" providerId="ADAL" clId="{56C16C35-4782-2240-9E5B-6D380B7668DC}" dt="2025-05-07T10:48:12.463" v="516" actId="20577"/>
          <ac:spMkLst>
            <pc:docMk/>
            <pc:sldMk cId="3656576612" sldId="397"/>
            <ac:spMk id="16" creationId="{448AD761-BA58-FB71-0C6C-B8A01131D7CD}"/>
          </ac:spMkLst>
        </pc:spChg>
        <pc:spChg chg="mod">
          <ac:chgData name="Mandalari, Anna Maria" userId="335782c7-a148-4b99-85ef-c22981510df0" providerId="ADAL" clId="{56C16C35-4782-2240-9E5B-6D380B7668DC}" dt="2025-05-07T10:51:01.026" v="553" actId="20577"/>
          <ac:spMkLst>
            <pc:docMk/>
            <pc:sldMk cId="3656576612" sldId="397"/>
            <ac:spMk id="17" creationId="{E414148B-AEBF-596F-19C3-445753A897A7}"/>
          </ac:spMkLst>
        </pc:spChg>
        <pc:spChg chg="mod">
          <ac:chgData name="Mandalari, Anna Maria" userId="335782c7-a148-4b99-85ef-c22981510df0" providerId="ADAL" clId="{56C16C35-4782-2240-9E5B-6D380B7668DC}" dt="2025-05-07T10:27:46.700" v="431" actId="20577"/>
          <ac:spMkLst>
            <pc:docMk/>
            <pc:sldMk cId="3656576612" sldId="397"/>
            <ac:spMk id="19" creationId="{233AB34C-AC52-A4BF-66C8-5517AA5B1484}"/>
          </ac:spMkLst>
        </pc:spChg>
        <pc:spChg chg="mod">
          <ac:chgData name="Mandalari, Anna Maria" userId="335782c7-a148-4b99-85ef-c22981510df0" providerId="ADAL" clId="{56C16C35-4782-2240-9E5B-6D380B7668DC}" dt="2025-05-07T10:50:33.708" v="532" actId="20577"/>
          <ac:spMkLst>
            <pc:docMk/>
            <pc:sldMk cId="3656576612" sldId="397"/>
            <ac:spMk id="20" creationId="{E119D6F8-1848-56DE-40BE-052E4802C19F}"/>
          </ac:spMkLst>
        </pc:spChg>
      </pc:sldChg>
      <pc:sldChg chg="add modNotesTx">
        <pc:chgData name="Mandalari, Anna Maria" userId="335782c7-a148-4b99-85ef-c22981510df0" providerId="ADAL" clId="{56C16C35-4782-2240-9E5B-6D380B7668DC}" dt="2025-05-07T10:54:18.823" v="561" actId="20577"/>
        <pc:sldMkLst>
          <pc:docMk/>
          <pc:sldMk cId="0" sldId="459"/>
        </pc:sldMkLst>
      </pc:sldChg>
      <pc:sldChg chg="modSp add del mod">
        <pc:chgData name="Mandalari, Anna Maria" userId="335782c7-a148-4b99-85ef-c22981510df0" providerId="ADAL" clId="{56C16C35-4782-2240-9E5B-6D380B7668DC}" dt="2025-05-07T09:56:14.801" v="78" actId="2696"/>
        <pc:sldMkLst>
          <pc:docMk/>
          <pc:sldMk cId="0" sldId="462"/>
        </pc:sldMkLst>
      </pc:sldChg>
      <pc:sldChg chg="add">
        <pc:chgData name="Mandalari, Anna Maria" userId="335782c7-a148-4b99-85ef-c22981510df0" providerId="ADAL" clId="{56C16C35-4782-2240-9E5B-6D380B7668DC}" dt="2025-05-07T09:54:17.649" v="26"/>
        <pc:sldMkLst>
          <pc:docMk/>
          <pc:sldMk cId="0" sldId="463"/>
        </pc:sldMkLst>
      </pc:sldChg>
      <pc:sldChg chg="modSp add mod">
        <pc:chgData name="Mandalari, Anna Maria" userId="335782c7-a148-4b99-85ef-c22981510df0" providerId="ADAL" clId="{56C16C35-4782-2240-9E5B-6D380B7668DC}" dt="2025-05-07T09:54:17.806" v="29" actId="27636"/>
        <pc:sldMkLst>
          <pc:docMk/>
          <pc:sldMk cId="0" sldId="465"/>
        </pc:sldMkLst>
        <pc:spChg chg="mod">
          <ac:chgData name="Mandalari, Anna Maria" userId="335782c7-a148-4b99-85ef-c22981510df0" providerId="ADAL" clId="{56C16C35-4782-2240-9E5B-6D380B7668DC}" dt="2025-05-07T09:54:17.806" v="29" actId="27636"/>
          <ac:spMkLst>
            <pc:docMk/>
            <pc:sldMk cId="0" sldId="465"/>
            <ac:spMk id="180" creationId="{00000000-0000-0000-0000-000000000000}"/>
          </ac:spMkLst>
        </pc:spChg>
      </pc:sldChg>
      <pc:sldChg chg="modSp add mod">
        <pc:chgData name="Mandalari, Anna Maria" userId="335782c7-a148-4b99-85ef-c22981510df0" providerId="ADAL" clId="{56C16C35-4782-2240-9E5B-6D380B7668DC}" dt="2025-05-07T10:53:46.937" v="559" actId="207"/>
        <pc:sldMkLst>
          <pc:docMk/>
          <pc:sldMk cId="3440864096" sldId="466"/>
        </pc:sldMkLst>
        <pc:spChg chg="mod">
          <ac:chgData name="Mandalari, Anna Maria" userId="335782c7-a148-4b99-85ef-c22981510df0" providerId="ADAL" clId="{56C16C35-4782-2240-9E5B-6D380B7668DC}" dt="2025-05-07T10:53:33.709" v="557" actId="1076"/>
          <ac:spMkLst>
            <pc:docMk/>
            <pc:sldMk cId="3440864096" sldId="466"/>
            <ac:spMk id="2" creationId="{71678F32-6834-8476-70A2-585BEFAC581A}"/>
          </ac:spMkLst>
        </pc:spChg>
        <pc:spChg chg="mod">
          <ac:chgData name="Mandalari, Anna Maria" userId="335782c7-a148-4b99-85ef-c22981510df0" providerId="ADAL" clId="{56C16C35-4782-2240-9E5B-6D380B7668DC}" dt="2025-05-07T10:53:40.384" v="558" actId="207"/>
          <ac:spMkLst>
            <pc:docMk/>
            <pc:sldMk cId="3440864096" sldId="466"/>
            <ac:spMk id="6" creationId="{5E7131E0-FEC0-B7F8-9F48-C88BC6B86838}"/>
          </ac:spMkLst>
        </pc:spChg>
        <pc:spChg chg="mod">
          <ac:chgData name="Mandalari, Anna Maria" userId="335782c7-a148-4b99-85ef-c22981510df0" providerId="ADAL" clId="{56C16C35-4782-2240-9E5B-6D380B7668DC}" dt="2025-05-07T10:53:40.384" v="558" actId="207"/>
          <ac:spMkLst>
            <pc:docMk/>
            <pc:sldMk cId="3440864096" sldId="466"/>
            <ac:spMk id="7" creationId="{3DAB035C-DBF6-462B-DE86-FC8D1FF456B0}"/>
          </ac:spMkLst>
        </pc:spChg>
        <pc:spChg chg="mod">
          <ac:chgData name="Mandalari, Anna Maria" userId="335782c7-a148-4b99-85ef-c22981510df0" providerId="ADAL" clId="{56C16C35-4782-2240-9E5B-6D380B7668DC}" dt="2025-05-07T10:53:40.384" v="558" actId="207"/>
          <ac:spMkLst>
            <pc:docMk/>
            <pc:sldMk cId="3440864096" sldId="466"/>
            <ac:spMk id="9" creationId="{FC93FB51-4C2B-FE84-07B2-F1CD760358C2}"/>
          </ac:spMkLst>
        </pc:spChg>
        <pc:spChg chg="mod">
          <ac:chgData name="Mandalari, Anna Maria" userId="335782c7-a148-4b99-85ef-c22981510df0" providerId="ADAL" clId="{56C16C35-4782-2240-9E5B-6D380B7668DC}" dt="2025-05-07T10:53:40.384" v="558" actId="207"/>
          <ac:spMkLst>
            <pc:docMk/>
            <pc:sldMk cId="3440864096" sldId="466"/>
            <ac:spMk id="10" creationId="{FC4F5091-ABC6-2FE0-6426-A49A70EC47E9}"/>
          </ac:spMkLst>
        </pc:spChg>
        <pc:spChg chg="mod">
          <ac:chgData name="Mandalari, Anna Maria" userId="335782c7-a148-4b99-85ef-c22981510df0" providerId="ADAL" clId="{56C16C35-4782-2240-9E5B-6D380B7668DC}" dt="2025-05-07T10:53:46.937" v="559" actId="207"/>
          <ac:spMkLst>
            <pc:docMk/>
            <pc:sldMk cId="3440864096" sldId="466"/>
            <ac:spMk id="12" creationId="{169DA1E7-35F3-9624-FF81-957C3AB37720}"/>
          </ac:spMkLst>
        </pc:spChg>
        <pc:spChg chg="mod">
          <ac:chgData name="Mandalari, Anna Maria" userId="335782c7-a148-4b99-85ef-c22981510df0" providerId="ADAL" clId="{56C16C35-4782-2240-9E5B-6D380B7668DC}" dt="2025-05-07T10:53:46.937" v="559" actId="207"/>
          <ac:spMkLst>
            <pc:docMk/>
            <pc:sldMk cId="3440864096" sldId="466"/>
            <ac:spMk id="13" creationId="{F6E83BC7-B61B-509E-2393-637010A59979}"/>
          </ac:spMkLst>
        </pc:spChg>
        <pc:spChg chg="mod">
          <ac:chgData name="Mandalari, Anna Maria" userId="335782c7-a148-4b99-85ef-c22981510df0" providerId="ADAL" clId="{56C16C35-4782-2240-9E5B-6D380B7668DC}" dt="2025-05-07T10:53:46.937" v="559" actId="207"/>
          <ac:spMkLst>
            <pc:docMk/>
            <pc:sldMk cId="3440864096" sldId="466"/>
            <ac:spMk id="14" creationId="{72C45301-855F-40B9-E464-DCD92B9754F6}"/>
          </ac:spMkLst>
        </pc:spChg>
        <pc:spChg chg="mod">
          <ac:chgData name="Mandalari, Anna Maria" userId="335782c7-a148-4b99-85ef-c22981510df0" providerId="ADAL" clId="{56C16C35-4782-2240-9E5B-6D380B7668DC}" dt="2025-05-07T10:53:40.384" v="558" actId="207"/>
          <ac:spMkLst>
            <pc:docMk/>
            <pc:sldMk cId="3440864096" sldId="466"/>
            <ac:spMk id="15" creationId="{D46931B7-775D-B848-AB21-3E096B230AD8}"/>
          </ac:spMkLst>
        </pc:spChg>
        <pc:spChg chg="mod">
          <ac:chgData name="Mandalari, Anna Maria" userId="335782c7-a148-4b99-85ef-c22981510df0" providerId="ADAL" clId="{56C16C35-4782-2240-9E5B-6D380B7668DC}" dt="2025-05-07T10:53:40.384" v="558" actId="207"/>
          <ac:spMkLst>
            <pc:docMk/>
            <pc:sldMk cId="3440864096" sldId="466"/>
            <ac:spMk id="16" creationId="{20713F4D-A389-FCE8-931D-5B8713CBB439}"/>
          </ac:spMkLst>
        </pc:spChg>
        <pc:spChg chg="mod">
          <ac:chgData name="Mandalari, Anna Maria" userId="335782c7-a148-4b99-85ef-c22981510df0" providerId="ADAL" clId="{56C16C35-4782-2240-9E5B-6D380B7668DC}" dt="2025-05-07T10:53:40.384" v="558" actId="207"/>
          <ac:spMkLst>
            <pc:docMk/>
            <pc:sldMk cId="3440864096" sldId="466"/>
            <ac:spMk id="17" creationId="{E922D070-1930-ED2E-9C4D-72CD37D77CD0}"/>
          </ac:spMkLst>
        </pc:spChg>
        <pc:spChg chg="mod">
          <ac:chgData name="Mandalari, Anna Maria" userId="335782c7-a148-4b99-85ef-c22981510df0" providerId="ADAL" clId="{56C16C35-4782-2240-9E5B-6D380B7668DC}" dt="2025-05-07T10:53:40.384" v="558" actId="207"/>
          <ac:spMkLst>
            <pc:docMk/>
            <pc:sldMk cId="3440864096" sldId="466"/>
            <ac:spMk id="18" creationId="{BC2A4D36-9BDB-84DF-11F2-2532C4C23585}"/>
          </ac:spMkLst>
        </pc:spChg>
        <pc:spChg chg="mod">
          <ac:chgData name="Mandalari, Anna Maria" userId="335782c7-a148-4b99-85ef-c22981510df0" providerId="ADAL" clId="{56C16C35-4782-2240-9E5B-6D380B7668DC}" dt="2025-05-07T10:53:40.384" v="558" actId="207"/>
          <ac:spMkLst>
            <pc:docMk/>
            <pc:sldMk cId="3440864096" sldId="466"/>
            <ac:spMk id="19" creationId="{5F376998-D347-8C51-8AB2-5CA475027209}"/>
          </ac:spMkLst>
        </pc:spChg>
        <pc:spChg chg="mod">
          <ac:chgData name="Mandalari, Anna Maria" userId="335782c7-a148-4b99-85ef-c22981510df0" providerId="ADAL" clId="{56C16C35-4782-2240-9E5B-6D380B7668DC}" dt="2025-05-07T10:53:40.384" v="558" actId="207"/>
          <ac:spMkLst>
            <pc:docMk/>
            <pc:sldMk cId="3440864096" sldId="466"/>
            <ac:spMk id="20" creationId="{C449B516-DCA6-FCC6-9514-2F2FC7EBBE59}"/>
          </ac:spMkLst>
        </pc:spChg>
      </pc:sldChg>
      <pc:sldChg chg="addSp delSp modSp add mod">
        <pc:chgData name="Mandalari, Anna Maria" userId="335782c7-a148-4b99-85ef-c22981510df0" providerId="ADAL" clId="{56C16C35-4782-2240-9E5B-6D380B7668DC}" dt="2025-05-07T10:56:30.310" v="610" actId="962"/>
        <pc:sldMkLst>
          <pc:docMk/>
          <pc:sldMk cId="26942283" sldId="467"/>
        </pc:sldMkLst>
        <pc:spChg chg="mod">
          <ac:chgData name="Mandalari, Anna Maria" userId="335782c7-a148-4b99-85ef-c22981510df0" providerId="ADAL" clId="{56C16C35-4782-2240-9E5B-6D380B7668DC}" dt="2025-05-07T10:56:04.319" v="607" actId="207"/>
          <ac:spMkLst>
            <pc:docMk/>
            <pc:sldMk cId="26942283" sldId="467"/>
            <ac:spMk id="3" creationId="{387C5B11-0441-CAD8-8F02-21CE9EDC73A4}"/>
          </ac:spMkLst>
        </pc:spChg>
        <pc:picChg chg="add mod">
          <ac:chgData name="Mandalari, Anna Maria" userId="335782c7-a148-4b99-85ef-c22981510df0" providerId="ADAL" clId="{56C16C35-4782-2240-9E5B-6D380B7668DC}" dt="2025-05-07T10:56:30.310" v="610" actId="962"/>
          <ac:picMkLst>
            <pc:docMk/>
            <pc:sldMk cId="26942283" sldId="467"/>
            <ac:picMk id="7" creationId="{5257A071-CD71-966D-A583-0DD44F94B192}"/>
          </ac:picMkLst>
        </pc:picChg>
      </pc:sldChg>
      <pc:sldChg chg="addSp delSp modSp add mod">
        <pc:chgData name="Mandalari, Anna Maria" userId="335782c7-a148-4b99-85ef-c22981510df0" providerId="ADAL" clId="{56C16C35-4782-2240-9E5B-6D380B7668DC}" dt="2025-05-07T11:00:06.720" v="619" actId="207"/>
        <pc:sldMkLst>
          <pc:docMk/>
          <pc:sldMk cId="3799350448" sldId="468"/>
        </pc:sldMkLst>
        <pc:spChg chg="mod">
          <ac:chgData name="Mandalari, Anna Maria" userId="335782c7-a148-4b99-85ef-c22981510df0" providerId="ADAL" clId="{56C16C35-4782-2240-9E5B-6D380B7668DC}" dt="2025-05-07T10:59:43.850" v="613" actId="207"/>
          <ac:spMkLst>
            <pc:docMk/>
            <pc:sldMk cId="3799350448" sldId="468"/>
            <ac:spMk id="3" creationId="{D3B86DD2-23C0-EA20-F331-D7D1B3636669}"/>
          </ac:spMkLst>
        </pc:spChg>
        <pc:spChg chg="mod">
          <ac:chgData name="Mandalari, Anna Maria" userId="335782c7-a148-4b99-85ef-c22981510df0" providerId="ADAL" clId="{56C16C35-4782-2240-9E5B-6D380B7668DC}" dt="2025-05-07T10:59:43.850" v="613" actId="207"/>
          <ac:spMkLst>
            <pc:docMk/>
            <pc:sldMk cId="3799350448" sldId="468"/>
            <ac:spMk id="4" creationId="{C063C7B4-599D-A5C3-A428-FE97C2200037}"/>
          </ac:spMkLst>
        </pc:spChg>
        <pc:spChg chg="mod">
          <ac:chgData name="Mandalari, Anna Maria" userId="335782c7-a148-4b99-85ef-c22981510df0" providerId="ADAL" clId="{56C16C35-4782-2240-9E5B-6D380B7668DC}" dt="2025-05-07T10:59:43.850" v="613" actId="207"/>
          <ac:spMkLst>
            <pc:docMk/>
            <pc:sldMk cId="3799350448" sldId="468"/>
            <ac:spMk id="5" creationId="{CFDBA40A-F7C0-F325-67E2-87E436F981FA}"/>
          </ac:spMkLst>
        </pc:spChg>
        <pc:spChg chg="mod">
          <ac:chgData name="Mandalari, Anna Maria" userId="335782c7-a148-4b99-85ef-c22981510df0" providerId="ADAL" clId="{56C16C35-4782-2240-9E5B-6D380B7668DC}" dt="2025-05-07T11:00:00.093" v="618" actId="207"/>
          <ac:spMkLst>
            <pc:docMk/>
            <pc:sldMk cId="3799350448" sldId="468"/>
            <ac:spMk id="9" creationId="{683F6EA9-7C74-C00A-22FC-171897F5A0FE}"/>
          </ac:spMkLst>
        </pc:spChg>
        <pc:spChg chg="mod">
          <ac:chgData name="Mandalari, Anna Maria" userId="335782c7-a148-4b99-85ef-c22981510df0" providerId="ADAL" clId="{56C16C35-4782-2240-9E5B-6D380B7668DC}" dt="2025-05-07T10:59:52.529" v="617" actId="207"/>
          <ac:spMkLst>
            <pc:docMk/>
            <pc:sldMk cId="3799350448" sldId="468"/>
            <ac:spMk id="10" creationId="{24050DE6-485A-0E2A-7D1F-56BC9B6BC504}"/>
          </ac:spMkLst>
        </pc:spChg>
        <pc:spChg chg="mod">
          <ac:chgData name="Mandalari, Anna Maria" userId="335782c7-a148-4b99-85ef-c22981510df0" providerId="ADAL" clId="{56C16C35-4782-2240-9E5B-6D380B7668DC}" dt="2025-05-07T10:59:52.529" v="617" actId="207"/>
          <ac:spMkLst>
            <pc:docMk/>
            <pc:sldMk cId="3799350448" sldId="468"/>
            <ac:spMk id="11" creationId="{79FD5A33-CB9D-6523-5A38-7E00ED7C2BE5}"/>
          </ac:spMkLst>
        </pc:spChg>
        <pc:spChg chg="mod">
          <ac:chgData name="Mandalari, Anna Maria" userId="335782c7-a148-4b99-85ef-c22981510df0" providerId="ADAL" clId="{56C16C35-4782-2240-9E5B-6D380B7668DC}" dt="2025-05-07T10:59:43.850" v="613" actId="207"/>
          <ac:spMkLst>
            <pc:docMk/>
            <pc:sldMk cId="3799350448" sldId="468"/>
            <ac:spMk id="12" creationId="{DF0289B9-BF2F-4BD7-A120-DFF380552D74}"/>
          </ac:spMkLst>
        </pc:spChg>
        <pc:spChg chg="mod">
          <ac:chgData name="Mandalari, Anna Maria" userId="335782c7-a148-4b99-85ef-c22981510df0" providerId="ADAL" clId="{56C16C35-4782-2240-9E5B-6D380B7668DC}" dt="2025-05-07T10:59:43.850" v="613" actId="207"/>
          <ac:spMkLst>
            <pc:docMk/>
            <pc:sldMk cId="3799350448" sldId="468"/>
            <ac:spMk id="13" creationId="{22729FB9-1EFD-2EB8-53E6-0252DDD1E745}"/>
          </ac:spMkLst>
        </pc:spChg>
        <pc:spChg chg="mod">
          <ac:chgData name="Mandalari, Anna Maria" userId="335782c7-a148-4b99-85ef-c22981510df0" providerId="ADAL" clId="{56C16C35-4782-2240-9E5B-6D380B7668DC}" dt="2025-05-07T10:59:43.850" v="613" actId="207"/>
          <ac:spMkLst>
            <pc:docMk/>
            <pc:sldMk cId="3799350448" sldId="468"/>
            <ac:spMk id="14" creationId="{04F6DB56-7293-299E-9CE7-F56E562D80AE}"/>
          </ac:spMkLst>
        </pc:spChg>
        <pc:spChg chg="mod">
          <ac:chgData name="Mandalari, Anna Maria" userId="335782c7-a148-4b99-85ef-c22981510df0" providerId="ADAL" clId="{56C16C35-4782-2240-9E5B-6D380B7668DC}" dt="2025-05-07T11:00:06.720" v="619" actId="207"/>
          <ac:spMkLst>
            <pc:docMk/>
            <pc:sldMk cId="3799350448" sldId="468"/>
            <ac:spMk id="15" creationId="{D4884E07-9C62-5286-B058-F41EDBE4A356}"/>
          </ac:spMkLst>
        </pc:spChg>
        <pc:spChg chg="mod">
          <ac:chgData name="Mandalari, Anna Maria" userId="335782c7-a148-4b99-85ef-c22981510df0" providerId="ADAL" clId="{56C16C35-4782-2240-9E5B-6D380B7668DC}" dt="2025-05-07T11:00:06.720" v="619" actId="207"/>
          <ac:spMkLst>
            <pc:docMk/>
            <pc:sldMk cId="3799350448" sldId="468"/>
            <ac:spMk id="16" creationId="{3F791CEF-82A3-1F7E-66DB-2399BD7DE005}"/>
          </ac:spMkLst>
        </pc:spChg>
        <pc:spChg chg="mod">
          <ac:chgData name="Mandalari, Anna Maria" userId="335782c7-a148-4b99-85ef-c22981510df0" providerId="ADAL" clId="{56C16C35-4782-2240-9E5B-6D380B7668DC}" dt="2025-05-07T11:00:06.720" v="619" actId="207"/>
          <ac:spMkLst>
            <pc:docMk/>
            <pc:sldMk cId="3799350448" sldId="468"/>
            <ac:spMk id="17" creationId="{61D087B2-8CFF-EAAD-CE6F-EA4064D23C42}"/>
          </ac:spMkLst>
        </pc:spChg>
        <pc:spChg chg="mod">
          <ac:chgData name="Mandalari, Anna Maria" userId="335782c7-a148-4b99-85ef-c22981510df0" providerId="ADAL" clId="{56C16C35-4782-2240-9E5B-6D380B7668DC}" dt="2025-05-07T11:00:00.093" v="618" actId="207"/>
          <ac:spMkLst>
            <pc:docMk/>
            <pc:sldMk cId="3799350448" sldId="468"/>
            <ac:spMk id="18" creationId="{6F97ACE2-42D7-8D73-D836-F2DE10B4752E}"/>
          </ac:spMkLst>
        </pc:spChg>
        <pc:spChg chg="mod">
          <ac:chgData name="Mandalari, Anna Maria" userId="335782c7-a148-4b99-85ef-c22981510df0" providerId="ADAL" clId="{56C16C35-4782-2240-9E5B-6D380B7668DC}" dt="2025-05-07T10:59:52.529" v="617" actId="207"/>
          <ac:spMkLst>
            <pc:docMk/>
            <pc:sldMk cId="3799350448" sldId="468"/>
            <ac:spMk id="19" creationId="{B473D7D8-DB66-CF23-FFD9-974A26051B7F}"/>
          </ac:spMkLst>
        </pc:spChg>
        <pc:spChg chg="mod">
          <ac:chgData name="Mandalari, Anna Maria" userId="335782c7-a148-4b99-85ef-c22981510df0" providerId="ADAL" clId="{56C16C35-4782-2240-9E5B-6D380B7668DC}" dt="2025-05-07T10:59:52.529" v="617" actId="207"/>
          <ac:spMkLst>
            <pc:docMk/>
            <pc:sldMk cId="3799350448" sldId="468"/>
            <ac:spMk id="20" creationId="{8321E678-8748-DE3F-CA7D-1355C2679885}"/>
          </ac:spMkLst>
        </pc:spChg>
      </pc:sldChg>
      <pc:sldChg chg="add del">
        <pc:chgData name="Mandalari, Anna Maria" userId="335782c7-a148-4b99-85ef-c22981510df0" providerId="ADAL" clId="{56C16C35-4782-2240-9E5B-6D380B7668DC}" dt="2025-05-07T11:00:13.173" v="620" actId="2696"/>
        <pc:sldMkLst>
          <pc:docMk/>
          <pc:sldMk cId="3279731001" sldId="469"/>
        </pc:sldMkLst>
      </pc:sldChg>
      <pc:sldChg chg="add">
        <pc:chgData name="Mandalari, Anna Maria" userId="335782c7-a148-4b99-85ef-c22981510df0" providerId="ADAL" clId="{56C16C35-4782-2240-9E5B-6D380B7668DC}" dt="2025-05-07T10:57:23.523" v="611"/>
        <pc:sldMkLst>
          <pc:docMk/>
          <pc:sldMk cId="947088153" sldId="470"/>
        </pc:sldMkLst>
      </pc:sldChg>
      <pc:sldChg chg="add">
        <pc:chgData name="Mandalari, Anna Maria" userId="335782c7-a148-4b99-85ef-c22981510df0" providerId="ADAL" clId="{56C16C35-4782-2240-9E5B-6D380B7668DC}" dt="2025-05-07T10:57:23.523" v="611"/>
        <pc:sldMkLst>
          <pc:docMk/>
          <pc:sldMk cId="3729829846" sldId="471"/>
        </pc:sldMkLst>
      </pc:sldChg>
      <pc:sldChg chg="addSp delSp modSp add mod modClrScheme chgLayout">
        <pc:chgData name="Mandalari, Anna Maria" userId="335782c7-a148-4b99-85ef-c22981510df0" providerId="ADAL" clId="{56C16C35-4782-2240-9E5B-6D380B7668DC}" dt="2025-05-07T11:29:56.987" v="800" actId="26606"/>
        <pc:sldMkLst>
          <pc:docMk/>
          <pc:sldMk cId="1589422515" sldId="472"/>
        </pc:sldMkLst>
        <pc:spChg chg="mod">
          <ac:chgData name="Mandalari, Anna Maria" userId="335782c7-a148-4b99-85ef-c22981510df0" providerId="ADAL" clId="{56C16C35-4782-2240-9E5B-6D380B7668DC}" dt="2025-05-07T11:29:56.987" v="800" actId="26606"/>
          <ac:spMkLst>
            <pc:docMk/>
            <pc:sldMk cId="1589422515" sldId="472"/>
            <ac:spMk id="2" creationId="{62BB648D-3825-3AB2-2C98-03AA8CAD20E9}"/>
          </ac:spMkLst>
        </pc:spChg>
        <pc:spChg chg="mod ord">
          <ac:chgData name="Mandalari, Anna Maria" userId="335782c7-a148-4b99-85ef-c22981510df0" providerId="ADAL" clId="{56C16C35-4782-2240-9E5B-6D380B7668DC}" dt="2025-05-07T11:29:56.987" v="800" actId="26606"/>
          <ac:spMkLst>
            <pc:docMk/>
            <pc:sldMk cId="1589422515" sldId="472"/>
            <ac:spMk id="3" creationId="{3660AB37-41A0-C3A5-AB84-571F2BE77D15}"/>
          </ac:spMkLst>
        </pc:spChg>
        <pc:picChg chg="add mod ord">
          <ac:chgData name="Mandalari, Anna Maria" userId="335782c7-a148-4b99-85ef-c22981510df0" providerId="ADAL" clId="{56C16C35-4782-2240-9E5B-6D380B7668DC}" dt="2025-05-07T11:29:56.987" v="800" actId="26606"/>
          <ac:picMkLst>
            <pc:docMk/>
            <pc:sldMk cId="1589422515" sldId="472"/>
            <ac:picMk id="7" creationId="{B4B8264D-4687-067A-8D7B-F3AA75ABD901}"/>
          </ac:picMkLst>
        </pc:picChg>
      </pc:sldChg>
      <pc:sldChg chg="modSp add mod">
        <pc:chgData name="Mandalari, Anna Maria" userId="335782c7-a148-4b99-85ef-c22981510df0" providerId="ADAL" clId="{56C16C35-4782-2240-9E5B-6D380B7668DC}" dt="2025-05-07T13:48:37.553" v="823" actId="207"/>
        <pc:sldMkLst>
          <pc:docMk/>
          <pc:sldMk cId="3598310137" sldId="473"/>
        </pc:sldMkLst>
        <pc:spChg chg="mod">
          <ac:chgData name="Mandalari, Anna Maria" userId="335782c7-a148-4b99-85ef-c22981510df0" providerId="ADAL" clId="{56C16C35-4782-2240-9E5B-6D380B7668DC}" dt="2025-05-07T13:48:10.154" v="819" actId="207"/>
          <ac:spMkLst>
            <pc:docMk/>
            <pc:sldMk cId="3598310137" sldId="473"/>
            <ac:spMk id="3" creationId="{DAF99D1F-0DB2-AA54-136C-580C692DE96E}"/>
          </ac:spMkLst>
        </pc:spChg>
        <pc:spChg chg="mod">
          <ac:chgData name="Mandalari, Anna Maria" userId="335782c7-a148-4b99-85ef-c22981510df0" providerId="ADAL" clId="{56C16C35-4782-2240-9E5B-6D380B7668DC}" dt="2025-05-07T13:48:10.154" v="819" actId="207"/>
          <ac:spMkLst>
            <pc:docMk/>
            <pc:sldMk cId="3598310137" sldId="473"/>
            <ac:spMk id="5" creationId="{FB534AA5-D65D-6712-63CB-60F96F4B688A}"/>
          </ac:spMkLst>
        </pc:spChg>
        <pc:spChg chg="mod">
          <ac:chgData name="Mandalari, Anna Maria" userId="335782c7-a148-4b99-85ef-c22981510df0" providerId="ADAL" clId="{56C16C35-4782-2240-9E5B-6D380B7668DC}" dt="2025-05-07T13:48:10.154" v="819" actId="207"/>
          <ac:spMkLst>
            <pc:docMk/>
            <pc:sldMk cId="3598310137" sldId="473"/>
            <ac:spMk id="7" creationId="{4502ECBC-C152-71C6-FF9D-DC30A10BD9A5}"/>
          </ac:spMkLst>
        </pc:spChg>
        <pc:spChg chg="mod">
          <ac:chgData name="Mandalari, Anna Maria" userId="335782c7-a148-4b99-85ef-c22981510df0" providerId="ADAL" clId="{56C16C35-4782-2240-9E5B-6D380B7668DC}" dt="2025-05-07T13:48:10.154" v="819" actId="207"/>
          <ac:spMkLst>
            <pc:docMk/>
            <pc:sldMk cId="3598310137" sldId="473"/>
            <ac:spMk id="8" creationId="{2D53888D-35B0-5691-D0E4-07A6216B82CA}"/>
          </ac:spMkLst>
        </pc:spChg>
        <pc:spChg chg="mod">
          <ac:chgData name="Mandalari, Anna Maria" userId="335782c7-a148-4b99-85ef-c22981510df0" providerId="ADAL" clId="{56C16C35-4782-2240-9E5B-6D380B7668DC}" dt="2025-05-07T13:48:37.553" v="823" actId="207"/>
          <ac:spMkLst>
            <pc:docMk/>
            <pc:sldMk cId="3598310137" sldId="473"/>
            <ac:spMk id="9" creationId="{3072827A-D84E-F034-A75A-45E17DAF07D0}"/>
          </ac:spMkLst>
        </pc:spChg>
        <pc:spChg chg="mod">
          <ac:chgData name="Mandalari, Anna Maria" userId="335782c7-a148-4b99-85ef-c22981510df0" providerId="ADAL" clId="{56C16C35-4782-2240-9E5B-6D380B7668DC}" dt="2025-05-07T13:48:37.553" v="823" actId="207"/>
          <ac:spMkLst>
            <pc:docMk/>
            <pc:sldMk cId="3598310137" sldId="473"/>
            <ac:spMk id="10" creationId="{D3B7C55C-8D05-37DE-2EE9-4CAEE3757504}"/>
          </ac:spMkLst>
        </pc:spChg>
        <pc:spChg chg="mod">
          <ac:chgData name="Mandalari, Anna Maria" userId="335782c7-a148-4b99-85ef-c22981510df0" providerId="ADAL" clId="{56C16C35-4782-2240-9E5B-6D380B7668DC}" dt="2025-05-07T13:48:37.553" v="823" actId="207"/>
          <ac:spMkLst>
            <pc:docMk/>
            <pc:sldMk cId="3598310137" sldId="473"/>
            <ac:spMk id="11" creationId="{FCEDA017-8758-34DA-DBBB-7496E744EA6C}"/>
          </ac:spMkLst>
        </pc:spChg>
        <pc:spChg chg="mod">
          <ac:chgData name="Mandalari, Anna Maria" userId="335782c7-a148-4b99-85ef-c22981510df0" providerId="ADAL" clId="{56C16C35-4782-2240-9E5B-6D380B7668DC}" dt="2025-05-07T13:48:10.154" v="819" actId="207"/>
          <ac:spMkLst>
            <pc:docMk/>
            <pc:sldMk cId="3598310137" sldId="473"/>
            <ac:spMk id="12" creationId="{CFD898B2-3B4C-BE6A-43F7-01B6184EBB7F}"/>
          </ac:spMkLst>
        </pc:spChg>
        <pc:spChg chg="mod">
          <ac:chgData name="Mandalari, Anna Maria" userId="335782c7-a148-4b99-85ef-c22981510df0" providerId="ADAL" clId="{56C16C35-4782-2240-9E5B-6D380B7668DC}" dt="2025-05-07T13:48:10.154" v="819" actId="207"/>
          <ac:spMkLst>
            <pc:docMk/>
            <pc:sldMk cId="3598310137" sldId="473"/>
            <ac:spMk id="13" creationId="{4D22CAAB-20FC-B144-1C41-30636668C384}"/>
          </ac:spMkLst>
        </pc:spChg>
        <pc:spChg chg="mod">
          <ac:chgData name="Mandalari, Anna Maria" userId="335782c7-a148-4b99-85ef-c22981510df0" providerId="ADAL" clId="{56C16C35-4782-2240-9E5B-6D380B7668DC}" dt="2025-05-07T13:48:10.154" v="819" actId="207"/>
          <ac:spMkLst>
            <pc:docMk/>
            <pc:sldMk cId="3598310137" sldId="473"/>
            <ac:spMk id="14" creationId="{DD98B5D4-D02B-7750-FCE4-F01D0C4CE030}"/>
          </ac:spMkLst>
        </pc:spChg>
        <pc:spChg chg="mod">
          <ac:chgData name="Mandalari, Anna Maria" userId="335782c7-a148-4b99-85ef-c22981510df0" providerId="ADAL" clId="{56C16C35-4782-2240-9E5B-6D380B7668DC}" dt="2025-05-07T13:48:10.154" v="819" actId="207"/>
          <ac:spMkLst>
            <pc:docMk/>
            <pc:sldMk cId="3598310137" sldId="473"/>
            <ac:spMk id="15" creationId="{2A513CDD-BDE9-9319-E366-57ED2575EAD1}"/>
          </ac:spMkLst>
        </pc:spChg>
        <pc:spChg chg="mod">
          <ac:chgData name="Mandalari, Anna Maria" userId="335782c7-a148-4b99-85ef-c22981510df0" providerId="ADAL" clId="{56C16C35-4782-2240-9E5B-6D380B7668DC}" dt="2025-05-07T13:48:10.154" v="819" actId="207"/>
          <ac:spMkLst>
            <pc:docMk/>
            <pc:sldMk cId="3598310137" sldId="473"/>
            <ac:spMk id="19" creationId="{4E8197C1-FFE1-C1E1-E0A8-49546FDDAACE}"/>
          </ac:spMkLst>
        </pc:spChg>
      </pc:sldChg>
      <pc:sldChg chg="add">
        <pc:chgData name="Mandalari, Anna Maria" userId="335782c7-a148-4b99-85ef-c22981510df0" providerId="ADAL" clId="{56C16C35-4782-2240-9E5B-6D380B7668DC}" dt="2025-05-07T13:48:32.223" v="822"/>
        <pc:sldMkLst>
          <pc:docMk/>
          <pc:sldMk cId="3681890801" sldId="474"/>
        </pc:sldMkLst>
      </pc:sldChg>
    </pc:docChg>
  </pc:docChgLst>
  <pc:docChgLst>
    <pc:chgData name="Yuanhang Yao" userId="fbd8fcc3-4ede-4902-84ec-22c70022bdad" providerId="ADAL" clId="{EB018C0C-C30B-0E4E-BDF9-EE14B89F01E9}"/>
    <pc:docChg chg="undo custSel addSld delSld modSld">
      <pc:chgData name="Yuanhang Yao" userId="fbd8fcc3-4ede-4902-84ec-22c70022bdad" providerId="ADAL" clId="{EB018C0C-C30B-0E4E-BDF9-EE14B89F01E9}" dt="2025-03-12T00:32:25.502" v="38" actId="962"/>
      <pc:docMkLst>
        <pc:docMk/>
      </pc:docMkLst>
      <pc:sldChg chg="modSp mod">
        <pc:chgData name="Yuanhang Yao" userId="fbd8fcc3-4ede-4902-84ec-22c70022bdad" providerId="ADAL" clId="{EB018C0C-C30B-0E4E-BDF9-EE14B89F01E9}" dt="2025-03-12T00:32:25.502" v="38" actId="962"/>
        <pc:sldMkLst>
          <pc:docMk/>
          <pc:sldMk cId="129312256" sldId="310"/>
        </pc:sldMkLst>
      </pc:sldChg>
      <pc:sldChg chg="modSp mod">
        <pc:chgData name="Yuanhang Yao" userId="fbd8fcc3-4ede-4902-84ec-22c70022bdad" providerId="ADAL" clId="{EB018C0C-C30B-0E4E-BDF9-EE14B89F01E9}" dt="2025-03-12T00:32:11.881" v="28" actId="962"/>
        <pc:sldMkLst>
          <pc:docMk/>
          <pc:sldMk cId="2274281614" sldId="399"/>
        </pc:sldMkLst>
      </pc:sldChg>
      <pc:sldChg chg="new del">
        <pc:chgData name="Yuanhang Yao" userId="fbd8fcc3-4ede-4902-84ec-22c70022bdad" providerId="ADAL" clId="{EB018C0C-C30B-0E4E-BDF9-EE14B89F01E9}" dt="2025-03-11T07:44:25.373" v="1" actId="2696"/>
        <pc:sldMkLst>
          <pc:docMk/>
          <pc:sldMk cId="444042017" sldId="400"/>
        </pc:sldMkLst>
      </pc:sldChg>
    </pc:docChg>
  </pc:docChgLst>
  <pc:docChgLst>
    <pc:chgData name="Mandalari, Anna Maria" userId="335782c7-a148-4b99-85ef-c22981510df0" providerId="ADAL" clId="{83508D21-3B10-CD48-859E-5F3E5D23E2F6}"/>
    <pc:docChg chg="undo redo custSel addSld delSld modSld sldOrd">
      <pc:chgData name="Mandalari, Anna Maria" userId="335782c7-a148-4b99-85ef-c22981510df0" providerId="ADAL" clId="{83508D21-3B10-CD48-859E-5F3E5D23E2F6}" dt="2025-05-13T09:15:44.954" v="1062" actId="1076"/>
      <pc:docMkLst>
        <pc:docMk/>
      </pc:docMkLst>
      <pc:sldChg chg="del">
        <pc:chgData name="Mandalari, Anna Maria" userId="335782c7-a148-4b99-85ef-c22981510df0" providerId="ADAL" clId="{83508D21-3B10-CD48-859E-5F3E5D23E2F6}" dt="2025-05-13T09:13:18.059" v="1029" actId="2696"/>
        <pc:sldMkLst>
          <pc:docMk/>
          <pc:sldMk cId="3989883278" sldId="299"/>
        </pc:sldMkLst>
      </pc:sldChg>
      <pc:sldChg chg="del">
        <pc:chgData name="Mandalari, Anna Maria" userId="335782c7-a148-4b99-85ef-c22981510df0" providerId="ADAL" clId="{83508D21-3B10-CD48-859E-5F3E5D23E2F6}" dt="2025-05-13T09:13:15.841" v="1028" actId="2696"/>
        <pc:sldMkLst>
          <pc:docMk/>
          <pc:sldMk cId="1824099241" sldId="306"/>
        </pc:sldMkLst>
      </pc:sldChg>
      <pc:sldChg chg="addSp delSp modSp mod ord">
        <pc:chgData name="Mandalari, Anna Maria" userId="335782c7-a148-4b99-85ef-c22981510df0" providerId="ADAL" clId="{83508D21-3B10-CD48-859E-5F3E5D23E2F6}" dt="2025-05-12T13:56:44.015" v="401" actId="962"/>
        <pc:sldMkLst>
          <pc:docMk/>
          <pc:sldMk cId="129312256" sldId="310"/>
        </pc:sldMkLst>
        <pc:spChg chg="mod">
          <ac:chgData name="Mandalari, Anna Maria" userId="335782c7-a148-4b99-85ef-c22981510df0" providerId="ADAL" clId="{83508D21-3B10-CD48-859E-5F3E5D23E2F6}" dt="2025-05-12T13:54:37.144" v="383" actId="20577"/>
          <ac:spMkLst>
            <pc:docMk/>
            <pc:sldMk cId="129312256" sldId="310"/>
            <ac:spMk id="3" creationId="{5C53A30A-4B1D-5E9A-F615-38DD081DC4F9}"/>
          </ac:spMkLst>
        </pc:spChg>
        <pc:spChg chg="add del mod">
          <ac:chgData name="Mandalari, Anna Maria" userId="335782c7-a148-4b99-85ef-c22981510df0" providerId="ADAL" clId="{83508D21-3B10-CD48-859E-5F3E5D23E2F6}" dt="2025-05-12T13:56:40.924" v="399" actId="931"/>
          <ac:spMkLst>
            <pc:docMk/>
            <pc:sldMk cId="129312256" sldId="310"/>
            <ac:spMk id="5" creationId="{8B93766D-425D-37EA-33AC-259D9BA111C1}"/>
          </ac:spMkLst>
        </pc:spChg>
        <pc:picChg chg="del">
          <ac:chgData name="Mandalari, Anna Maria" userId="335782c7-a148-4b99-85ef-c22981510df0" providerId="ADAL" clId="{83508D21-3B10-CD48-859E-5F3E5D23E2F6}" dt="2025-05-12T13:56:37.622" v="398" actId="478"/>
          <ac:picMkLst>
            <pc:docMk/>
            <pc:sldMk cId="129312256" sldId="310"/>
            <ac:picMk id="7" creationId="{89C32DD0-BD2F-6524-4667-DB5E224F949E}"/>
          </ac:picMkLst>
        </pc:picChg>
        <pc:picChg chg="add mod">
          <ac:chgData name="Mandalari, Anna Maria" userId="335782c7-a148-4b99-85ef-c22981510df0" providerId="ADAL" clId="{83508D21-3B10-CD48-859E-5F3E5D23E2F6}" dt="2025-05-12T13:56:44.015" v="401" actId="962"/>
          <ac:picMkLst>
            <pc:docMk/>
            <pc:sldMk cId="129312256" sldId="310"/>
            <ac:picMk id="8" creationId="{044E9629-2241-4979-B8E1-5FA1AEAC1EFD}"/>
          </ac:picMkLst>
        </pc:picChg>
      </pc:sldChg>
      <pc:sldChg chg="addSp delSp modSp mod ord">
        <pc:chgData name="Mandalari, Anna Maria" userId="335782c7-a148-4b99-85ef-c22981510df0" providerId="ADAL" clId="{83508D21-3B10-CD48-859E-5F3E5D23E2F6}" dt="2025-05-12T13:57:26.992" v="403"/>
        <pc:sldMkLst>
          <pc:docMk/>
          <pc:sldMk cId="3166084211" sldId="311"/>
        </pc:sldMkLst>
        <pc:spChg chg="mod">
          <ac:chgData name="Mandalari, Anna Maria" userId="335782c7-a148-4b99-85ef-c22981510df0" providerId="ADAL" clId="{83508D21-3B10-CD48-859E-5F3E5D23E2F6}" dt="2025-05-12T13:57:26.992" v="403"/>
          <ac:spMkLst>
            <pc:docMk/>
            <pc:sldMk cId="3166084211" sldId="311"/>
            <ac:spMk id="3" creationId="{38F3E1E9-91F3-D594-7B6B-7298782A34E5}"/>
          </ac:spMkLst>
        </pc:spChg>
        <pc:spChg chg="add mod">
          <ac:chgData name="Mandalari, Anna Maria" userId="335782c7-a148-4b99-85ef-c22981510df0" providerId="ADAL" clId="{83508D21-3B10-CD48-859E-5F3E5D23E2F6}" dt="2025-05-12T13:56:49.004" v="402" actId="478"/>
          <ac:spMkLst>
            <pc:docMk/>
            <pc:sldMk cId="3166084211" sldId="311"/>
            <ac:spMk id="5" creationId="{D83B6E20-7608-7ADD-B000-0697176C5889}"/>
          </ac:spMkLst>
        </pc:spChg>
        <pc:picChg chg="del">
          <ac:chgData name="Mandalari, Anna Maria" userId="335782c7-a148-4b99-85ef-c22981510df0" providerId="ADAL" clId="{83508D21-3B10-CD48-859E-5F3E5D23E2F6}" dt="2025-05-12T13:56:49.004" v="402" actId="478"/>
          <ac:picMkLst>
            <pc:docMk/>
            <pc:sldMk cId="3166084211" sldId="311"/>
            <ac:picMk id="10" creationId="{69197D8C-57D2-5B8A-9D06-3F78A61ADF7D}"/>
          </ac:picMkLst>
        </pc:picChg>
      </pc:sldChg>
      <pc:sldChg chg="addSp delSp modSp add mod">
        <pc:chgData name="Mandalari, Anna Maria" userId="335782c7-a148-4b99-85ef-c22981510df0" providerId="ADAL" clId="{83508D21-3B10-CD48-859E-5F3E5D23E2F6}" dt="2025-05-13T09:15:44.954" v="1062" actId="1076"/>
        <pc:sldMkLst>
          <pc:docMk/>
          <pc:sldMk cId="0" sldId="332"/>
        </pc:sldMkLst>
        <pc:spChg chg="add del mod">
          <ac:chgData name="Mandalari, Anna Maria" userId="335782c7-a148-4b99-85ef-c22981510df0" providerId="ADAL" clId="{83508D21-3B10-CD48-859E-5F3E5D23E2F6}" dt="2025-05-12T14:16:33.200" v="892" actId="478"/>
          <ac:spMkLst>
            <pc:docMk/>
            <pc:sldMk cId="0" sldId="332"/>
            <ac:spMk id="3" creationId="{4878E8EF-F6B3-30A5-C221-3C205BDA9A5F}"/>
          </ac:spMkLst>
        </pc:spChg>
        <pc:spChg chg="add mod">
          <ac:chgData name="Mandalari, Anna Maria" userId="335782c7-a148-4b99-85ef-c22981510df0" providerId="ADAL" clId="{83508D21-3B10-CD48-859E-5F3E5D23E2F6}" dt="2025-05-12T14:16:31.768" v="890" actId="1076"/>
          <ac:spMkLst>
            <pc:docMk/>
            <pc:sldMk cId="0" sldId="332"/>
            <ac:spMk id="4" creationId="{759B1AC5-6E34-EDCA-0044-3DEB2142F250}"/>
          </ac:spMkLst>
        </pc:spChg>
        <pc:spChg chg="add del mod">
          <ac:chgData name="Mandalari, Anna Maria" userId="335782c7-a148-4b99-85ef-c22981510df0" providerId="ADAL" clId="{83508D21-3B10-CD48-859E-5F3E5D23E2F6}" dt="2025-05-12T14:16:39.642" v="894" actId="478"/>
          <ac:spMkLst>
            <pc:docMk/>
            <pc:sldMk cId="0" sldId="332"/>
            <ac:spMk id="6" creationId="{11A8FDDE-C49F-B406-6FCE-8D858BF9301A}"/>
          </ac:spMkLst>
        </pc:spChg>
        <pc:spChg chg="add mod">
          <ac:chgData name="Mandalari, Anna Maria" userId="335782c7-a148-4b99-85ef-c22981510df0" providerId="ADAL" clId="{83508D21-3B10-CD48-859E-5F3E5D23E2F6}" dt="2025-05-12T14:17:10.689" v="962" actId="20577"/>
          <ac:spMkLst>
            <pc:docMk/>
            <pc:sldMk cId="0" sldId="332"/>
            <ac:spMk id="7" creationId="{730F4C37-96C2-0873-5236-733450BE821D}"/>
          </ac:spMkLst>
        </pc:spChg>
        <pc:spChg chg="mod">
          <ac:chgData name="Mandalari, Anna Maria" userId="335782c7-a148-4b99-85ef-c22981510df0" providerId="ADAL" clId="{83508D21-3B10-CD48-859E-5F3E5D23E2F6}" dt="2025-05-13T09:15:44.954" v="1062" actId="1076"/>
          <ac:spMkLst>
            <pc:docMk/>
            <pc:sldMk cId="0" sldId="332"/>
            <ac:spMk id="1404" creationId="{00000000-0000-0000-0000-000000000000}"/>
          </ac:spMkLst>
        </pc:spChg>
        <pc:spChg chg="add del mod">
          <ac:chgData name="Mandalari, Anna Maria" userId="335782c7-a148-4b99-85ef-c22981510df0" providerId="ADAL" clId="{83508D21-3B10-CD48-859E-5F3E5D23E2F6}" dt="2025-05-12T14:16:38.032" v="893" actId="478"/>
          <ac:spMkLst>
            <pc:docMk/>
            <pc:sldMk cId="0" sldId="332"/>
            <ac:spMk id="1407" creationId="{00000000-0000-0000-0000-000000000000}"/>
          </ac:spMkLst>
        </pc:spChg>
      </pc:sldChg>
      <pc:sldChg chg="addSp delSp modSp mod ord">
        <pc:chgData name="Mandalari, Anna Maria" userId="335782c7-a148-4b99-85ef-c22981510df0" providerId="ADAL" clId="{83508D21-3B10-CD48-859E-5F3E5D23E2F6}" dt="2025-05-12T14:18:23.388" v="973" actId="962"/>
        <pc:sldMkLst>
          <pc:docMk/>
          <pc:sldMk cId="306212644" sldId="343"/>
        </pc:sldMkLst>
        <pc:spChg chg="mod">
          <ac:chgData name="Mandalari, Anna Maria" userId="335782c7-a148-4b99-85ef-c22981510df0" providerId="ADAL" clId="{83508D21-3B10-CD48-859E-5F3E5D23E2F6}" dt="2025-05-12T14:15:05.086" v="876" actId="14100"/>
          <ac:spMkLst>
            <pc:docMk/>
            <pc:sldMk cId="306212644" sldId="343"/>
            <ac:spMk id="3" creationId="{FB894509-4CDF-2BC4-DABE-86D592B1814B}"/>
          </ac:spMkLst>
        </pc:spChg>
        <pc:spChg chg="add del mod">
          <ac:chgData name="Mandalari, Anna Maria" userId="335782c7-a148-4b99-85ef-c22981510df0" providerId="ADAL" clId="{83508D21-3B10-CD48-859E-5F3E5D23E2F6}" dt="2025-05-12T14:18:19.594" v="971" actId="931"/>
          <ac:spMkLst>
            <pc:docMk/>
            <pc:sldMk cId="306212644" sldId="343"/>
            <ac:spMk id="5" creationId="{288279B1-0FF0-61D1-CD2D-FA533FB5ECE0}"/>
          </ac:spMkLst>
        </pc:spChg>
        <pc:picChg chg="add mod">
          <ac:chgData name="Mandalari, Anna Maria" userId="335782c7-a148-4b99-85ef-c22981510df0" providerId="ADAL" clId="{83508D21-3B10-CD48-859E-5F3E5D23E2F6}" dt="2025-05-12T14:18:23.388" v="973" actId="962"/>
          <ac:picMkLst>
            <pc:docMk/>
            <pc:sldMk cId="306212644" sldId="343"/>
            <ac:picMk id="7" creationId="{828B8E7C-A9B5-6888-1A87-986A161C9E90}"/>
          </ac:picMkLst>
        </pc:picChg>
        <pc:picChg chg="del">
          <ac:chgData name="Mandalari, Anna Maria" userId="335782c7-a148-4b99-85ef-c22981510df0" providerId="ADAL" clId="{83508D21-3B10-CD48-859E-5F3E5D23E2F6}" dt="2025-05-12T14:18:16.929" v="970" actId="478"/>
          <ac:picMkLst>
            <pc:docMk/>
            <pc:sldMk cId="306212644" sldId="343"/>
            <ac:picMk id="8" creationId="{CD974BF6-1405-4800-88A2-85A7C232B435}"/>
          </ac:picMkLst>
        </pc:picChg>
      </pc:sldChg>
      <pc:sldChg chg="addSp delSp modSp mod ord">
        <pc:chgData name="Mandalari, Anna Maria" userId="335782c7-a148-4b99-85ef-c22981510df0" providerId="ADAL" clId="{83508D21-3B10-CD48-859E-5F3E5D23E2F6}" dt="2025-05-12T14:05:01.232" v="643" actId="962"/>
        <pc:sldMkLst>
          <pc:docMk/>
          <pc:sldMk cId="3304723417" sldId="348"/>
        </pc:sldMkLst>
        <pc:spChg chg="mod">
          <ac:chgData name="Mandalari, Anna Maria" userId="335782c7-a148-4b99-85ef-c22981510df0" providerId="ADAL" clId="{83508D21-3B10-CD48-859E-5F3E5D23E2F6}" dt="2025-05-12T14:02:52.081" v="598"/>
          <ac:spMkLst>
            <pc:docMk/>
            <pc:sldMk cId="3304723417" sldId="348"/>
            <ac:spMk id="3" creationId="{3D38915E-2F20-69EC-E31B-DEC148252751}"/>
          </ac:spMkLst>
        </pc:spChg>
        <pc:spChg chg="add del mod">
          <ac:chgData name="Mandalari, Anna Maria" userId="335782c7-a148-4b99-85ef-c22981510df0" providerId="ADAL" clId="{83508D21-3B10-CD48-859E-5F3E5D23E2F6}" dt="2025-05-12T14:03:02.242" v="600" actId="931"/>
          <ac:spMkLst>
            <pc:docMk/>
            <pc:sldMk cId="3304723417" sldId="348"/>
            <ac:spMk id="5" creationId="{2BDDC624-22D0-BEB4-D866-1DA73327B498}"/>
          </ac:spMkLst>
        </pc:spChg>
        <pc:spChg chg="add del mod">
          <ac:chgData name="Mandalari, Anna Maria" userId="335782c7-a148-4b99-85ef-c22981510df0" providerId="ADAL" clId="{83508D21-3B10-CD48-859E-5F3E5D23E2F6}" dt="2025-05-12T14:04:58.915" v="641" actId="931"/>
          <ac:spMkLst>
            <pc:docMk/>
            <pc:sldMk cId="3304723417" sldId="348"/>
            <ac:spMk id="10" creationId="{F364D570-2147-A62E-914E-4C6D5EDFC83F}"/>
          </ac:spMkLst>
        </pc:spChg>
        <pc:picChg chg="add del mod">
          <ac:chgData name="Mandalari, Anna Maria" userId="335782c7-a148-4b99-85ef-c22981510df0" providerId="ADAL" clId="{83508D21-3B10-CD48-859E-5F3E5D23E2F6}" dt="2025-05-12T14:04:55.002" v="640" actId="478"/>
          <ac:picMkLst>
            <pc:docMk/>
            <pc:sldMk cId="3304723417" sldId="348"/>
            <ac:picMk id="7" creationId="{FB1B4AEF-F549-24EF-E85C-955AE7B4CB8A}"/>
          </ac:picMkLst>
        </pc:picChg>
        <pc:picChg chg="del">
          <ac:chgData name="Mandalari, Anna Maria" userId="335782c7-a148-4b99-85ef-c22981510df0" providerId="ADAL" clId="{83508D21-3B10-CD48-859E-5F3E5D23E2F6}" dt="2025-05-12T14:02:54.218" v="599" actId="478"/>
          <ac:picMkLst>
            <pc:docMk/>
            <pc:sldMk cId="3304723417" sldId="348"/>
            <ac:picMk id="8" creationId="{5AB749B8-9086-0121-7690-9A8627926A8C}"/>
          </ac:picMkLst>
        </pc:picChg>
        <pc:picChg chg="add mod">
          <ac:chgData name="Mandalari, Anna Maria" userId="335782c7-a148-4b99-85ef-c22981510df0" providerId="ADAL" clId="{83508D21-3B10-CD48-859E-5F3E5D23E2F6}" dt="2025-05-12T14:05:01.232" v="643" actId="962"/>
          <ac:picMkLst>
            <pc:docMk/>
            <pc:sldMk cId="3304723417" sldId="348"/>
            <ac:picMk id="12" creationId="{0E537448-84B6-EEDD-12CF-DE34A62A362C}"/>
          </ac:picMkLst>
        </pc:picChg>
      </pc:sldChg>
      <pc:sldChg chg="modSp mod ord modClrScheme chgLayout">
        <pc:chgData name="Mandalari, Anna Maria" userId="335782c7-a148-4b99-85ef-c22981510df0" providerId="ADAL" clId="{83508D21-3B10-CD48-859E-5F3E5D23E2F6}" dt="2025-05-12T14:04:37.650" v="639" actId="20577"/>
        <pc:sldMkLst>
          <pc:docMk/>
          <pc:sldMk cId="30141489" sldId="362"/>
        </pc:sldMkLst>
        <pc:spChg chg="mod">
          <ac:chgData name="Mandalari, Anna Maria" userId="335782c7-a148-4b99-85ef-c22981510df0" providerId="ADAL" clId="{83508D21-3B10-CD48-859E-5F3E5D23E2F6}" dt="2025-05-12T13:59:28.998" v="480" actId="26606"/>
          <ac:spMkLst>
            <pc:docMk/>
            <pc:sldMk cId="30141489" sldId="362"/>
            <ac:spMk id="2" creationId="{09371A37-3B7F-A974-7ADD-10E19705443E}"/>
          </ac:spMkLst>
        </pc:spChg>
        <pc:spChg chg="mod">
          <ac:chgData name="Mandalari, Anna Maria" userId="335782c7-a148-4b99-85ef-c22981510df0" providerId="ADAL" clId="{83508D21-3B10-CD48-859E-5F3E5D23E2F6}" dt="2025-05-12T14:04:37.650" v="639" actId="20577"/>
          <ac:spMkLst>
            <pc:docMk/>
            <pc:sldMk cId="30141489" sldId="362"/>
            <ac:spMk id="3" creationId="{6EFD18D6-B204-F755-9709-4C5ADE9A99E6}"/>
          </ac:spMkLst>
        </pc:spChg>
      </pc:sldChg>
      <pc:sldChg chg="addSp delSp modSp mod ord modClrScheme chgLayout">
        <pc:chgData name="Mandalari, Anna Maria" userId="335782c7-a148-4b99-85ef-c22981510df0" providerId="ADAL" clId="{83508D21-3B10-CD48-859E-5F3E5D23E2F6}" dt="2025-05-12T14:01:27.668" v="557" actId="20578"/>
        <pc:sldMkLst>
          <pc:docMk/>
          <pc:sldMk cId="789118905" sldId="371"/>
        </pc:sldMkLst>
        <pc:spChg chg="mod">
          <ac:chgData name="Mandalari, Anna Maria" userId="335782c7-a148-4b99-85ef-c22981510df0" providerId="ADAL" clId="{83508D21-3B10-CD48-859E-5F3E5D23E2F6}" dt="2025-05-12T13:59:21.549" v="479" actId="26606"/>
          <ac:spMkLst>
            <pc:docMk/>
            <pc:sldMk cId="789118905" sldId="371"/>
            <ac:spMk id="2" creationId="{A5F73290-150D-4023-3438-A81F0FB72F5A}"/>
          </ac:spMkLst>
        </pc:spChg>
        <pc:spChg chg="mod">
          <ac:chgData name="Mandalari, Anna Maria" userId="335782c7-a148-4b99-85ef-c22981510df0" providerId="ADAL" clId="{83508D21-3B10-CD48-859E-5F3E5D23E2F6}" dt="2025-05-12T13:59:21.549" v="479" actId="26606"/>
          <ac:spMkLst>
            <pc:docMk/>
            <pc:sldMk cId="789118905" sldId="371"/>
            <ac:spMk id="3" creationId="{417391A1-8DE5-BF6D-13CA-82EB9E4F9031}"/>
          </ac:spMkLst>
        </pc:spChg>
        <pc:spChg chg="add del mod">
          <ac:chgData name="Mandalari, Anna Maria" userId="335782c7-a148-4b99-85ef-c22981510df0" providerId="ADAL" clId="{83508D21-3B10-CD48-859E-5F3E5D23E2F6}" dt="2025-05-12T13:59:15.811" v="476" actId="931"/>
          <ac:spMkLst>
            <pc:docMk/>
            <pc:sldMk cId="789118905" sldId="371"/>
            <ac:spMk id="5" creationId="{734E45AA-5C5E-D87E-0482-505245D5A47A}"/>
          </ac:spMkLst>
        </pc:spChg>
        <pc:picChg chg="del">
          <ac:chgData name="Mandalari, Anna Maria" userId="335782c7-a148-4b99-85ef-c22981510df0" providerId="ADAL" clId="{83508D21-3B10-CD48-859E-5F3E5D23E2F6}" dt="2025-05-12T13:58:29.030" v="439" actId="478"/>
          <ac:picMkLst>
            <pc:docMk/>
            <pc:sldMk cId="789118905" sldId="371"/>
            <ac:picMk id="6" creationId="{AE363C14-CDF1-3709-050E-00FB4419F0BA}"/>
          </ac:picMkLst>
        </pc:picChg>
        <pc:picChg chg="add mod">
          <ac:chgData name="Mandalari, Anna Maria" userId="335782c7-a148-4b99-85ef-c22981510df0" providerId="ADAL" clId="{83508D21-3B10-CD48-859E-5F3E5D23E2F6}" dt="2025-05-12T13:59:21.549" v="479" actId="26606"/>
          <ac:picMkLst>
            <pc:docMk/>
            <pc:sldMk cId="789118905" sldId="371"/>
            <ac:picMk id="8" creationId="{4F07A49C-9CB6-1401-035A-8885C73A8B73}"/>
          </ac:picMkLst>
        </pc:picChg>
      </pc:sldChg>
      <pc:sldChg chg="del">
        <pc:chgData name="Mandalari, Anna Maria" userId="335782c7-a148-4b99-85ef-c22981510df0" providerId="ADAL" clId="{83508D21-3B10-CD48-859E-5F3E5D23E2F6}" dt="2025-05-12T14:17:17.591" v="963" actId="2696"/>
        <pc:sldMkLst>
          <pc:docMk/>
          <pc:sldMk cId="944611234" sldId="372"/>
        </pc:sldMkLst>
      </pc:sldChg>
      <pc:sldChg chg="del">
        <pc:chgData name="Mandalari, Anna Maria" userId="335782c7-a148-4b99-85ef-c22981510df0" providerId="ADAL" clId="{83508D21-3B10-CD48-859E-5F3E5D23E2F6}" dt="2025-05-12T14:17:19.472" v="965" actId="2696"/>
        <pc:sldMkLst>
          <pc:docMk/>
          <pc:sldMk cId="517663243" sldId="373"/>
        </pc:sldMkLst>
      </pc:sldChg>
      <pc:sldChg chg="del">
        <pc:chgData name="Mandalari, Anna Maria" userId="335782c7-a148-4b99-85ef-c22981510df0" providerId="ADAL" clId="{83508D21-3B10-CD48-859E-5F3E5D23E2F6}" dt="2025-05-12T14:17:20.262" v="966" actId="2696"/>
        <pc:sldMkLst>
          <pc:docMk/>
          <pc:sldMk cId="2036958596" sldId="376"/>
        </pc:sldMkLst>
      </pc:sldChg>
      <pc:sldChg chg="addSp delSp modSp mod modClrScheme chgLayout">
        <pc:chgData name="Mandalari, Anna Maria" userId="335782c7-a148-4b99-85ef-c22981510df0" providerId="ADAL" clId="{83508D21-3B10-CD48-859E-5F3E5D23E2F6}" dt="2025-05-12T14:20:23.902" v="1027" actId="1076"/>
        <pc:sldMkLst>
          <pc:docMk/>
          <pc:sldMk cId="660898480" sldId="381"/>
        </pc:sldMkLst>
        <pc:spChg chg="mod">
          <ac:chgData name="Mandalari, Anna Maria" userId="335782c7-a148-4b99-85ef-c22981510df0" providerId="ADAL" clId="{83508D21-3B10-CD48-859E-5F3E5D23E2F6}" dt="2025-05-12T14:18:37.496" v="974" actId="26606"/>
          <ac:spMkLst>
            <pc:docMk/>
            <pc:sldMk cId="660898480" sldId="381"/>
            <ac:spMk id="3" creationId="{0C0FB4AB-7EBB-ED7D-2267-A21053E48040}"/>
          </ac:spMkLst>
        </pc:spChg>
        <pc:spChg chg="add del mod">
          <ac:chgData name="Mandalari, Anna Maria" userId="335782c7-a148-4b99-85ef-c22981510df0" providerId="ADAL" clId="{83508D21-3B10-CD48-859E-5F3E5D23E2F6}" dt="2025-05-12T14:18:37.496" v="974" actId="26606"/>
          <ac:spMkLst>
            <pc:docMk/>
            <pc:sldMk cId="660898480" sldId="381"/>
            <ac:spMk id="4" creationId="{5039D919-4AF7-B5B8-4F48-2C45F2043B96}"/>
          </ac:spMkLst>
        </pc:spChg>
        <pc:spChg chg="add del mod">
          <ac:chgData name="Mandalari, Anna Maria" userId="335782c7-a148-4b99-85ef-c22981510df0" providerId="ADAL" clId="{83508D21-3B10-CD48-859E-5F3E5D23E2F6}" dt="2025-05-12T14:20:11.930" v="1024" actId="478"/>
          <ac:spMkLst>
            <pc:docMk/>
            <pc:sldMk cId="660898480" sldId="381"/>
            <ac:spMk id="9" creationId="{A21ABC22-6794-8247-863C-EE1482567714}"/>
          </ac:spMkLst>
        </pc:spChg>
        <pc:spChg chg="add del mod">
          <ac:chgData name="Mandalari, Anna Maria" userId="335782c7-a148-4b99-85ef-c22981510df0" providerId="ADAL" clId="{83508D21-3B10-CD48-859E-5F3E5D23E2F6}" dt="2025-05-12T14:20:09.625" v="1023" actId="478"/>
          <ac:spMkLst>
            <pc:docMk/>
            <pc:sldMk cId="660898480" sldId="381"/>
            <ac:spMk id="11" creationId="{D084AC07-7719-4F59-79BA-9F55DD0DB282}"/>
          </ac:spMkLst>
        </pc:spChg>
        <pc:spChg chg="add del mod">
          <ac:chgData name="Mandalari, Anna Maria" userId="335782c7-a148-4b99-85ef-c22981510df0" providerId="ADAL" clId="{83508D21-3B10-CD48-859E-5F3E5D23E2F6}" dt="2025-05-12T14:20:13.218" v="1025" actId="478"/>
          <ac:spMkLst>
            <pc:docMk/>
            <pc:sldMk cId="660898480" sldId="381"/>
            <ac:spMk id="13" creationId="{8B2E0C25-65EB-2BB3-4EE0-35E1E5DF22A3}"/>
          </ac:spMkLst>
        </pc:spChg>
        <pc:picChg chg="del">
          <ac:chgData name="Mandalari, Anna Maria" userId="335782c7-a148-4b99-85ef-c22981510df0" providerId="ADAL" clId="{83508D21-3B10-CD48-859E-5F3E5D23E2F6}" dt="2025-05-12T14:17:26.192" v="969" actId="478"/>
          <ac:picMkLst>
            <pc:docMk/>
            <pc:sldMk cId="660898480" sldId="381"/>
            <ac:picMk id="5" creationId="{4EA95DD8-B657-C933-39F5-E72964936E4A}"/>
          </ac:picMkLst>
        </pc:picChg>
        <pc:picChg chg="add mod">
          <ac:chgData name="Mandalari, Anna Maria" userId="335782c7-a148-4b99-85ef-c22981510df0" providerId="ADAL" clId="{83508D21-3B10-CD48-859E-5F3E5D23E2F6}" dt="2025-05-12T14:19:28.918" v="1018" actId="1076"/>
          <ac:picMkLst>
            <pc:docMk/>
            <pc:sldMk cId="660898480" sldId="381"/>
            <ac:picMk id="7" creationId="{2BDB403A-AD8C-5F60-B012-F834AC88963A}"/>
          </ac:picMkLst>
        </pc:picChg>
        <pc:picChg chg="add mod">
          <ac:chgData name="Mandalari, Anna Maria" userId="335782c7-a148-4b99-85ef-c22981510df0" providerId="ADAL" clId="{83508D21-3B10-CD48-859E-5F3E5D23E2F6}" dt="2025-05-12T14:20:23.902" v="1027" actId="1076"/>
          <ac:picMkLst>
            <pc:docMk/>
            <pc:sldMk cId="660898480" sldId="381"/>
            <ac:picMk id="10" creationId="{265794AA-7FDD-75A9-5956-5721ECD126E1}"/>
          </ac:picMkLst>
        </pc:picChg>
      </pc:sldChg>
      <pc:sldChg chg="del">
        <pc:chgData name="Mandalari, Anna Maria" userId="335782c7-a148-4b99-85ef-c22981510df0" providerId="ADAL" clId="{83508D21-3B10-CD48-859E-5F3E5D23E2F6}" dt="2025-05-12T13:46:14.210" v="244" actId="2696"/>
        <pc:sldMkLst>
          <pc:docMk/>
          <pc:sldMk cId="3480926223" sldId="391"/>
        </pc:sldMkLst>
      </pc:sldChg>
      <pc:sldChg chg="addSp delSp modSp mod">
        <pc:chgData name="Mandalari, Anna Maria" userId="335782c7-a148-4b99-85ef-c22981510df0" providerId="ADAL" clId="{83508D21-3B10-CD48-859E-5F3E5D23E2F6}" dt="2025-05-12T13:54:57.206" v="396" actId="20577"/>
        <pc:sldMkLst>
          <pc:docMk/>
          <pc:sldMk cId="1480692249" sldId="392"/>
        </pc:sldMkLst>
        <pc:spChg chg="add del mod">
          <ac:chgData name="Mandalari, Anna Maria" userId="335782c7-a148-4b99-85ef-c22981510df0" providerId="ADAL" clId="{83508D21-3B10-CD48-859E-5F3E5D23E2F6}" dt="2025-05-12T13:54:57.206" v="396" actId="20577"/>
          <ac:spMkLst>
            <pc:docMk/>
            <pc:sldMk cId="1480692249" sldId="392"/>
            <ac:spMk id="2" creationId="{FA84E01A-2585-BE14-CDEA-C2C6982E90F1}"/>
          </ac:spMkLst>
        </pc:spChg>
        <pc:spChg chg="mod">
          <ac:chgData name="Mandalari, Anna Maria" userId="335782c7-a148-4b99-85ef-c22981510df0" providerId="ADAL" clId="{83508D21-3B10-CD48-859E-5F3E5D23E2F6}" dt="2025-05-12T13:50:31.904" v="329" actId="1035"/>
          <ac:spMkLst>
            <pc:docMk/>
            <pc:sldMk cId="1480692249" sldId="392"/>
            <ac:spMk id="3" creationId="{CFDA5392-14D3-A360-92B3-D2552F9CE0A5}"/>
          </ac:spMkLst>
        </pc:spChg>
        <pc:spChg chg="mod">
          <ac:chgData name="Mandalari, Anna Maria" userId="335782c7-a148-4b99-85ef-c22981510df0" providerId="ADAL" clId="{83508D21-3B10-CD48-859E-5F3E5D23E2F6}" dt="2025-05-12T13:50:31.904" v="329" actId="1035"/>
          <ac:spMkLst>
            <pc:docMk/>
            <pc:sldMk cId="1480692249" sldId="392"/>
            <ac:spMk id="4" creationId="{7A14515E-0286-13E0-AD84-9C03D11FD33C}"/>
          </ac:spMkLst>
        </pc:spChg>
        <pc:spChg chg="mod">
          <ac:chgData name="Mandalari, Anna Maria" userId="335782c7-a148-4b99-85ef-c22981510df0" providerId="ADAL" clId="{83508D21-3B10-CD48-859E-5F3E5D23E2F6}" dt="2025-05-12T13:51:09.372" v="336" actId="1076"/>
          <ac:spMkLst>
            <pc:docMk/>
            <pc:sldMk cId="1480692249" sldId="392"/>
            <ac:spMk id="5" creationId="{2098CE55-CE4B-1A71-134D-B30C6033A347}"/>
          </ac:spMkLst>
        </pc:spChg>
        <pc:spChg chg="mod">
          <ac:chgData name="Mandalari, Anna Maria" userId="335782c7-a148-4b99-85ef-c22981510df0" providerId="ADAL" clId="{83508D21-3B10-CD48-859E-5F3E5D23E2F6}" dt="2025-05-12T13:51:06.676" v="335" actId="1076"/>
          <ac:spMkLst>
            <pc:docMk/>
            <pc:sldMk cId="1480692249" sldId="392"/>
            <ac:spMk id="6" creationId="{E29A99A9-A761-19E8-D1E9-C8B9DB7F7A8F}"/>
          </ac:spMkLst>
        </pc:spChg>
        <pc:spChg chg="mod">
          <ac:chgData name="Mandalari, Anna Maria" userId="335782c7-a148-4b99-85ef-c22981510df0" providerId="ADAL" clId="{83508D21-3B10-CD48-859E-5F3E5D23E2F6}" dt="2025-05-12T13:51:26.972" v="340" actId="20577"/>
          <ac:spMkLst>
            <pc:docMk/>
            <pc:sldMk cId="1480692249" sldId="392"/>
            <ac:spMk id="7" creationId="{5A0E261A-06BB-800D-021F-CA9D3BE95C07}"/>
          </ac:spMkLst>
        </pc:spChg>
        <pc:spChg chg="mod">
          <ac:chgData name="Mandalari, Anna Maria" userId="335782c7-a148-4b99-85ef-c22981510df0" providerId="ADAL" clId="{83508D21-3B10-CD48-859E-5F3E5D23E2F6}" dt="2025-05-12T13:51:51.062" v="350" actId="12"/>
          <ac:spMkLst>
            <pc:docMk/>
            <pc:sldMk cId="1480692249" sldId="392"/>
            <ac:spMk id="8" creationId="{A818DA7C-129A-8E15-9C68-5B38913FA6B0}"/>
          </ac:spMkLst>
        </pc:spChg>
        <pc:spChg chg="mod">
          <ac:chgData name="Mandalari, Anna Maria" userId="335782c7-a148-4b99-85ef-c22981510df0" providerId="ADAL" clId="{83508D21-3B10-CD48-859E-5F3E5D23E2F6}" dt="2025-05-12T13:52:18.588" v="368" actId="1076"/>
          <ac:spMkLst>
            <pc:docMk/>
            <pc:sldMk cId="1480692249" sldId="392"/>
            <ac:spMk id="9" creationId="{8A6A9C7D-E3EC-8B0D-7764-02424017C359}"/>
          </ac:spMkLst>
        </pc:spChg>
        <pc:spChg chg="mod">
          <ac:chgData name="Mandalari, Anna Maria" userId="335782c7-a148-4b99-85ef-c22981510df0" providerId="ADAL" clId="{83508D21-3B10-CD48-859E-5F3E5D23E2F6}" dt="2025-05-12T13:52:31.562" v="376" actId="12"/>
          <ac:spMkLst>
            <pc:docMk/>
            <pc:sldMk cId="1480692249" sldId="392"/>
            <ac:spMk id="10" creationId="{F660DA0F-150D-4907-C724-7CEB6F78AD86}"/>
          </ac:spMkLst>
        </pc:spChg>
        <pc:spChg chg="add del mod">
          <ac:chgData name="Mandalari, Anna Maria" userId="335782c7-a148-4b99-85ef-c22981510df0" providerId="ADAL" clId="{83508D21-3B10-CD48-859E-5F3E5D23E2F6}" dt="2025-05-12T13:50:12.242" v="304" actId="21"/>
          <ac:spMkLst>
            <pc:docMk/>
            <pc:sldMk cId="1480692249" sldId="392"/>
            <ac:spMk id="12" creationId="{4E7A4C4C-52DB-1D2B-3170-92062047FB22}"/>
          </ac:spMkLst>
        </pc:spChg>
      </pc:sldChg>
      <pc:sldChg chg="addSp delSp modSp mod ord">
        <pc:chgData name="Mandalari, Anna Maria" userId="335782c7-a148-4b99-85ef-c22981510df0" providerId="ADAL" clId="{83508D21-3B10-CD48-859E-5F3E5D23E2F6}" dt="2025-05-13T09:14:50.881" v="1057" actId="1036"/>
        <pc:sldMkLst>
          <pc:docMk/>
          <pc:sldMk cId="2557989569" sldId="393"/>
        </pc:sldMkLst>
        <pc:spChg chg="mod">
          <ac:chgData name="Mandalari, Anna Maria" userId="335782c7-a148-4b99-85ef-c22981510df0" providerId="ADAL" clId="{83508D21-3B10-CD48-859E-5F3E5D23E2F6}" dt="2025-05-12T14:06:14.846" v="708"/>
          <ac:spMkLst>
            <pc:docMk/>
            <pc:sldMk cId="2557989569" sldId="393"/>
            <ac:spMk id="2" creationId="{770440AA-C247-9B0E-0138-59D98C512F1E}"/>
          </ac:spMkLst>
        </pc:spChg>
        <pc:spChg chg="add del mod">
          <ac:chgData name="Mandalari, Anna Maria" userId="335782c7-a148-4b99-85ef-c22981510df0" providerId="ADAL" clId="{83508D21-3B10-CD48-859E-5F3E5D23E2F6}" dt="2025-05-12T14:06:59.835" v="716" actId="931"/>
          <ac:spMkLst>
            <pc:docMk/>
            <pc:sldMk cId="2557989569" sldId="393"/>
            <ac:spMk id="4" creationId="{5ECD73F9-F2EB-931E-DF37-B2D47D97D066}"/>
          </ac:spMkLst>
        </pc:spChg>
        <pc:spChg chg="mod">
          <ac:chgData name="Mandalari, Anna Maria" userId="335782c7-a148-4b99-85ef-c22981510df0" providerId="ADAL" clId="{83508D21-3B10-CD48-859E-5F3E5D23E2F6}" dt="2025-05-12T14:06:19.345" v="714" actId="20577"/>
          <ac:spMkLst>
            <pc:docMk/>
            <pc:sldMk cId="2557989569" sldId="393"/>
            <ac:spMk id="7" creationId="{78709000-FBCC-10CF-488D-A883106F888C}"/>
          </ac:spMkLst>
        </pc:spChg>
        <pc:spChg chg="mod">
          <ac:chgData name="Mandalari, Anna Maria" userId="335782c7-a148-4b99-85ef-c22981510df0" providerId="ADAL" clId="{83508D21-3B10-CD48-859E-5F3E5D23E2F6}" dt="2025-05-12T14:08:58.632" v="741" actId="120"/>
          <ac:spMkLst>
            <pc:docMk/>
            <pc:sldMk cId="2557989569" sldId="393"/>
            <ac:spMk id="8" creationId="{BD2CADB4-4B00-BEB9-96CA-9F9A9DB666D6}"/>
          </ac:spMkLst>
        </pc:spChg>
        <pc:spChg chg="mod">
          <ac:chgData name="Mandalari, Anna Maria" userId="335782c7-a148-4b99-85ef-c22981510df0" providerId="ADAL" clId="{83508D21-3B10-CD48-859E-5F3E5D23E2F6}" dt="2025-05-12T14:08:35.683" v="735" actId="20577"/>
          <ac:spMkLst>
            <pc:docMk/>
            <pc:sldMk cId="2557989569" sldId="393"/>
            <ac:spMk id="9" creationId="{F8909374-0A1B-E9AF-A62D-645BECB712EF}"/>
          </ac:spMkLst>
        </pc:spChg>
        <pc:spChg chg="mod">
          <ac:chgData name="Mandalari, Anna Maria" userId="335782c7-a148-4b99-85ef-c22981510df0" providerId="ADAL" clId="{83508D21-3B10-CD48-859E-5F3E5D23E2F6}" dt="2025-05-12T14:08:09.001" v="721"/>
          <ac:spMkLst>
            <pc:docMk/>
            <pc:sldMk cId="2557989569" sldId="393"/>
            <ac:spMk id="10" creationId="{539EE458-9DF9-C8BF-1BDE-BFC410E3FF2C}"/>
          </ac:spMkLst>
        </pc:spChg>
        <pc:spChg chg="mod">
          <ac:chgData name="Mandalari, Anna Maria" userId="335782c7-a148-4b99-85ef-c22981510df0" providerId="ADAL" clId="{83508D21-3B10-CD48-859E-5F3E5D23E2F6}" dt="2025-05-13T09:14:50.881" v="1057" actId="1036"/>
          <ac:spMkLst>
            <pc:docMk/>
            <pc:sldMk cId="2557989569" sldId="393"/>
            <ac:spMk id="11" creationId="{AF651256-540E-0771-7FA1-3938C2B54D73}"/>
          </ac:spMkLst>
        </pc:spChg>
        <pc:spChg chg="mod">
          <ac:chgData name="Mandalari, Anna Maria" userId="335782c7-a148-4b99-85ef-c22981510df0" providerId="ADAL" clId="{83508D21-3B10-CD48-859E-5F3E5D23E2F6}" dt="2025-05-13T09:14:50.881" v="1057" actId="1036"/>
          <ac:spMkLst>
            <pc:docMk/>
            <pc:sldMk cId="2557989569" sldId="393"/>
            <ac:spMk id="12" creationId="{696CABC0-CB35-820A-604E-EAE385030B2A}"/>
          </ac:spMkLst>
        </pc:spChg>
        <pc:spChg chg="mod">
          <ac:chgData name="Mandalari, Anna Maria" userId="335782c7-a148-4b99-85ef-c22981510df0" providerId="ADAL" clId="{83508D21-3B10-CD48-859E-5F3E5D23E2F6}" dt="2025-05-13T09:14:50.881" v="1057" actId="1036"/>
          <ac:spMkLst>
            <pc:docMk/>
            <pc:sldMk cId="2557989569" sldId="393"/>
            <ac:spMk id="13" creationId="{2796E9FE-E17D-36E6-7C88-CB8D0F5BB9AA}"/>
          </ac:spMkLst>
        </pc:spChg>
        <pc:spChg chg="mod">
          <ac:chgData name="Mandalari, Anna Maria" userId="335782c7-a148-4b99-85ef-c22981510df0" providerId="ADAL" clId="{83508D21-3B10-CD48-859E-5F3E5D23E2F6}" dt="2025-05-13T09:14:50.881" v="1057" actId="1036"/>
          <ac:spMkLst>
            <pc:docMk/>
            <pc:sldMk cId="2557989569" sldId="393"/>
            <ac:spMk id="14" creationId="{7D2D6BE2-1068-2A87-2884-76EC3F71F2A5}"/>
          </ac:spMkLst>
        </pc:spChg>
        <pc:spChg chg="add del mod">
          <ac:chgData name="Mandalari, Anna Maria" userId="335782c7-a148-4b99-85ef-c22981510df0" providerId="ADAL" clId="{83508D21-3B10-CD48-859E-5F3E5D23E2F6}" dt="2025-05-12T14:09:24.119" v="743" actId="931"/>
          <ac:spMkLst>
            <pc:docMk/>
            <pc:sldMk cId="2557989569" sldId="393"/>
            <ac:spMk id="17" creationId="{02114AF6-8821-4B2E-47AC-C4AB316D4184}"/>
          </ac:spMkLst>
        </pc:spChg>
        <pc:spChg chg="add del mod">
          <ac:chgData name="Mandalari, Anna Maria" userId="335782c7-a148-4b99-85ef-c22981510df0" providerId="ADAL" clId="{83508D21-3B10-CD48-859E-5F3E5D23E2F6}" dt="2025-05-12T14:11:22.686" v="760" actId="931"/>
          <ac:spMkLst>
            <pc:docMk/>
            <pc:sldMk cId="2557989569" sldId="393"/>
            <ac:spMk id="24" creationId="{937B13FB-DE94-3B16-3E99-5D24B5CB118D}"/>
          </ac:spMkLst>
        </pc:spChg>
        <pc:picChg chg="add mod">
          <ac:chgData name="Mandalari, Anna Maria" userId="335782c7-a148-4b99-85ef-c22981510df0" providerId="ADAL" clId="{83508D21-3B10-CD48-859E-5F3E5D23E2F6}" dt="2025-05-12T14:07:02.626" v="717" actId="27614"/>
          <ac:picMkLst>
            <pc:docMk/>
            <pc:sldMk cId="2557989569" sldId="393"/>
            <ac:picMk id="6" creationId="{DB1E322F-CC26-2E86-6504-7B221C1D7CCF}"/>
          </ac:picMkLst>
        </pc:picChg>
        <pc:picChg chg="del">
          <ac:chgData name="Mandalari, Anna Maria" userId="335782c7-a148-4b99-85ef-c22981510df0" providerId="ADAL" clId="{83508D21-3B10-CD48-859E-5F3E5D23E2F6}" dt="2025-05-12T14:06:20.230" v="715" actId="478"/>
          <ac:picMkLst>
            <pc:docMk/>
            <pc:sldMk cId="2557989569" sldId="393"/>
            <ac:picMk id="16" creationId="{2749F70A-F00D-4554-0BDF-A3FC78FD7DF1}"/>
          </ac:picMkLst>
        </pc:picChg>
        <pc:picChg chg="del">
          <ac:chgData name="Mandalari, Anna Maria" userId="335782c7-a148-4b99-85ef-c22981510df0" providerId="ADAL" clId="{83508D21-3B10-CD48-859E-5F3E5D23E2F6}" dt="2025-05-12T14:09:03.080" v="742" actId="478"/>
          <ac:picMkLst>
            <pc:docMk/>
            <pc:sldMk cId="2557989569" sldId="393"/>
            <ac:picMk id="18" creationId="{3A050BF4-3592-FBC0-1C00-770F1E3E3F92}"/>
          </ac:picMkLst>
        </pc:picChg>
        <pc:picChg chg="del">
          <ac:chgData name="Mandalari, Anna Maria" userId="335782c7-a148-4b99-85ef-c22981510df0" providerId="ADAL" clId="{83508D21-3B10-CD48-859E-5F3E5D23E2F6}" dt="2025-05-12T14:11:06.809" v="759" actId="478"/>
          <ac:picMkLst>
            <pc:docMk/>
            <pc:sldMk cId="2557989569" sldId="393"/>
            <ac:picMk id="20" creationId="{CDEEA9E9-4D74-B07F-AACE-1DA4F9AD5DDA}"/>
          </ac:picMkLst>
        </pc:picChg>
        <pc:picChg chg="add mod">
          <ac:chgData name="Mandalari, Anna Maria" userId="335782c7-a148-4b99-85ef-c22981510df0" providerId="ADAL" clId="{83508D21-3B10-CD48-859E-5F3E5D23E2F6}" dt="2025-05-12T14:09:26.444" v="745" actId="962"/>
          <ac:picMkLst>
            <pc:docMk/>
            <pc:sldMk cId="2557989569" sldId="393"/>
            <ac:picMk id="21" creationId="{2518C421-8D4B-E8AC-5F56-906A8E2AE112}"/>
          </ac:picMkLst>
        </pc:picChg>
        <pc:picChg chg="mod">
          <ac:chgData name="Mandalari, Anna Maria" userId="335782c7-a148-4b99-85ef-c22981510df0" providerId="ADAL" clId="{83508D21-3B10-CD48-859E-5F3E5D23E2F6}" dt="2025-05-13T09:14:50.881" v="1057" actId="1036"/>
          <ac:picMkLst>
            <pc:docMk/>
            <pc:sldMk cId="2557989569" sldId="393"/>
            <ac:picMk id="22" creationId="{08A5F688-AAE4-8F1E-0364-2ED6166E8AE4}"/>
          </ac:picMkLst>
        </pc:picChg>
        <pc:picChg chg="add mod">
          <ac:chgData name="Mandalari, Anna Maria" userId="335782c7-a148-4b99-85ef-c22981510df0" providerId="ADAL" clId="{83508D21-3B10-CD48-859E-5F3E5D23E2F6}" dt="2025-05-13T09:14:50.881" v="1057" actId="1036"/>
          <ac:picMkLst>
            <pc:docMk/>
            <pc:sldMk cId="2557989569" sldId="393"/>
            <ac:picMk id="26" creationId="{B2FBBA80-E424-E2EE-BF0C-0876C4D499F7}"/>
          </ac:picMkLst>
        </pc:picChg>
      </pc:sldChg>
      <pc:sldChg chg="del">
        <pc:chgData name="Mandalari, Anna Maria" userId="335782c7-a148-4b99-85ef-c22981510df0" providerId="ADAL" clId="{83508D21-3B10-CD48-859E-5F3E5D23E2F6}" dt="2025-05-12T14:17:18.444" v="964" actId="2696"/>
        <pc:sldMkLst>
          <pc:docMk/>
          <pc:sldMk cId="1641402621" sldId="394"/>
        </pc:sldMkLst>
      </pc:sldChg>
      <pc:sldChg chg="del">
        <pc:chgData name="Mandalari, Anna Maria" userId="335782c7-a148-4b99-85ef-c22981510df0" providerId="ADAL" clId="{83508D21-3B10-CD48-859E-5F3E5D23E2F6}" dt="2025-05-12T14:17:22.650" v="967" actId="2696"/>
        <pc:sldMkLst>
          <pc:docMk/>
          <pc:sldMk cId="2942273986" sldId="395"/>
        </pc:sldMkLst>
      </pc:sldChg>
      <pc:sldChg chg="addSp delSp modSp mod ord modClrScheme chgLayout">
        <pc:chgData name="Mandalari, Anna Maria" userId="335782c7-a148-4b99-85ef-c22981510df0" providerId="ADAL" clId="{83508D21-3B10-CD48-859E-5F3E5D23E2F6}" dt="2025-05-12T13:22:55.027" v="101" actId="26606"/>
        <pc:sldMkLst>
          <pc:docMk/>
          <pc:sldMk cId="3999775115" sldId="398"/>
        </pc:sldMkLst>
        <pc:spChg chg="mod">
          <ac:chgData name="Mandalari, Anna Maria" userId="335782c7-a148-4b99-85ef-c22981510df0" providerId="ADAL" clId="{83508D21-3B10-CD48-859E-5F3E5D23E2F6}" dt="2025-05-12T13:22:55.027" v="101" actId="26606"/>
          <ac:spMkLst>
            <pc:docMk/>
            <pc:sldMk cId="3999775115" sldId="398"/>
            <ac:spMk id="2" creationId="{E4635989-D16D-49E3-0B23-EF6D950B53E1}"/>
          </ac:spMkLst>
        </pc:spChg>
        <pc:spChg chg="del mod ord">
          <ac:chgData name="Mandalari, Anna Maria" userId="335782c7-a148-4b99-85ef-c22981510df0" providerId="ADAL" clId="{83508D21-3B10-CD48-859E-5F3E5D23E2F6}" dt="2025-05-12T13:19:39.072" v="84" actId="478"/>
          <ac:spMkLst>
            <pc:docMk/>
            <pc:sldMk cId="3999775115" sldId="398"/>
            <ac:spMk id="3" creationId="{01CC583E-C6DE-280C-5CB1-CCFC8F4CD04E}"/>
          </ac:spMkLst>
        </pc:spChg>
        <pc:spChg chg="add del mod">
          <ac:chgData name="Mandalari, Anna Maria" userId="335782c7-a148-4b99-85ef-c22981510df0" providerId="ADAL" clId="{83508D21-3B10-CD48-859E-5F3E5D23E2F6}" dt="2025-05-12T13:19:08.694" v="24" actId="478"/>
          <ac:spMkLst>
            <pc:docMk/>
            <pc:sldMk cId="3999775115" sldId="398"/>
            <ac:spMk id="5" creationId="{34D23FEE-3998-869F-E497-B2F9E4F76886}"/>
          </ac:spMkLst>
        </pc:spChg>
        <pc:spChg chg="add del mod">
          <ac:chgData name="Mandalari, Anna Maria" userId="335782c7-a148-4b99-85ef-c22981510df0" providerId="ADAL" clId="{83508D21-3B10-CD48-859E-5F3E5D23E2F6}" dt="2025-05-12T13:19:40.586" v="85" actId="478"/>
          <ac:spMkLst>
            <pc:docMk/>
            <pc:sldMk cId="3999775115" sldId="398"/>
            <ac:spMk id="12" creationId="{F0BC946F-4114-7846-E749-7B721A814A08}"/>
          </ac:spMkLst>
        </pc:spChg>
        <pc:picChg chg="del">
          <ac:chgData name="Mandalari, Anna Maria" userId="335782c7-a148-4b99-85ef-c22981510df0" providerId="ADAL" clId="{83508D21-3B10-CD48-859E-5F3E5D23E2F6}" dt="2025-05-12T13:18:58.387" v="19" actId="478"/>
          <ac:picMkLst>
            <pc:docMk/>
            <pc:sldMk cId="3999775115" sldId="398"/>
            <ac:picMk id="6" creationId="{DC2B93C7-00B2-30B3-AB94-2985B49D60C1}"/>
          </ac:picMkLst>
        </pc:picChg>
        <pc:picChg chg="add mod">
          <ac:chgData name="Mandalari, Anna Maria" userId="335782c7-a148-4b99-85ef-c22981510df0" providerId="ADAL" clId="{83508D21-3B10-CD48-859E-5F3E5D23E2F6}" dt="2025-05-12T13:19:07.539" v="23" actId="931"/>
          <ac:picMkLst>
            <pc:docMk/>
            <pc:sldMk cId="3999775115" sldId="398"/>
            <ac:picMk id="8" creationId="{A2779137-833A-95B3-AFA3-1A20A1704048}"/>
          </ac:picMkLst>
        </pc:picChg>
        <pc:picChg chg="add del mod">
          <ac:chgData name="Mandalari, Anna Maria" userId="335782c7-a148-4b99-85ef-c22981510df0" providerId="ADAL" clId="{83508D21-3B10-CD48-859E-5F3E5D23E2F6}" dt="2025-05-12T13:22:40.133" v="98" actId="478"/>
          <ac:picMkLst>
            <pc:docMk/>
            <pc:sldMk cId="3999775115" sldId="398"/>
            <ac:picMk id="10" creationId="{87586BBF-16DC-F027-93B0-95C6AE9377C3}"/>
          </ac:picMkLst>
        </pc:picChg>
        <pc:picChg chg="add mod">
          <ac:chgData name="Mandalari, Anna Maria" userId="335782c7-a148-4b99-85ef-c22981510df0" providerId="ADAL" clId="{83508D21-3B10-CD48-859E-5F3E5D23E2F6}" dt="2025-05-12T13:22:55.027" v="101" actId="26606"/>
          <ac:picMkLst>
            <pc:docMk/>
            <pc:sldMk cId="3999775115" sldId="398"/>
            <ac:picMk id="14" creationId="{26AF0A28-D25B-73D5-6266-A6D871651086}"/>
          </ac:picMkLst>
        </pc:picChg>
      </pc:sldChg>
      <pc:sldChg chg="modSp mod">
        <pc:chgData name="Mandalari, Anna Maria" userId="335782c7-a148-4b99-85ef-c22981510df0" providerId="ADAL" clId="{83508D21-3B10-CD48-859E-5F3E5D23E2F6}" dt="2025-05-12T13:46:08.498" v="243" actId="207"/>
        <pc:sldMkLst>
          <pc:docMk/>
          <pc:sldMk cId="3681890801" sldId="474"/>
        </pc:sldMkLst>
        <pc:spChg chg="mod">
          <ac:chgData name="Mandalari, Anna Maria" userId="335782c7-a148-4b99-85ef-c22981510df0" providerId="ADAL" clId="{83508D21-3B10-CD48-859E-5F3E5D23E2F6}" dt="2025-05-12T13:46:08.498" v="243" actId="207"/>
          <ac:spMkLst>
            <pc:docMk/>
            <pc:sldMk cId="3681890801" sldId="474"/>
            <ac:spMk id="12" creationId="{3FCE9B81-07C1-9256-FECE-9BB4F1FD3D1B}"/>
          </ac:spMkLst>
        </pc:spChg>
        <pc:spChg chg="mod">
          <ac:chgData name="Mandalari, Anna Maria" userId="335782c7-a148-4b99-85ef-c22981510df0" providerId="ADAL" clId="{83508D21-3B10-CD48-859E-5F3E5D23E2F6}" dt="2025-05-12T13:46:08.498" v="243" actId="207"/>
          <ac:spMkLst>
            <pc:docMk/>
            <pc:sldMk cId="3681890801" sldId="474"/>
            <ac:spMk id="13" creationId="{EF7DA738-BF25-C127-1816-678BEFC730F8}"/>
          </ac:spMkLst>
        </pc:spChg>
        <pc:spChg chg="mod">
          <ac:chgData name="Mandalari, Anna Maria" userId="335782c7-a148-4b99-85ef-c22981510df0" providerId="ADAL" clId="{83508D21-3B10-CD48-859E-5F3E5D23E2F6}" dt="2025-05-12T13:46:08.498" v="243" actId="207"/>
          <ac:spMkLst>
            <pc:docMk/>
            <pc:sldMk cId="3681890801" sldId="474"/>
            <ac:spMk id="14" creationId="{901CE1F4-7A0B-7592-92E9-062C444FA10F}"/>
          </ac:spMkLst>
        </pc:spChg>
      </pc:sldChg>
      <pc:sldChg chg="modSp add mod">
        <pc:chgData name="Mandalari, Anna Maria" userId="335782c7-a148-4b99-85ef-c22981510df0" providerId="ADAL" clId="{83508D21-3B10-CD48-859E-5F3E5D23E2F6}" dt="2025-05-12T13:24:42.950" v="105" actId="108"/>
        <pc:sldMkLst>
          <pc:docMk/>
          <pc:sldMk cId="0" sldId="475"/>
        </pc:sldMkLst>
        <pc:spChg chg="mod">
          <ac:chgData name="Mandalari, Anna Maria" userId="335782c7-a148-4b99-85ef-c22981510df0" providerId="ADAL" clId="{83508D21-3B10-CD48-859E-5F3E5D23E2F6}" dt="2025-05-12T13:24:42.950" v="105" actId="108"/>
          <ac:spMkLst>
            <pc:docMk/>
            <pc:sldMk cId="0" sldId="475"/>
            <ac:spMk id="1215" creationId="{00000000-0000-0000-0000-000000000000}"/>
          </ac:spMkLst>
        </pc:spChg>
      </pc:sldChg>
      <pc:sldChg chg="add del">
        <pc:chgData name="Mandalari, Anna Maria" userId="335782c7-a148-4b99-85ef-c22981510df0" providerId="ADAL" clId="{83508D21-3B10-CD48-859E-5F3E5D23E2F6}" dt="2025-05-12T13:17:28.841" v="16"/>
        <pc:sldMkLst>
          <pc:docMk/>
          <pc:sldMk cId="2358105134" sldId="476"/>
        </pc:sldMkLst>
      </pc:sldChg>
      <pc:sldChg chg="addSp modSp add mod modClrScheme chgLayout">
        <pc:chgData name="Mandalari, Anna Maria" userId="335782c7-a148-4b99-85ef-c22981510df0" providerId="ADAL" clId="{83508D21-3B10-CD48-859E-5F3E5D23E2F6}" dt="2025-05-12T13:21:15.418" v="96" actId="26606"/>
        <pc:sldMkLst>
          <pc:docMk/>
          <pc:sldMk cId="3451868154" sldId="476"/>
        </pc:sldMkLst>
        <pc:spChg chg="mod">
          <ac:chgData name="Mandalari, Anna Maria" userId="335782c7-a148-4b99-85ef-c22981510df0" providerId="ADAL" clId="{83508D21-3B10-CD48-859E-5F3E5D23E2F6}" dt="2025-05-12T13:21:15.418" v="96" actId="26606"/>
          <ac:spMkLst>
            <pc:docMk/>
            <pc:sldMk cId="3451868154" sldId="476"/>
            <ac:spMk id="2" creationId="{053A9D24-502E-4B4C-F45D-6FACD529DC7E}"/>
          </ac:spMkLst>
        </pc:spChg>
        <pc:picChg chg="add mod ord">
          <ac:chgData name="Mandalari, Anna Maria" userId="335782c7-a148-4b99-85ef-c22981510df0" providerId="ADAL" clId="{83508D21-3B10-CD48-859E-5F3E5D23E2F6}" dt="2025-05-12T13:21:15.418" v="96" actId="26606"/>
          <ac:picMkLst>
            <pc:docMk/>
            <pc:sldMk cId="3451868154" sldId="476"/>
            <ac:picMk id="4" creationId="{1CC5FF41-9059-9814-0179-F9CBE1741E82}"/>
          </ac:picMkLst>
        </pc:picChg>
        <pc:picChg chg="mod">
          <ac:chgData name="Mandalari, Anna Maria" userId="335782c7-a148-4b99-85ef-c22981510df0" providerId="ADAL" clId="{83508D21-3B10-CD48-859E-5F3E5D23E2F6}" dt="2025-05-12T13:21:15.418" v="96" actId="26606"/>
          <ac:picMkLst>
            <pc:docMk/>
            <pc:sldMk cId="3451868154" sldId="476"/>
            <ac:picMk id="10" creationId="{0B170DD8-DD36-40DB-EF87-426350813495}"/>
          </ac:picMkLst>
        </pc:picChg>
      </pc:sldChg>
      <pc:sldChg chg="add">
        <pc:chgData name="Mandalari, Anna Maria" userId="335782c7-a148-4b99-85ef-c22981510df0" providerId="ADAL" clId="{83508D21-3B10-CD48-859E-5F3E5D23E2F6}" dt="2025-05-12T13:24:03.259" v="102"/>
        <pc:sldMkLst>
          <pc:docMk/>
          <pc:sldMk cId="1647659421" sldId="477"/>
        </pc:sldMkLst>
      </pc:sldChg>
      <pc:sldChg chg="addSp delSp modSp add mod">
        <pc:chgData name="Mandalari, Anna Maria" userId="335782c7-a148-4b99-85ef-c22981510df0" providerId="ADAL" clId="{83508D21-3B10-CD48-859E-5F3E5D23E2F6}" dt="2025-05-12T13:36:15.209" v="140" actId="1076"/>
        <pc:sldMkLst>
          <pc:docMk/>
          <pc:sldMk cId="1009256414" sldId="478"/>
        </pc:sldMkLst>
        <pc:spChg chg="mod">
          <ac:chgData name="Mandalari, Anna Maria" userId="335782c7-a148-4b99-85ef-c22981510df0" providerId="ADAL" clId="{83508D21-3B10-CD48-859E-5F3E5D23E2F6}" dt="2025-05-12T13:36:12.376" v="139" actId="1076"/>
          <ac:spMkLst>
            <pc:docMk/>
            <pc:sldMk cId="1009256414" sldId="478"/>
            <ac:spMk id="2" creationId="{CB683E3E-8B56-C547-10E3-11659BCB5061}"/>
          </ac:spMkLst>
        </pc:spChg>
        <pc:spChg chg="add mod">
          <ac:chgData name="Mandalari, Anna Maria" userId="335782c7-a148-4b99-85ef-c22981510df0" providerId="ADAL" clId="{83508D21-3B10-CD48-859E-5F3E5D23E2F6}" dt="2025-05-12T13:35:57.303" v="136"/>
          <ac:spMkLst>
            <pc:docMk/>
            <pc:sldMk cId="1009256414" sldId="478"/>
            <ac:spMk id="5" creationId="{4075931A-4DE6-2EDC-1BAD-4BE43F56403F}"/>
          </ac:spMkLst>
        </pc:spChg>
        <pc:spChg chg="add mod">
          <ac:chgData name="Mandalari, Anna Maria" userId="335782c7-a148-4b99-85ef-c22981510df0" providerId="ADAL" clId="{83508D21-3B10-CD48-859E-5F3E5D23E2F6}" dt="2025-05-12T13:35:57.303" v="136"/>
          <ac:spMkLst>
            <pc:docMk/>
            <pc:sldMk cId="1009256414" sldId="478"/>
            <ac:spMk id="7" creationId="{83782510-FB85-E025-EC07-4EC08F981019}"/>
          </ac:spMkLst>
        </pc:spChg>
        <pc:spChg chg="add mod">
          <ac:chgData name="Mandalari, Anna Maria" userId="335782c7-a148-4b99-85ef-c22981510df0" providerId="ADAL" clId="{83508D21-3B10-CD48-859E-5F3E5D23E2F6}" dt="2025-05-12T13:35:57.303" v="136"/>
          <ac:spMkLst>
            <pc:docMk/>
            <pc:sldMk cId="1009256414" sldId="478"/>
            <ac:spMk id="8" creationId="{E18C15CF-E70B-FF09-1E44-42B8F965FB18}"/>
          </ac:spMkLst>
        </pc:spChg>
        <pc:spChg chg="add mod">
          <ac:chgData name="Mandalari, Anna Maria" userId="335782c7-a148-4b99-85ef-c22981510df0" providerId="ADAL" clId="{83508D21-3B10-CD48-859E-5F3E5D23E2F6}" dt="2025-05-12T13:35:57.303" v="136"/>
          <ac:spMkLst>
            <pc:docMk/>
            <pc:sldMk cId="1009256414" sldId="478"/>
            <ac:spMk id="9" creationId="{A6B46C0F-2728-DB89-73B8-1F5995F29C1D}"/>
          </ac:spMkLst>
        </pc:spChg>
        <pc:spChg chg="add mod">
          <ac:chgData name="Mandalari, Anna Maria" userId="335782c7-a148-4b99-85ef-c22981510df0" providerId="ADAL" clId="{83508D21-3B10-CD48-859E-5F3E5D23E2F6}" dt="2025-05-12T13:35:57.303" v="136"/>
          <ac:spMkLst>
            <pc:docMk/>
            <pc:sldMk cId="1009256414" sldId="478"/>
            <ac:spMk id="10" creationId="{D9FE5150-C9DF-58D5-6C37-FBBB8A5AD814}"/>
          </ac:spMkLst>
        </pc:spChg>
        <pc:spChg chg="add mod">
          <ac:chgData name="Mandalari, Anna Maria" userId="335782c7-a148-4b99-85ef-c22981510df0" providerId="ADAL" clId="{83508D21-3B10-CD48-859E-5F3E5D23E2F6}" dt="2025-05-12T13:35:57.303" v="136"/>
          <ac:spMkLst>
            <pc:docMk/>
            <pc:sldMk cId="1009256414" sldId="478"/>
            <ac:spMk id="11" creationId="{23BE759A-F74D-05F3-6120-EDF99505AC89}"/>
          </ac:spMkLst>
        </pc:spChg>
        <pc:spChg chg="add mod">
          <ac:chgData name="Mandalari, Anna Maria" userId="335782c7-a148-4b99-85ef-c22981510df0" providerId="ADAL" clId="{83508D21-3B10-CD48-859E-5F3E5D23E2F6}" dt="2025-05-12T13:35:57.303" v="136"/>
          <ac:spMkLst>
            <pc:docMk/>
            <pc:sldMk cId="1009256414" sldId="478"/>
            <ac:spMk id="12" creationId="{CEDF6073-73A0-1CA1-7A01-A17245120231}"/>
          </ac:spMkLst>
        </pc:spChg>
        <pc:spChg chg="add mod">
          <ac:chgData name="Mandalari, Anna Maria" userId="335782c7-a148-4b99-85ef-c22981510df0" providerId="ADAL" clId="{83508D21-3B10-CD48-859E-5F3E5D23E2F6}" dt="2025-05-12T13:35:57.303" v="136"/>
          <ac:spMkLst>
            <pc:docMk/>
            <pc:sldMk cId="1009256414" sldId="478"/>
            <ac:spMk id="13" creationId="{5A3CA4BB-3591-36AF-741E-D6962470B560}"/>
          </ac:spMkLst>
        </pc:spChg>
        <pc:spChg chg="add mod">
          <ac:chgData name="Mandalari, Anna Maria" userId="335782c7-a148-4b99-85ef-c22981510df0" providerId="ADAL" clId="{83508D21-3B10-CD48-859E-5F3E5D23E2F6}" dt="2025-05-12T13:35:57.303" v="136"/>
          <ac:spMkLst>
            <pc:docMk/>
            <pc:sldMk cId="1009256414" sldId="478"/>
            <ac:spMk id="15" creationId="{D1D5036C-96F1-809A-5878-1B9AA0CB65ED}"/>
          </ac:spMkLst>
        </pc:spChg>
        <pc:spChg chg="add mod">
          <ac:chgData name="Mandalari, Anna Maria" userId="335782c7-a148-4b99-85ef-c22981510df0" providerId="ADAL" clId="{83508D21-3B10-CD48-859E-5F3E5D23E2F6}" dt="2025-05-12T13:35:57.303" v="136"/>
          <ac:spMkLst>
            <pc:docMk/>
            <pc:sldMk cId="1009256414" sldId="478"/>
            <ac:spMk id="16" creationId="{08D222C5-F1CC-C8C2-05D0-895FAEB6E2AD}"/>
          </ac:spMkLst>
        </pc:spChg>
        <pc:picChg chg="add mod">
          <ac:chgData name="Mandalari, Anna Maria" userId="335782c7-a148-4b99-85ef-c22981510df0" providerId="ADAL" clId="{83508D21-3B10-CD48-859E-5F3E5D23E2F6}" dt="2025-05-12T13:36:15.209" v="140" actId="1076"/>
          <ac:picMkLst>
            <pc:docMk/>
            <pc:sldMk cId="1009256414" sldId="478"/>
            <ac:picMk id="4" creationId="{0C1517C4-8BDC-4953-34EB-634075F8375C}"/>
          </ac:picMkLst>
        </pc:picChg>
        <pc:picChg chg="del">
          <ac:chgData name="Mandalari, Anna Maria" userId="335782c7-a148-4b99-85ef-c22981510df0" providerId="ADAL" clId="{83508D21-3B10-CD48-859E-5F3E5D23E2F6}" dt="2025-05-12T13:34:51.052" v="107" actId="478"/>
          <ac:picMkLst>
            <pc:docMk/>
            <pc:sldMk cId="1009256414" sldId="478"/>
            <ac:picMk id="14" creationId="{FFDA43FF-0D5C-16AC-7184-D3294FE2155D}"/>
          </ac:picMkLst>
        </pc:picChg>
      </pc:sldChg>
      <pc:sldChg chg="addSp delSp modSp add mod modClrScheme chgLayout">
        <pc:chgData name="Mandalari, Anna Maria" userId="335782c7-a148-4b99-85ef-c22981510df0" providerId="ADAL" clId="{83508D21-3B10-CD48-859E-5F3E5D23E2F6}" dt="2025-05-12T13:44:30.379" v="241" actId="14100"/>
        <pc:sldMkLst>
          <pc:docMk/>
          <pc:sldMk cId="301261342" sldId="479"/>
        </pc:sldMkLst>
        <pc:spChg chg="add del mod">
          <ac:chgData name="Mandalari, Anna Maria" userId="335782c7-a148-4b99-85ef-c22981510df0" providerId="ADAL" clId="{83508D21-3B10-CD48-859E-5F3E5D23E2F6}" dt="2025-05-12T13:43:43.815" v="202" actId="478"/>
          <ac:spMkLst>
            <pc:docMk/>
            <pc:sldMk cId="301261342" sldId="479"/>
            <ac:spMk id="3" creationId="{43779D97-A008-17D2-3399-E3B23C082C1F}"/>
          </ac:spMkLst>
        </pc:spChg>
        <pc:spChg chg="mod">
          <ac:chgData name="Mandalari, Anna Maria" userId="335782c7-a148-4b99-85ef-c22981510df0" providerId="ADAL" clId="{83508D21-3B10-CD48-859E-5F3E5D23E2F6}" dt="2025-05-12T13:44:15.127" v="238" actId="26606"/>
          <ac:spMkLst>
            <pc:docMk/>
            <pc:sldMk cId="301261342" sldId="479"/>
            <ac:spMk id="5" creationId="{938DD93A-1537-4FB7-FD01-65C146B02ECB}"/>
          </ac:spMkLst>
        </pc:spChg>
        <pc:spChg chg="mod ord">
          <ac:chgData name="Mandalari, Anna Maria" userId="335782c7-a148-4b99-85ef-c22981510df0" providerId="ADAL" clId="{83508D21-3B10-CD48-859E-5F3E5D23E2F6}" dt="2025-05-12T13:44:15.127" v="238" actId="26606"/>
          <ac:spMkLst>
            <pc:docMk/>
            <pc:sldMk cId="301261342" sldId="479"/>
            <ac:spMk id="6" creationId="{89319391-0970-DEA8-ECA2-8223EF934A88}"/>
          </ac:spMkLst>
        </pc:spChg>
        <pc:spChg chg="mod">
          <ac:chgData name="Mandalari, Anna Maria" userId="335782c7-a148-4b99-85ef-c22981510df0" providerId="ADAL" clId="{83508D21-3B10-CD48-859E-5F3E5D23E2F6}" dt="2025-05-12T13:44:15.127" v="238" actId="26606"/>
          <ac:spMkLst>
            <pc:docMk/>
            <pc:sldMk cId="301261342" sldId="479"/>
            <ac:spMk id="7" creationId="{4F677308-FA20-618C-75AA-E1B70ECE611D}"/>
          </ac:spMkLst>
        </pc:spChg>
        <pc:spChg chg="del">
          <ac:chgData name="Mandalari, Anna Maria" userId="335782c7-a148-4b99-85ef-c22981510df0" providerId="ADAL" clId="{83508D21-3B10-CD48-859E-5F3E5D23E2F6}" dt="2025-05-12T13:43:51.702" v="206" actId="478"/>
          <ac:spMkLst>
            <pc:docMk/>
            <pc:sldMk cId="301261342" sldId="479"/>
            <ac:spMk id="8" creationId="{D4D18BE2-5CB5-C570-4076-E98E6A9C5261}"/>
          </ac:spMkLst>
        </pc:spChg>
        <pc:spChg chg="del">
          <ac:chgData name="Mandalari, Anna Maria" userId="335782c7-a148-4b99-85ef-c22981510df0" providerId="ADAL" clId="{83508D21-3B10-CD48-859E-5F3E5D23E2F6}" dt="2025-05-12T13:43:51.702" v="206" actId="478"/>
          <ac:spMkLst>
            <pc:docMk/>
            <pc:sldMk cId="301261342" sldId="479"/>
            <ac:spMk id="9" creationId="{63356684-FDC2-7A29-F544-9A5AF8293778}"/>
          </ac:spMkLst>
        </pc:spChg>
        <pc:spChg chg="del">
          <ac:chgData name="Mandalari, Anna Maria" userId="335782c7-a148-4b99-85ef-c22981510df0" providerId="ADAL" clId="{83508D21-3B10-CD48-859E-5F3E5D23E2F6}" dt="2025-05-12T13:43:51.702" v="206" actId="478"/>
          <ac:spMkLst>
            <pc:docMk/>
            <pc:sldMk cId="301261342" sldId="479"/>
            <ac:spMk id="10" creationId="{5685340D-BE90-2738-5194-0E2C83DD1480}"/>
          </ac:spMkLst>
        </pc:spChg>
        <pc:spChg chg="del">
          <ac:chgData name="Mandalari, Anna Maria" userId="335782c7-a148-4b99-85ef-c22981510df0" providerId="ADAL" clId="{83508D21-3B10-CD48-859E-5F3E5D23E2F6}" dt="2025-05-12T13:43:51.702" v="206" actId="478"/>
          <ac:spMkLst>
            <pc:docMk/>
            <pc:sldMk cId="301261342" sldId="479"/>
            <ac:spMk id="11" creationId="{20EC8AC0-8337-3F48-3997-60ABB909A7DB}"/>
          </ac:spMkLst>
        </pc:spChg>
        <pc:spChg chg="add del mod">
          <ac:chgData name="Mandalari, Anna Maria" userId="335782c7-a148-4b99-85ef-c22981510df0" providerId="ADAL" clId="{83508D21-3B10-CD48-859E-5F3E5D23E2F6}" dt="2025-05-12T13:43:45.499" v="203" actId="478"/>
          <ac:spMkLst>
            <pc:docMk/>
            <pc:sldMk cId="301261342" sldId="479"/>
            <ac:spMk id="12" creationId="{3785AB7D-2172-26A9-28BB-0F90DC1EEF6F}"/>
          </ac:spMkLst>
        </pc:spChg>
        <pc:spChg chg="add del mod">
          <ac:chgData name="Mandalari, Anna Maria" userId="335782c7-a148-4b99-85ef-c22981510df0" providerId="ADAL" clId="{83508D21-3B10-CD48-859E-5F3E5D23E2F6}" dt="2025-05-12T13:43:51.702" v="206" actId="478"/>
          <ac:spMkLst>
            <pc:docMk/>
            <pc:sldMk cId="301261342" sldId="479"/>
            <ac:spMk id="16" creationId="{2FB3B566-B3C8-7D6F-E51C-E163EAF997CA}"/>
          </ac:spMkLst>
        </pc:spChg>
        <pc:spChg chg="add del mod">
          <ac:chgData name="Mandalari, Anna Maria" userId="335782c7-a148-4b99-85ef-c22981510df0" providerId="ADAL" clId="{83508D21-3B10-CD48-859E-5F3E5D23E2F6}" dt="2025-05-12T13:43:53.910" v="207" actId="478"/>
          <ac:spMkLst>
            <pc:docMk/>
            <pc:sldMk cId="301261342" sldId="479"/>
            <ac:spMk id="19" creationId="{2283D4D0-2B19-4C89-59C0-8FE01D5C0752}"/>
          </ac:spMkLst>
        </pc:spChg>
        <pc:spChg chg="add del mod">
          <ac:chgData name="Mandalari, Anna Maria" userId="335782c7-a148-4b99-85ef-c22981510df0" providerId="ADAL" clId="{83508D21-3B10-CD48-859E-5F3E5D23E2F6}" dt="2025-05-12T13:43:53.910" v="207" actId="478"/>
          <ac:spMkLst>
            <pc:docMk/>
            <pc:sldMk cId="301261342" sldId="479"/>
            <ac:spMk id="21" creationId="{BF5F2B3F-57B6-BD96-04C8-EE15F0A6BD60}"/>
          </ac:spMkLst>
        </pc:spChg>
        <pc:spChg chg="add del mod">
          <ac:chgData name="Mandalari, Anna Maria" userId="335782c7-a148-4b99-85ef-c22981510df0" providerId="ADAL" clId="{83508D21-3B10-CD48-859E-5F3E5D23E2F6}" dt="2025-05-12T13:43:53.910" v="207" actId="478"/>
          <ac:spMkLst>
            <pc:docMk/>
            <pc:sldMk cId="301261342" sldId="479"/>
            <ac:spMk id="23" creationId="{C51784DB-A3D7-5050-9A87-B8CA6D9CE320}"/>
          </ac:spMkLst>
        </pc:spChg>
        <pc:spChg chg="add del mod">
          <ac:chgData name="Mandalari, Anna Maria" userId="335782c7-a148-4b99-85ef-c22981510df0" providerId="ADAL" clId="{83508D21-3B10-CD48-859E-5F3E5D23E2F6}" dt="2025-05-12T13:43:53.910" v="207" actId="478"/>
          <ac:spMkLst>
            <pc:docMk/>
            <pc:sldMk cId="301261342" sldId="479"/>
            <ac:spMk id="25" creationId="{99DFDC35-0A7B-6991-D07D-713E5CC327DA}"/>
          </ac:spMkLst>
        </pc:spChg>
        <pc:picChg chg="del">
          <ac:chgData name="Mandalari, Anna Maria" userId="335782c7-a148-4b99-85ef-c22981510df0" providerId="ADAL" clId="{83508D21-3B10-CD48-859E-5F3E5D23E2F6}" dt="2025-05-12T13:41:27.660" v="159" actId="478"/>
          <ac:picMkLst>
            <pc:docMk/>
            <pc:sldMk cId="301261342" sldId="479"/>
            <ac:picMk id="13" creationId="{AB4F6433-08E6-7143-3F72-FA87802F14C0}"/>
          </ac:picMkLst>
        </pc:picChg>
        <pc:picChg chg="del">
          <ac:chgData name="Mandalari, Anna Maria" userId="335782c7-a148-4b99-85ef-c22981510df0" providerId="ADAL" clId="{83508D21-3B10-CD48-859E-5F3E5D23E2F6}" dt="2025-05-12T13:43:43.815" v="202" actId="478"/>
          <ac:picMkLst>
            <pc:docMk/>
            <pc:sldMk cId="301261342" sldId="479"/>
            <ac:picMk id="15" creationId="{D7920999-62E3-A144-6ED2-7898E839AB71}"/>
          </ac:picMkLst>
        </pc:picChg>
        <pc:picChg chg="del">
          <ac:chgData name="Mandalari, Anna Maria" userId="335782c7-a148-4b99-85ef-c22981510df0" providerId="ADAL" clId="{83508D21-3B10-CD48-859E-5F3E5D23E2F6}" dt="2025-05-12T13:43:43.815" v="202" actId="478"/>
          <ac:picMkLst>
            <pc:docMk/>
            <pc:sldMk cId="301261342" sldId="479"/>
            <ac:picMk id="17" creationId="{D08FC0EA-327A-7766-532C-EABF27A0EF69}"/>
          </ac:picMkLst>
        </pc:picChg>
        <pc:picChg chg="add mod">
          <ac:chgData name="Mandalari, Anna Maria" userId="335782c7-a148-4b99-85ef-c22981510df0" providerId="ADAL" clId="{83508D21-3B10-CD48-859E-5F3E5D23E2F6}" dt="2025-05-12T13:44:30.379" v="241" actId="14100"/>
          <ac:picMkLst>
            <pc:docMk/>
            <pc:sldMk cId="301261342" sldId="479"/>
            <ac:picMk id="27" creationId="{102CF415-459B-676A-8996-C432EF14F98F}"/>
          </ac:picMkLst>
        </pc:picChg>
      </pc:sldChg>
      <pc:sldChg chg="add del">
        <pc:chgData name="Mandalari, Anna Maria" userId="335782c7-a148-4b99-85ef-c22981510df0" providerId="ADAL" clId="{83508D21-3B10-CD48-859E-5F3E5D23E2F6}" dt="2025-05-12T13:34:58.413" v="109"/>
        <pc:sldMkLst>
          <pc:docMk/>
          <pc:sldMk cId="694734593" sldId="479"/>
        </pc:sldMkLst>
      </pc:sldChg>
      <pc:sldChg chg="add del">
        <pc:chgData name="Mandalari, Anna Maria" userId="335782c7-a148-4b99-85ef-c22981510df0" providerId="ADAL" clId="{83508D21-3B10-CD48-859E-5F3E5D23E2F6}" dt="2025-05-12T13:36:16.074" v="141" actId="2696"/>
        <pc:sldMkLst>
          <pc:docMk/>
          <pc:sldMk cId="2865171404" sldId="479"/>
        </pc:sldMkLst>
      </pc:sldChg>
      <pc:sldChg chg="add del">
        <pc:chgData name="Mandalari, Anna Maria" userId="335782c7-a148-4b99-85ef-c22981510df0" providerId="ADAL" clId="{83508D21-3B10-CD48-859E-5F3E5D23E2F6}" dt="2025-05-12T14:17:23.715" v="968" actId="2696"/>
        <pc:sldMkLst>
          <pc:docMk/>
          <pc:sldMk cId="2609892047" sldId="480"/>
        </pc:sldMkLst>
      </pc:sldChg>
      <pc:sldChg chg="add">
        <pc:chgData name="Mandalari, Anna Maria" userId="335782c7-a148-4b99-85ef-c22981510df0" providerId="ADAL" clId="{83508D21-3B10-CD48-859E-5F3E5D23E2F6}" dt="2025-05-12T14:00:05.844" v="552"/>
        <pc:sldMkLst>
          <pc:docMk/>
          <pc:sldMk cId="1064596671" sldId="481"/>
        </pc:sldMkLst>
      </pc:sldChg>
      <pc:sldChg chg="modSp add mod">
        <pc:chgData name="Mandalari, Anna Maria" userId="335782c7-a148-4b99-85ef-c22981510df0" providerId="ADAL" clId="{83508D21-3B10-CD48-859E-5F3E5D23E2F6}" dt="2025-05-12T14:01:02.211" v="554" actId="207"/>
        <pc:sldMkLst>
          <pc:docMk/>
          <pc:sldMk cId="4065987637" sldId="482"/>
        </pc:sldMkLst>
        <pc:spChg chg="mod">
          <ac:chgData name="Mandalari, Anna Maria" userId="335782c7-a148-4b99-85ef-c22981510df0" providerId="ADAL" clId="{83508D21-3B10-CD48-859E-5F3E5D23E2F6}" dt="2025-05-12T14:01:02.211" v="554" actId="207"/>
          <ac:spMkLst>
            <pc:docMk/>
            <pc:sldMk cId="4065987637" sldId="482"/>
            <ac:spMk id="15" creationId="{58AA793A-3508-D43C-BA61-B4A9FD359573}"/>
          </ac:spMkLst>
        </pc:spChg>
        <pc:spChg chg="mod">
          <ac:chgData name="Mandalari, Anna Maria" userId="335782c7-a148-4b99-85ef-c22981510df0" providerId="ADAL" clId="{83508D21-3B10-CD48-859E-5F3E5D23E2F6}" dt="2025-05-12T14:01:02.211" v="554" actId="207"/>
          <ac:spMkLst>
            <pc:docMk/>
            <pc:sldMk cId="4065987637" sldId="482"/>
            <ac:spMk id="16" creationId="{058E2BC3-EE9A-EFEB-8131-8938F03125AA}"/>
          </ac:spMkLst>
        </pc:spChg>
        <pc:spChg chg="mod">
          <ac:chgData name="Mandalari, Anna Maria" userId="335782c7-a148-4b99-85ef-c22981510df0" providerId="ADAL" clId="{83508D21-3B10-CD48-859E-5F3E5D23E2F6}" dt="2025-05-12T14:01:02.211" v="554" actId="207"/>
          <ac:spMkLst>
            <pc:docMk/>
            <pc:sldMk cId="4065987637" sldId="482"/>
            <ac:spMk id="17" creationId="{A7F1C4B8-5DF7-51D6-CDF6-1D27F13FE089}"/>
          </ac:spMkLst>
        </pc:spChg>
      </pc:sldChg>
      <pc:sldChg chg="add">
        <pc:chgData name="Mandalari, Anna Maria" userId="335782c7-a148-4b99-85ef-c22981510df0" providerId="ADAL" clId="{83508D21-3B10-CD48-859E-5F3E5D23E2F6}" dt="2025-05-12T14:04:23.096" v="603"/>
        <pc:sldMkLst>
          <pc:docMk/>
          <pc:sldMk cId="1878808038" sldId="483"/>
        </pc:sldMkLst>
      </pc:sldChg>
      <pc:sldChg chg="modSp add mod">
        <pc:chgData name="Mandalari, Anna Maria" userId="335782c7-a148-4b99-85ef-c22981510df0" providerId="ADAL" clId="{83508D21-3B10-CD48-859E-5F3E5D23E2F6}" dt="2025-05-12T14:13:34.042" v="871" actId="207"/>
        <pc:sldMkLst>
          <pc:docMk/>
          <pc:sldMk cId="456591393" sldId="484"/>
        </pc:sldMkLst>
        <pc:spChg chg="mod">
          <ac:chgData name="Mandalari, Anna Maria" userId="335782c7-a148-4b99-85ef-c22981510df0" providerId="ADAL" clId="{83508D21-3B10-CD48-859E-5F3E5D23E2F6}" dt="2025-05-12T14:13:34.042" v="871" actId="207"/>
          <ac:spMkLst>
            <pc:docMk/>
            <pc:sldMk cId="456591393" sldId="484"/>
            <ac:spMk id="18" creationId="{7BBD5306-29DE-1F1D-4881-9FF8C4590E08}"/>
          </ac:spMkLst>
        </pc:spChg>
        <pc:spChg chg="mod">
          <ac:chgData name="Mandalari, Anna Maria" userId="335782c7-a148-4b99-85ef-c22981510df0" providerId="ADAL" clId="{83508D21-3B10-CD48-859E-5F3E5D23E2F6}" dt="2025-05-12T14:13:34.042" v="871" actId="207"/>
          <ac:spMkLst>
            <pc:docMk/>
            <pc:sldMk cId="456591393" sldId="484"/>
            <ac:spMk id="19" creationId="{9E247AF7-8C6C-D14F-CB8A-122BFB170124}"/>
          </ac:spMkLst>
        </pc:spChg>
        <pc:spChg chg="mod">
          <ac:chgData name="Mandalari, Anna Maria" userId="335782c7-a148-4b99-85ef-c22981510df0" providerId="ADAL" clId="{83508D21-3B10-CD48-859E-5F3E5D23E2F6}" dt="2025-05-12T14:13:34.042" v="871" actId="207"/>
          <ac:spMkLst>
            <pc:docMk/>
            <pc:sldMk cId="456591393" sldId="484"/>
            <ac:spMk id="20" creationId="{5CAD4C1F-FA3C-11DC-22F1-0FAD5B428928}"/>
          </ac:spMkLst>
        </pc:spChg>
      </pc:sldChg>
      <pc:sldChg chg="addSp delSp modSp add del mod">
        <pc:chgData name="Mandalari, Anna Maria" userId="335782c7-a148-4b99-85ef-c22981510df0" providerId="ADAL" clId="{83508D21-3B10-CD48-859E-5F3E5D23E2F6}" dt="2025-05-12T14:05:23.385" v="647"/>
        <pc:sldMkLst>
          <pc:docMk/>
          <pc:sldMk cId="3636854649" sldId="484"/>
        </pc:sldMkLst>
        <pc:spChg chg="add del">
          <ac:chgData name="Mandalari, Anna Maria" userId="335782c7-a148-4b99-85ef-c22981510df0" providerId="ADAL" clId="{83508D21-3B10-CD48-859E-5F3E5D23E2F6}" dt="2025-05-12T14:05:22.971" v="646" actId="478"/>
          <ac:spMkLst>
            <pc:docMk/>
            <pc:sldMk cId="3636854649" sldId="484"/>
            <ac:spMk id="2" creationId="{B6BFFE72-219A-3A0D-F956-623CEBDA670E}"/>
          </ac:spMkLst>
        </pc:spChg>
        <pc:spChg chg="add del">
          <ac:chgData name="Mandalari, Anna Maria" userId="335782c7-a148-4b99-85ef-c22981510df0" providerId="ADAL" clId="{83508D21-3B10-CD48-859E-5F3E5D23E2F6}" dt="2025-05-12T14:05:22.971" v="646" actId="478"/>
          <ac:spMkLst>
            <pc:docMk/>
            <pc:sldMk cId="3636854649" sldId="484"/>
            <ac:spMk id="3" creationId="{7925171A-021F-7B31-8B4D-F1649388089B}"/>
          </ac:spMkLst>
        </pc:spChg>
        <pc:spChg chg="add del mod">
          <ac:chgData name="Mandalari, Anna Maria" userId="335782c7-a148-4b99-85ef-c22981510df0" providerId="ADAL" clId="{83508D21-3B10-CD48-859E-5F3E5D23E2F6}" dt="2025-05-12T14:05:22.971" v="646" actId="478"/>
          <ac:spMkLst>
            <pc:docMk/>
            <pc:sldMk cId="3636854649" sldId="484"/>
            <ac:spMk id="5" creationId="{1D0FBC87-17D4-6D29-C87D-FBAFCA172BCB}"/>
          </ac:spMkLst>
        </pc:spChg>
        <pc:spChg chg="add del mod">
          <ac:chgData name="Mandalari, Anna Maria" userId="335782c7-a148-4b99-85ef-c22981510df0" providerId="ADAL" clId="{83508D21-3B10-CD48-859E-5F3E5D23E2F6}" dt="2025-05-12T14:05:22.971" v="646" actId="478"/>
          <ac:spMkLst>
            <pc:docMk/>
            <pc:sldMk cId="3636854649" sldId="484"/>
            <ac:spMk id="7" creationId="{41E58728-7158-9BBD-763A-3DD45BE99B7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368F83A-302B-D5C7-8388-31A7738B94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5529D8-29D3-4EF8-AFE4-9B04C334D78A}" type="datetimeFigureOut">
              <a:rPr lang="en-US" smtClean="0"/>
              <a:t>5/13/25</a:t>
            </a:fld>
            <a:endParaRPr lang="en-US" dirty="0"/>
          </a:p>
        </p:txBody>
      </p:sp>
      <p:sp>
        <p:nvSpPr>
          <p:cNvPr id="4" name="Footer Placeholder 3">
            <a:extLst>
              <a:ext uri="{FF2B5EF4-FFF2-40B4-BE49-F238E27FC236}">
                <a16:creationId xmlns:a16="http://schemas.microsoft.com/office/drawing/2014/main" id="{A90593AB-C6A0-9A15-AB36-A73DC45ECA7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Footer</a:t>
            </a:r>
          </a:p>
        </p:txBody>
      </p:sp>
      <p:sp>
        <p:nvSpPr>
          <p:cNvPr id="5" name="Slide Number Placeholder 4">
            <a:extLst>
              <a:ext uri="{FF2B5EF4-FFF2-40B4-BE49-F238E27FC236}">
                <a16:creationId xmlns:a16="http://schemas.microsoft.com/office/drawing/2014/main" id="{EEFA4FD5-91A7-B4C3-9946-947BB86E9A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E52CC-DD0F-44B3-B13D-E7228EEC80E7}" type="slidenum">
              <a:rPr lang="en-US" smtClean="0"/>
              <a:t>‹#›</a:t>
            </a:fld>
            <a:endParaRPr lang="en-US" dirty="0"/>
          </a:p>
        </p:txBody>
      </p:sp>
      <p:sp>
        <p:nvSpPr>
          <p:cNvPr id="6" name="Header Placeholder 5">
            <a:extLst>
              <a:ext uri="{FF2B5EF4-FFF2-40B4-BE49-F238E27FC236}">
                <a16:creationId xmlns:a16="http://schemas.microsoft.com/office/drawing/2014/main" id="{7D257EEE-7A71-A801-1D30-27730853F4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ltLang="zh-CN" dirty="0"/>
              <a:t>Header</a:t>
            </a:r>
            <a:endParaRPr lang="en-US" dirty="0"/>
          </a:p>
        </p:txBody>
      </p:sp>
    </p:spTree>
    <p:extLst>
      <p:ext uri="{BB962C8B-B14F-4D97-AF65-F5344CB8AC3E}">
        <p14:creationId xmlns:p14="http://schemas.microsoft.com/office/powerpoint/2010/main" val="33233634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dirty="0"/>
              <a:t>Click to edit Master text styles</a:t>
            </a:r>
            <a:endParaRPr lang="zh-CN" altLang="en-US" dirty="0"/>
          </a:p>
          <a:p>
            <a:pPr lvl="1"/>
            <a:r>
              <a:rPr lang="en-US" altLang="zh-CN" dirty="0"/>
              <a:t>Second</a:t>
            </a:r>
            <a:r>
              <a:rPr lang="zh-CN" altLang="en-US" dirty="0"/>
              <a:t> </a:t>
            </a:r>
            <a:r>
              <a:rPr lang="en-US" altLang="zh-CN" dirty="0"/>
              <a:t>level</a:t>
            </a:r>
            <a:endParaRPr lang="zh-CN" altLang="en-US" dirty="0"/>
          </a:p>
          <a:p>
            <a:pPr lvl="2"/>
            <a:r>
              <a:rPr lang="en-US" altLang="zh-CN" dirty="0"/>
              <a:t>Third</a:t>
            </a:r>
            <a:r>
              <a:rPr lang="zh-CN" altLang="en-US" dirty="0"/>
              <a:t> </a:t>
            </a:r>
            <a:r>
              <a:rPr lang="en-US" altLang="zh-CN" dirty="0"/>
              <a:t>level</a:t>
            </a:r>
            <a:endParaRPr lang="zh-CN" altLang="en-US" dirty="0"/>
          </a:p>
          <a:p>
            <a:pPr lvl="3"/>
            <a:r>
              <a:rPr lang="en-US" altLang="zh-CN" dirty="0"/>
              <a:t>Fourth level</a:t>
            </a:r>
            <a:endParaRPr lang="zh-CN" altLang="en-US" dirty="0"/>
          </a:p>
          <a:p>
            <a:pPr lvl="4"/>
            <a:r>
              <a:rPr lang="en-US" altLang="zh-CN" dirty="0"/>
              <a:t>Fifth level</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3DABDA-89F0-4727-B28F-05A90B0069BB}" type="slidenum">
              <a:rPr lang="zh-CN" altLang="en-US" smtClean="0"/>
              <a:t>‹#›</a:t>
            </a:fld>
            <a:endParaRPr lang="zh-CN" altLang="en-US"/>
          </a:p>
        </p:txBody>
      </p:sp>
      <p:sp>
        <p:nvSpPr>
          <p:cNvPr id="8" name="Date Placeholder 7">
            <a:extLst>
              <a:ext uri="{FF2B5EF4-FFF2-40B4-BE49-F238E27FC236}">
                <a16:creationId xmlns:a16="http://schemas.microsoft.com/office/drawing/2014/main" id="{2D11F53F-2F00-3651-F337-81306AF8F1E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EF805B-254D-4FE1-8316-FEA92B4B8253}" type="datetimeFigureOut">
              <a:rPr lang="en-US" smtClean="0"/>
              <a:t>5/13/25</a:t>
            </a:fld>
            <a:endParaRPr lang="en-US"/>
          </a:p>
        </p:txBody>
      </p:sp>
    </p:spTree>
    <p:extLst>
      <p:ext uri="{BB962C8B-B14F-4D97-AF65-F5344CB8AC3E}">
        <p14:creationId xmlns:p14="http://schemas.microsoft.com/office/powerpoint/2010/main" val="469895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Shape 575"/>
          <p:cNvSpPr>
            <a:spLocks noGrp="1" noRot="1" noChangeAspect="1"/>
          </p:cNvSpPr>
          <p:nvPr>
            <p:ph type="sldImg"/>
          </p:nvPr>
        </p:nvSpPr>
        <p:spPr>
          <a:xfrm>
            <a:off x="381000" y="685800"/>
            <a:ext cx="6096000" cy="3429000"/>
          </a:xfrm>
          <a:prstGeom prst="rect">
            <a:avLst/>
          </a:prstGeom>
        </p:spPr>
        <p:txBody>
          <a:bodyPr/>
          <a:lstStyle/>
          <a:p>
            <a:endParaRPr/>
          </a:p>
        </p:txBody>
      </p:sp>
      <p:sp>
        <p:nvSpPr>
          <p:cNvPr id="576" name="Shape 576"/>
          <p:cNvSpPr>
            <a:spLocks noGrp="1"/>
          </p:cNvSpPr>
          <p:nvPr>
            <p:ph type="body" sz="quarter" idx="1"/>
          </p:nvPr>
        </p:nvSpPr>
        <p:spPr>
          <a:prstGeom prst="rect">
            <a:avLst/>
          </a:prstGeom>
        </p:spPr>
        <p:txBody>
          <a:bodyPr/>
          <a:lstStyle/>
          <a:p>
            <a:pPr>
              <a:defRPr>
                <a:latin typeface="Meta OT Normal"/>
                <a:ea typeface="Meta OT Normal"/>
                <a:cs typeface="Meta OT Normal"/>
                <a:sym typeface="Meta OT Normal"/>
              </a:defRPr>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0dc75c6672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0dc75c6672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Having looked at different Smart TV functionalities, I will now explain how ACR works on Smart TVs. User’s smart TV acts as an ACR Client. Let’s suppose user is watching NFL. As the user streams content on their smart TV, OS-integrated ACR tech continually captures the snapshots of the content being streamed. Depending on the ACR implementation used, these snapshots could correspond to audio samples or video screenshots or both. Next, the captured snapshots are combined using a proprietary algorithm to generate a content fingerprint that is periodically sent out to the ACR server controlled by the Smart TV manufacturers.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The ACR Server maintains its own content fingerprint database by generating and storing content fingerprints from live broadcast feed as well as media library of all content that can be streamed on the Smart TV using the same same proprietary algorithm. For each content fingerprint that the server receives from a given ACR client, it searches its database for a match to identify the content being streamed. For example, here, Server recognizes that the user is watching football and hence is interested in Sports. Over a period of time, as and when user streams different content at different times, Smart TVs profile users using ACR to generate their audience segments. These audience segments are further associated with TV’s advertising ID, device ID, IP address and other details to target ads to the user.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0dc75c6672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0dc75c6672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Having looked at different Smart TV functionalities, I will now explain how ACR works on Smart TVs. User’s smart TV acts as an ACR Client. Let’s suppose user is watching NFL. As the user streams content on their smart TV, OS-integrated ACR tech continually captures the snapshots of the content being streamed. Depending on the ACR implementation used, these snapshots could correspond to audio samples or video screenshots or both. Next, the captured snapshots are combined using a proprietary algorithm to generate a content fingerprint that is periodically sent out to the ACR server controlled by the Smart TV manufacturers.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The ACR Server maintains its own content fingerprint database by generating and storing content fingerprints from live broadcast feed as well as media library of all content that can be streamed on the Smart TV using the same same proprietary algorithm. For each content fingerprint that the server receives from a given ACR client, it searches its database for a match to identify the content being streamed. For example, here, Server recognizes that the user is watching football and hence is interested in Sports. Over a period of time, as and when user streams different content at different times, Smart TVs profile users using ACR to generate their audience segments. These audience segments are further associated with TV’s advertising ID, device ID, IP address and other details to target ads to the user.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0dc75c6672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0dc75c6672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Having looked at different Smart TV functionalities, I will now explain how ACR works on Smart TVs. User’s smart TV acts as an ACR Client. Let’s suppose user is watching NFL. As the user streams content on their smart TV, OS-integrated ACR tech continually captures the snapshots of the content being streamed. Depending on the ACR implementation used, these snapshots could correspond to audio samples or video screenshots or both. Next, the captured snapshots are combined using a proprietary algorithm to generate a content fingerprint that is periodically sent out to the ACR server controlled by the Smart TV manufacturers.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The ACR Server maintains its own content fingerprint database by generating and storing content fingerprints from live broadcast feed as well as media library of all content that can be streamed on the Smart TV using the same same proprietary algorithm. For each content fingerprint that the server receives from a given ACR client, it searches its database for a match to identify the content being streamed. For example, here, Server recognizes that the user is watching football and hence is interested in Sports. Over a period of time, as and when user streams different content at different times, Smart TVs profile users using ACR to generate their audience segments. These audience segments are further associated with TV’s advertising ID, device ID, IP address and other details to target ads to the user.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0dc75c6672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0dc75c6672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Having looked at different Smart TV functionalities, I will now explain how ACR works on Smart TVs. User’s smart TV acts as an ACR Client. Let’s suppose user is watching NFL. As the user streams content on their smart TV, OS-integrated ACR tech continually captures the snapshots of the content being streamed. Depending on the ACR implementation used, these snapshots could correspond to audio samples or video screenshots or both. Next, the captured snapshots are combined using a proprietary algorithm to generate a content fingerprint that is periodically sent out to the ACR server controlled by the Smart TV manufacturers.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The ACR Server maintains its own content fingerprint database by generating and storing content fingerprints from live broadcast feed as well as media library of all content that can be streamed on the Smart TV using the same same proprietary algorithm. For each content fingerprint that the server receives from a given ACR client, it searches its database for a match to identify the content being streamed. For example, here, Server recognizes that the user is watching football and hence is interested in Sports. Over a period of time, as and when user streams different content at different times, Smart TVs profile users using ACR to generate their audience segments. These audience segments are further associated with TV’s advertising ID, device ID, IP address and other details to target ads to the user.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0dc75c6672_0_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30dc75c6672_0_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Having looked at different Smart TV functionalities, I will now explain how ACR works on Smart TVs. User’s smart TV acts as an ACR Client. Let’s suppose user is watching NFL. As the user streams content on their smart TV, OS-integrated ACR tech continually captures the snapshots of the content being streamed. Depending on the ACR implementation used, these snapshots could correspond to audio samples or video screenshots or both. Next, the captured snapshots are combined using a proprietary algorithm to generate a content fingerprint that is periodically sent out to the ACR server controlled by the Smart TV manufacturers.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The ACR Server maintains its own content fingerprint database by generating and storing content fingerprints from live broadcast feed as well as media library of all content that can be streamed on the Smart TV using the same same proprietary algorithm. For each content fingerprint that the server receives from a given ACR client, it searches its database for a match to identify the content being streamed. For example, here, Server recognizes that the user is watching football and hence is interested in Sports. Over a period of time, as and when user streams different content at different times, Smart TVs profile users using ACR to generate their audience segments. These audience segments are further associated with TV’s advertising ID, device ID, IP address and other details to target ads to the user.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0dc75c6672_0_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30dc75c6672_0_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Having looked at different Smart TV functionalities, I will now explain how ACR works on Smart TVs. User’s smart TV acts as an ACR Client. Let’s suppose user is watching NFL. As the user streams content on their smart TV, OS-integrated ACR tech continually captures the snapshots of the content being streamed. Depending on the ACR implementation used, these snapshots could correspond to audio samples or video screenshots or both. Next, the captured snapshots are combined using a proprietary algorithm to generate a content fingerprint that is periodically sent out to the ACR server controlled by the Smart TV manufacturers.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The ACR Server maintains its own content fingerprint database by generating and storing content fingerprints from live broadcast feed as well as media library of all content that can be streamed on the Smart TV using the same same proprietary algorithm. For each content fingerprint that the server receives from a given ACR client, it searches its database for a match to identify the content being streamed. For example, here, Server recognizes that the user is watching football and hence is interested in Sports. Over a period of time, as and when user streams different content at different times, Smart TVs profile users using ACR to generate their audience segments. These audience segments are further associated with TV’s advertising ID, device ID, IP address and other details to target ads to the user.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0dc75c6672_0_5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30dc75c6672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Having looked at different Smart TV functionalities, I will now explain how ACR works on Smart TVs. User’s smart TV acts as an ACR Client. Let’s suppose user is watching NFL. As the user streams content on their smart TV, OS-integrated ACR tech continually captures the snapshots of the content being streamed. Depending on the ACR implementation used, these snapshots could correspond to audio samples or video screenshots or both. Next, the captured snapshots are combined using a proprietary algorithm to generate a content fingerprint that is periodically sent out to the ACR server controlled by the Smart TV manufacturers.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The ACR Server maintains its own content fingerprint database by generating and storing content fingerprints from live broadcast feed as well as media library of all content that can be streamed on the Smart TV using the same same proprietary algorithm. For each content fingerprint that the server receives from a given ACR client, it searches its database for a match to identify the content being streamed. For example, here, Server recognizes that the user is watching football and hence is interested in Sports. Over a period of time, as and when user streams different content at different times, Smart TVs profile users using ACR to generate their audience segments. These audience segments are further associated with TV’s advertising ID, device ID, IP address and other details to target ads to the user.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0dc75c6672_0_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0dc75c6672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Having looked at ACR tracking mechanism, how frequently do you think ACR captures snapshots of user’s viewing activities? Like mentioned before, it varies from manufacturer to manufacturer.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0e46a3622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0e46a3622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Samsung uses Tizen OS and LG uses WebOS.  As per their documentation, we observed Samsung to capture video screenshots every 500ms and LG to capture audio snapshots every 10ms.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30e9416522b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30e9416522b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study ACR Tracking, we connect our Smart TV wifi to the hotspot hosted on the access point server. Access point server is connected to the internet and acts as a tunnel to send the Smart TV traffic to external endpoints as we test different smart TV functionalities. We control smart TV using ADB via android phone connected to the access point server and capture Smart TV network traffic on access point using wireshark.</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0dc75c6672_0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0dc75c6672_0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a:t>
            </a:r>
            <a:r>
              <a:rPr lang="en">
                <a:solidFill>
                  <a:schemeClr val="dk1"/>
                </a:solidFill>
              </a:rPr>
              <a:t>ver the past few years, t</a:t>
            </a:r>
            <a:r>
              <a:rPr lang="en"/>
              <a:t>here has been ample research in the literature to study the Smart TV tracking ecosystem.</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30e9416522b_1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30e9416522b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understand RQ2 on effectiveness of privacy controls, we stream content using each smart TV functionality in each of the 4 scenarios of login and opting status on Smart TV. The experiments are repeated for both the UK and the US TVs.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0e9416522b_1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30e9416522b_1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Now, under RQ1, we look at ACR tracking across different Smart TV functionalities. This slide discusses results for the most common configuration of a logged-in and opted-in status.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we plot the packets transmitted to these endpoints in packets per millisecond. </a:t>
            </a:r>
            <a:r>
              <a:rPr lang="en"/>
              <a:t>In this plot for UK, we observe that ACR works only when a user streams Linear TV or connects an external device via HDMI for both Samsung and LG. Interestingly, LG transmits higher amount of data at a higher frequency to its ACR server as compared to Samsung. This can be explained by the differences in their ACR capture rates discussed earlier. However, the periodicity in these plots doesn’t correspond to 500ms and 10ms for Samsung and LG respectively. This suggests that both the TV manufacturers are essentially batching the captured snapshots into a fingerprint, which is sent every minute for Samsung and every 15 seconds for LG.</a:t>
            </a:r>
            <a:endParaRPr/>
          </a:p>
          <a:p>
            <a:pPr marL="0" lvl="0" indent="0" algn="l" rtl="0">
              <a:spcBef>
                <a:spcPts val="0"/>
              </a:spcBef>
              <a:spcAft>
                <a:spcPts val="0"/>
              </a:spcAft>
              <a:buNone/>
            </a:pPr>
            <a:endParaRPr/>
          </a:p>
          <a:p>
            <a:pPr marL="0" lvl="0" indent="0" algn="l" rtl="0">
              <a:spcBef>
                <a:spcPts val="0"/>
              </a:spcBef>
              <a:spcAft>
                <a:spcPts val="0"/>
              </a:spcAft>
              <a:buNone/>
            </a:pPr>
            <a:r>
              <a:rPr lang="en"/>
              <a:t>In the other scenarios depicted in the lower plots, ACR traffic is reduced upto 12X times. We believe that the reduced traffic mostly corresponds to “keep-alives” to ensure that the user is still streaming the same non-ACRed content.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30e9416522b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30e9416522b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Most shocking finding to us was that Smart TVs continue taking snapshots of user’s viewing activities even when the unsuspecting user is simply using it as a DUMB external display via HDMI.</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30e9416522b_1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30e9416522b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part of the last RQ, we compare the traffic observed in the UK and the US. From the perspective of network traffic patterns, we observe a similar pattern in ACR transmissions for all scenarios and phases – except that in US, we observe the ACR to also be active when a user streams FAST channels on both the TVs. This is </a:t>
            </a:r>
            <a:r>
              <a:rPr lang="en">
                <a:solidFill>
                  <a:schemeClr val="dk1"/>
                </a:solidFill>
              </a:rPr>
              <a:t>possibly because FAST platforms have different agreements with the content providers in the US than the ones in UK, allowing ACR to operate in the US.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C03F89-1949-E64B-AC42-D3BE5974B6DB}" type="slidenum">
              <a:rPr lang="en-US" smtClean="0"/>
              <a:t>29</a:t>
            </a:fld>
            <a:endParaRPr lang="en-US"/>
          </a:p>
        </p:txBody>
      </p:sp>
    </p:spTree>
    <p:extLst>
      <p:ext uri="{BB962C8B-B14F-4D97-AF65-F5344CB8AC3E}">
        <p14:creationId xmlns:p14="http://schemas.microsoft.com/office/powerpoint/2010/main" val="3393128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C03F89-1949-E64B-AC42-D3BE5974B6DB}" type="slidenum">
              <a:rPr lang="en-US" smtClean="0"/>
              <a:t>30</a:t>
            </a:fld>
            <a:endParaRPr lang="en-US"/>
          </a:p>
        </p:txBody>
      </p:sp>
    </p:spTree>
    <p:extLst>
      <p:ext uri="{BB962C8B-B14F-4D97-AF65-F5344CB8AC3E}">
        <p14:creationId xmlns:p14="http://schemas.microsoft.com/office/powerpoint/2010/main" val="2569630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C03F89-1949-E64B-AC42-D3BE5974B6DB}" type="slidenum">
              <a:rPr lang="en-US" smtClean="0"/>
              <a:t>31</a:t>
            </a:fld>
            <a:endParaRPr lang="en-US"/>
          </a:p>
        </p:txBody>
      </p:sp>
    </p:spTree>
    <p:extLst>
      <p:ext uri="{BB962C8B-B14F-4D97-AF65-F5344CB8AC3E}">
        <p14:creationId xmlns:p14="http://schemas.microsoft.com/office/powerpoint/2010/main" val="3655132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89385-19EE-2B92-96BC-BB8C9BFE27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1EE310-2152-8314-C621-6054FC123E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1D0BB3-F856-4644-8060-B00CFE62B5E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523C9E-6786-E1BC-C1D5-A49BE1FD3D05}"/>
              </a:ext>
            </a:extLst>
          </p:cNvPr>
          <p:cNvSpPr>
            <a:spLocks noGrp="1"/>
          </p:cNvSpPr>
          <p:nvPr>
            <p:ph type="sldNum" sz="quarter" idx="5"/>
          </p:nvPr>
        </p:nvSpPr>
        <p:spPr/>
        <p:txBody>
          <a:bodyPr/>
          <a:lstStyle/>
          <a:p>
            <a:fld id="{5CC03F89-1949-E64B-AC42-D3BE5974B6DB}" type="slidenum">
              <a:rPr lang="en-US" smtClean="0"/>
              <a:t>32</a:t>
            </a:fld>
            <a:endParaRPr lang="en-US"/>
          </a:p>
        </p:txBody>
      </p:sp>
    </p:spTree>
    <p:extLst>
      <p:ext uri="{BB962C8B-B14F-4D97-AF65-F5344CB8AC3E}">
        <p14:creationId xmlns:p14="http://schemas.microsoft.com/office/powerpoint/2010/main" val="1914489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C03F89-1949-E64B-AC42-D3BE5974B6DB}" type="slidenum">
              <a:rPr lang="en-US" smtClean="0"/>
              <a:t>33</a:t>
            </a:fld>
            <a:endParaRPr lang="en-US"/>
          </a:p>
        </p:txBody>
      </p:sp>
    </p:spTree>
    <p:extLst>
      <p:ext uri="{BB962C8B-B14F-4D97-AF65-F5344CB8AC3E}">
        <p14:creationId xmlns:p14="http://schemas.microsoft.com/office/powerpoint/2010/main" val="39289859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fld id="{5CC03F89-1949-E64B-AC42-D3BE5974B6DB}" type="slidenum">
              <a:rPr lang="en-US" smtClean="0"/>
              <a:t>37</a:t>
            </a:fld>
            <a:endParaRPr lang="en-US"/>
          </a:p>
        </p:txBody>
      </p:sp>
    </p:spTree>
    <p:extLst>
      <p:ext uri="{BB962C8B-B14F-4D97-AF65-F5344CB8AC3E}">
        <p14:creationId xmlns:p14="http://schemas.microsoft.com/office/powerpoint/2010/main" val="428964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0e9416522b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0e9416522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However, all these works are solely focused on understanding the tracking conducted on Smart TVs by 3rd party trackers embedded within apps available on the Smart TVs – completely ignoring the 2nd-party. In this research, we study the 2nd-party tracking directly conducted by the Smart TV manufacturers using a mechanism referred to as ACR.</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D651F-152B-8915-079A-1220E2106D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6F50E-5742-1AB4-D62F-46A1736739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6D0730-59A3-C39A-05BF-D54F9E08623A}"/>
              </a:ext>
            </a:extLst>
          </p:cNvPr>
          <p:cNvSpPr>
            <a:spLocks noGrp="1"/>
          </p:cNvSpPr>
          <p:nvPr>
            <p:ph type="body" idx="1"/>
          </p:nvPr>
        </p:nvSpPr>
        <p:spPr/>
        <p:txBody>
          <a:bodyPr/>
          <a:lstStyle/>
          <a:p>
            <a:pPr algn="l"/>
            <a:endParaRPr lang="en-GB" dirty="0"/>
          </a:p>
        </p:txBody>
      </p:sp>
      <p:sp>
        <p:nvSpPr>
          <p:cNvPr id="4" name="Slide Number Placeholder 3">
            <a:extLst>
              <a:ext uri="{FF2B5EF4-FFF2-40B4-BE49-F238E27FC236}">
                <a16:creationId xmlns:a16="http://schemas.microsoft.com/office/drawing/2014/main" id="{6B683268-E517-A4A7-7AC3-1EE35DA8EE57}"/>
              </a:ext>
            </a:extLst>
          </p:cNvPr>
          <p:cNvSpPr>
            <a:spLocks noGrp="1"/>
          </p:cNvSpPr>
          <p:nvPr>
            <p:ph type="sldNum" sz="quarter" idx="5"/>
          </p:nvPr>
        </p:nvSpPr>
        <p:spPr/>
        <p:txBody>
          <a:bodyPr/>
          <a:lstStyle/>
          <a:p>
            <a:fld id="{5CC03F89-1949-E64B-AC42-D3BE5974B6DB}" type="slidenum">
              <a:rPr lang="en-US" smtClean="0"/>
              <a:t>38</a:t>
            </a:fld>
            <a:endParaRPr lang="en-US"/>
          </a:p>
        </p:txBody>
      </p:sp>
    </p:spTree>
    <p:extLst>
      <p:ext uri="{BB962C8B-B14F-4D97-AF65-F5344CB8AC3E}">
        <p14:creationId xmlns:p14="http://schemas.microsoft.com/office/powerpoint/2010/main" val="17156517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C03F89-1949-E64B-AC42-D3BE5974B6DB}" type="slidenum">
              <a:rPr lang="en-US" smtClean="0"/>
              <a:t>39</a:t>
            </a:fld>
            <a:endParaRPr lang="en-US"/>
          </a:p>
        </p:txBody>
      </p:sp>
    </p:spTree>
    <p:extLst>
      <p:ext uri="{BB962C8B-B14F-4D97-AF65-F5344CB8AC3E}">
        <p14:creationId xmlns:p14="http://schemas.microsoft.com/office/powerpoint/2010/main" val="4281597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5CC03F89-1949-E64B-AC42-D3BE5974B6DB}" type="slidenum">
              <a:rPr lang="en-US" smtClean="0"/>
              <a:t>40</a:t>
            </a:fld>
            <a:endParaRPr lang="en-US"/>
          </a:p>
        </p:txBody>
      </p:sp>
    </p:spTree>
    <p:extLst>
      <p:ext uri="{BB962C8B-B14F-4D97-AF65-F5344CB8AC3E}">
        <p14:creationId xmlns:p14="http://schemas.microsoft.com/office/powerpoint/2010/main" val="2540674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 name="Shape 1219"/>
          <p:cNvSpPr>
            <a:spLocks noGrp="1" noRot="1" noChangeAspect="1"/>
          </p:cNvSpPr>
          <p:nvPr>
            <p:ph type="sldImg"/>
          </p:nvPr>
        </p:nvSpPr>
        <p:spPr>
          <a:xfrm>
            <a:off x="381000" y="685800"/>
            <a:ext cx="6096000" cy="3429000"/>
          </a:xfrm>
          <a:prstGeom prst="rect">
            <a:avLst/>
          </a:prstGeom>
        </p:spPr>
        <p:txBody>
          <a:bodyPr/>
          <a:lstStyle/>
          <a:p>
            <a:endParaRPr/>
          </a:p>
        </p:txBody>
      </p:sp>
      <p:sp>
        <p:nvSpPr>
          <p:cNvPr id="1220" name="Shape 1220"/>
          <p:cNvSpPr>
            <a:spLocks noGrp="1"/>
          </p:cNvSpPr>
          <p:nvPr>
            <p:ph type="body" sz="quarter" idx="1"/>
          </p:nvPr>
        </p:nvSpPr>
        <p:spPr>
          <a:prstGeom prst="rect">
            <a:avLst/>
          </a:prstGeom>
        </p:spPr>
        <p:txBody>
          <a:bodyPr/>
          <a:lstStyle/>
          <a:p>
            <a:pPr>
              <a:lnSpc>
                <a:spcPct val="117999"/>
              </a:lnSpc>
              <a:spcBef>
                <a:spcPts val="0"/>
              </a:spcBef>
              <a:defRPr sz="2200">
                <a:latin typeface="Helvetica Neue"/>
                <a:ea typeface="Helvetica Neue"/>
                <a:cs typeface="Helvetica Neue"/>
                <a:sym typeface="Helvetica Neue"/>
              </a:defRPr>
            </a:pPr>
            <a:r>
              <a:t>One of the critical steps that will enable this, is solutions at the edge and not only at home but also on our Internet service provider. </a:t>
            </a:r>
          </a:p>
          <a:p>
            <a:pPr>
              <a:lnSpc>
                <a:spcPct val="117999"/>
              </a:lnSpc>
              <a:spcBef>
                <a:spcPts val="0"/>
              </a:spcBef>
              <a:defRPr sz="2200">
                <a:latin typeface="Helvetica Neue"/>
                <a:ea typeface="Helvetica Neue"/>
                <a:cs typeface="Helvetica Neue"/>
                <a:sym typeface="Helvetica Neue"/>
              </a:defRPr>
            </a:pPr>
            <a:r>
              <a:t>We need solution at the EDGE!, directly at people’s home and specifically for IoT devices. </a:t>
            </a:r>
          </a:p>
          <a:p>
            <a:pPr>
              <a:lnSpc>
                <a:spcPct val="117999"/>
              </a:lnSpc>
              <a:spcBef>
                <a:spcPts val="0"/>
              </a:spcBef>
              <a:defRPr sz="2200">
                <a:latin typeface="Helvetica Neue"/>
                <a:ea typeface="Helvetica Neue"/>
                <a:cs typeface="Helvetica Neue"/>
                <a:sym typeface="Helvetica Neue"/>
              </a:defRPr>
            </a:pPr>
            <a:r>
              <a:t>We need an automated framework for detecting and isolating non-critical communications from IoT devices. </a:t>
            </a:r>
          </a:p>
          <a:p>
            <a:pPr>
              <a:lnSpc>
                <a:spcPct val="117999"/>
              </a:lnSpc>
              <a:spcBef>
                <a:spcPts val="0"/>
              </a:spcBef>
              <a:defRPr sz="2200">
                <a:latin typeface="Helvetica Neue"/>
                <a:ea typeface="Helvetica Neue"/>
                <a:cs typeface="Helvetica Neue"/>
                <a:sym typeface="Helvetica Neue"/>
              </a:defRPr>
            </a:pPr>
            <a:r>
              <a:t>We are working on it and We called this IoTrimmer. In a way, Iotrimmer will works like a firewall or an ad-blocker for IoT devices that can be implemented on a home gateway</a:t>
            </a:r>
          </a:p>
          <a:p>
            <a:pPr>
              <a:lnSpc>
                <a:spcPct val="117999"/>
              </a:lnSpc>
              <a:spcBef>
                <a:spcPts val="0"/>
              </a:spcBef>
              <a:defRPr sz="2200">
                <a:latin typeface="Helvetica Neue"/>
                <a:ea typeface="Helvetica Neue"/>
                <a:cs typeface="Helvetica Neue"/>
                <a:sym typeface="Helvetica Neue"/>
              </a:defRPr>
            </a:pPr>
            <a:r>
              <a:t>We start investigating this and we were able to block already 61% of destinations for 31 IoT devices without breaking the main functionality of the devices.</a:t>
            </a:r>
          </a:p>
          <a:p>
            <a:pPr defTabSz="914400">
              <a:spcBef>
                <a:spcPts val="0"/>
              </a:spcBef>
              <a:defRPr sz="2000" b="1"/>
            </a:pPr>
            <a:r>
              <a:t>Iotrimmer will have a user interface where user can decide and control their privacy. Control will be back to the user. </a:t>
            </a:r>
          </a:p>
          <a:p>
            <a:pPr defTabSz="914400">
              <a:spcBef>
                <a:spcPts val="0"/>
              </a:spcBef>
              <a:defRPr sz="2000"/>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4" name="Shape 1414"/>
          <p:cNvSpPr>
            <a:spLocks noGrp="1" noRot="1" noChangeAspect="1"/>
          </p:cNvSpPr>
          <p:nvPr>
            <p:ph type="sldImg"/>
          </p:nvPr>
        </p:nvSpPr>
        <p:spPr>
          <a:xfrm>
            <a:off x="381000" y="685800"/>
            <a:ext cx="6096000" cy="3429000"/>
          </a:xfrm>
          <a:prstGeom prst="rect">
            <a:avLst/>
          </a:prstGeom>
        </p:spPr>
        <p:txBody>
          <a:bodyPr/>
          <a:lstStyle/>
          <a:p>
            <a:endParaRPr/>
          </a:p>
        </p:txBody>
      </p:sp>
      <p:sp>
        <p:nvSpPr>
          <p:cNvPr id="1415" name="Shape 1415"/>
          <p:cNvSpPr>
            <a:spLocks noGrp="1"/>
          </p:cNvSpPr>
          <p:nvPr>
            <p:ph type="body" sz="quarter" idx="1"/>
          </p:nvPr>
        </p:nvSpPr>
        <p:spPr>
          <a:prstGeom prst="rect">
            <a:avLst/>
          </a:prstGeom>
        </p:spPr>
        <p:txBody>
          <a:bodyPr/>
          <a:lstStyle/>
          <a:p>
            <a:r>
              <a:t>How?  in the next few years I will focus on understanding of real-world threats and driving secure system design. I will develop privacy-preserving systems using access networking tools, machine learning and binary code instrumentation to detect data leakage in real time for more sensitive devices like medical devices and wearable. </a:t>
            </a:r>
          </a:p>
          <a:p>
            <a:r>
              <a:t>In the near term I’ll work with the NHS for enhancing privacy preserving techniques for medical IoT Devices. </a:t>
            </a:r>
          </a:p>
          <a:p>
            <a:r>
              <a:t>In the long term I am planing to spin out my startup and provide concrete solutions to ISP, but also work closely with governments for adopting privacy labels.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0e9416522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0e9416522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ACR stands for Automatic Content Recognition. Similar to the popular music recognition software – Shazam that can listen to any song to identify the song being played, ACR works on similar principles. Its a technology that is directly integrated into the Smart TV OS. As a result, since most popular smart TVs come with their own OS, exact implementation of the ACR can vary from manufacturer to manufacturer.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0dc75c6672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0dc75c6672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Before diving into how ACR works on Smart TVs,  let’s take a look at different major functionalities that Smart TVs offer in relation to our RQ1. </a:t>
            </a:r>
            <a:endParaRPr/>
          </a:p>
          <a:p>
            <a:pPr marL="457200" lvl="0" indent="-298450" algn="l" rtl="0">
              <a:spcBef>
                <a:spcPts val="0"/>
              </a:spcBef>
              <a:spcAft>
                <a:spcPts val="0"/>
              </a:spcAft>
              <a:buSzPts val="1100"/>
              <a:buAutoNum type="arabicPeriod"/>
            </a:pPr>
            <a:r>
              <a:rPr lang="en"/>
              <a:t>Linear TV corresponds to streaming channels broadcasted via TV antenna or cable.</a:t>
            </a:r>
            <a:endParaRPr/>
          </a:p>
          <a:p>
            <a:pPr marL="457200" lvl="0" indent="-298450" algn="l" rtl="0">
              <a:spcBef>
                <a:spcPts val="0"/>
              </a:spcBef>
              <a:spcAft>
                <a:spcPts val="0"/>
              </a:spcAft>
              <a:buSzPts val="1100"/>
              <a:buAutoNum type="arabicPeriod"/>
            </a:pPr>
            <a:r>
              <a:rPr lang="en"/>
              <a:t>FAST stands for “Free Ad-supported Streaming Television” comprising internet-based streaming of free content on wide range of channels. Its essentially Linear TV with ads. </a:t>
            </a:r>
            <a:endParaRPr/>
          </a:p>
          <a:p>
            <a:pPr marL="457200" lvl="0" indent="-298450" algn="l" rtl="0">
              <a:spcBef>
                <a:spcPts val="0"/>
              </a:spcBef>
              <a:spcAft>
                <a:spcPts val="0"/>
              </a:spcAft>
              <a:buSzPts val="1100"/>
              <a:buAutoNum type="arabicPeriod"/>
            </a:pPr>
            <a:r>
              <a:rPr lang="en"/>
              <a:t>OTT consists of “Over-The-Top” subscription-based streaming of curated content with full-flexibility to choose content to watch from a wide range of options.</a:t>
            </a:r>
            <a:endParaRPr/>
          </a:p>
          <a:p>
            <a:pPr marL="457200" lvl="0" indent="-298450" algn="l" rtl="0">
              <a:spcBef>
                <a:spcPts val="0"/>
              </a:spcBef>
              <a:spcAft>
                <a:spcPts val="0"/>
              </a:spcAft>
              <a:buSzPts val="1100"/>
              <a:buAutoNum type="arabicPeriod"/>
            </a:pPr>
            <a:r>
              <a:rPr lang="en"/>
              <a:t>Smart TVs also provide functionality to connect your external devices like laptop or gaming consoles to the TV via HDMI to stream content of play games on a bigger screen.</a:t>
            </a:r>
            <a:endParaRPr/>
          </a:p>
          <a:p>
            <a:pPr marL="457200" lvl="0" indent="-298450" algn="l" rtl="0">
              <a:spcBef>
                <a:spcPts val="0"/>
              </a:spcBef>
              <a:spcAft>
                <a:spcPts val="0"/>
              </a:spcAft>
              <a:buSzPts val="1100"/>
              <a:buAutoNum type="arabicPeriod"/>
            </a:pPr>
            <a:r>
              <a:rPr lang="en"/>
              <a:t>Lastly, users can cast the content from their personal devices to the TV using screen casting option.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0dc75c6672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0dc75c6672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Having looked at different Smart TV functionalities, I will now explain how ACR works on Smart TVs. User’s smart TV acts as an ACR Client. Let’s suppose user is watching NFL. As the user streams content on their smart TV, OS-integrated ACR tech continually captures the snapshots of the content being streamed. Depending on the ACR implementation used, these snapshots could correspond to audio samples or video screenshots or both. Next, the captured snapshots are combined using a proprietary algorithm to generate a content fingerprint that is periodically sent out to the ACR server controlled by the Smart TV manufacturers. </a:t>
            </a:r>
            <a:endParaRPr/>
          </a:p>
          <a:p>
            <a:pPr marL="0" lvl="0" indent="0" algn="l" rtl="0">
              <a:spcBef>
                <a:spcPts val="0"/>
              </a:spcBef>
              <a:spcAft>
                <a:spcPts val="0"/>
              </a:spcAft>
              <a:buNone/>
            </a:pPr>
            <a:endParaRPr/>
          </a:p>
          <a:p>
            <a:pPr marL="0" lvl="0" indent="0" algn="l" rtl="0">
              <a:spcBef>
                <a:spcPts val="0"/>
              </a:spcBef>
              <a:spcAft>
                <a:spcPts val="0"/>
              </a:spcAft>
              <a:buNone/>
            </a:pPr>
            <a:r>
              <a:rPr lang="en"/>
              <a:t>The ACR Server maintains its own content fingerprint database by generating and storing content fingerprints from live broadcast feed as well as media library of all content that can be streamed on the Smart TV using the same same proprietary algorithm. For each content fingerprint that the server receives from a given ACR client, it searches its database for a match to identify the content being streamed. For example, here, Server recognizes that the user is watching football and hence is interested in Sports. Over a period of time, as and when user streams different content at different times, Smart TVs profile users using ACR to generate their audience segments. These audience segments are further associated with TV’s advertising ID, device ID, IP address and other details to target ads to the user.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0dc75c6672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0dc75c6672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Having looked at different Smart TV functionalities, I will now explain how ACR works on Smart TVs. User’s smart TV acts as an ACR Client. Let’s suppose user is watching NFL. As the user streams content on their smart TV, OS-integrated ACR tech continually captures the snapshots of the content being streamed. Depending on the ACR implementation used, these snapshots could correspond to audio samples or video screenshots or both. Next, the captured snapshots are combined using a proprietary algorithm to generate a content fingerprint that is periodically sent out to the ACR server controlled by the Smart TV manufacturers.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The ACR Server maintains its own content fingerprint database by generating and storing content fingerprints from live broadcast feed as well as media library of all content that can be streamed on the Smart TV using the same same proprietary algorithm. For each content fingerprint that the server receives from a given ACR client, it searches its database for a match to identify the content being streamed. For example, here, Server recognizes that the user is watching football and hence is interested in Sports. Over a period of time, as and when user streams different content at different times, Smart TVs profile users using ACR to generate their audience segments. These audience segments are further associated with TV’s advertising ID, device ID, IP address and other details to target ads to the user.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0dc75c6672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0dc75c6672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Having looked at different Smart TV functionalities, I will now explain how ACR works on Smart TVs. User’s smart TV acts as an ACR Client. Let’s suppose user is watching NFL. As the user streams content on their smart TV, OS-integrated ACR tech continually captures the snapshots of the content being streamed. Depending on the ACR implementation used, these snapshots could correspond to audio samples or video screenshots or both. Next, the captured snapshots are combined using a proprietary algorithm to generate a content fingerprint that is periodically sent out to the ACR server controlled by the Smart TV manufacturers.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The ACR Server maintains its own content fingerprint database by generating and storing content fingerprints from live broadcast feed as well as media library of all content that can be streamed on the Smart TV using the same same proprietary algorithm. For each content fingerprint that the server receives from a given ACR client, it searches its database for a match to identify the content being streamed. For example, here, Server recognizes that the user is watching football and hence is interested in Sports. Over a period of time, as and when user streams different content at different times, Smart TVs profile users using ACR to generate their audience segments. These audience segments are further associated with TV’s advertising ID, device ID, IP address and other details to target ads to the user.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0dc75c6672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0dc75c6672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Having looked at different Smart TV functionalities, I will now explain how ACR works on Smart TVs. User’s smart TV acts as an ACR Client. Let’s suppose user is watching NFL. As the user streams content on their smart TV, OS-integrated ACR tech continually captures the snapshots of the content being streamed. Depending on the ACR implementation used, these snapshots could correspond to audio samples or video screenshots or both. Next, the captured snapshots are combined using a proprietary algorithm to generate a content fingerprint that is periodically sent out to the ACR server controlled by the Smart TV manufacturers.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The ACR Server maintains its own content fingerprint database by generating and storing content fingerprints from live broadcast feed as well as media library of all content that can be streamed on the Smart TV using the same same proprietary algorithm. For each content fingerprint that the server receives from a given ACR client, it searches its database for a match to identify the content being streamed. For example, here, Server recognizes that the user is watching football and hence is interested in Sports. Over a period of time, as and when user streams different content at different times, Smart TVs profile users using ACR to generate their audience segments. These audience segments are further associated with TV’s advertising ID, device ID, IP address and other details to target ads to the user.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4D56CB-7729-4F9B-B383-5D5EDD1C4FA8}"/>
              </a:ext>
              <a:ext uri="{C183D7F6-B498-43B3-948B-1728B52AA6E4}">
                <adec:decorative xmlns:adec="http://schemas.microsoft.com/office/drawing/2017/decorative" val="1"/>
              </a:ext>
            </a:extLst>
          </p:cNvPr>
          <p:cNvSpPr/>
          <p:nvPr userDrawn="1"/>
        </p:nvSpPr>
        <p:spPr>
          <a:xfrm rot="10800000" flipV="1">
            <a:off x="9821333" y="4558433"/>
            <a:ext cx="2370667" cy="2299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Shape 59">
            <a:extLst>
              <a:ext uri="{FF2B5EF4-FFF2-40B4-BE49-F238E27FC236}">
                <a16:creationId xmlns:a16="http://schemas.microsoft.com/office/drawing/2014/main" id="{39E53A78-6591-EEDA-1DFD-F106ECC52DBC}"/>
              </a:ext>
              <a:ext uri="{C183D7F6-B498-43B3-948B-1728B52AA6E4}">
                <adec:decorative xmlns:adec="http://schemas.microsoft.com/office/drawing/2017/decorative" val="1"/>
              </a:ext>
            </a:extLst>
          </p:cNvPr>
          <p:cNvSpPr/>
          <p:nvPr userDrawn="1"/>
        </p:nvSpPr>
        <p:spPr>
          <a:xfrm flipH="1" flipV="1">
            <a:off x="9821333" y="4558438"/>
            <a:ext cx="2370667" cy="229956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13" name="Title 1">
            <a:extLst>
              <a:ext uri="{FF2B5EF4-FFF2-40B4-BE49-F238E27FC236}">
                <a16:creationId xmlns:a16="http://schemas.microsoft.com/office/drawing/2014/main" id="{6F5ADCC5-3878-853E-8614-59CF8B281060}"/>
              </a:ext>
            </a:extLst>
          </p:cNvPr>
          <p:cNvSpPr>
            <a:spLocks noGrp="1"/>
          </p:cNvSpPr>
          <p:nvPr>
            <p:ph type="ctrTitle" hasCustomPrompt="1"/>
          </p:nvPr>
        </p:nvSpPr>
        <p:spPr>
          <a:xfrm>
            <a:off x="521208" y="837382"/>
            <a:ext cx="7837069" cy="3696518"/>
          </a:xfrm>
        </p:spPr>
        <p:txBody>
          <a:bodyPr anchor="t">
            <a:noAutofit/>
          </a:bodyPr>
          <a:lstStyle>
            <a:lvl1pPr algn="l">
              <a:defRPr sz="5400"/>
            </a:lvl1pPr>
          </a:lstStyle>
          <a:p>
            <a:r>
              <a:rPr lang="en-US"/>
              <a:t>Click to edit Master title style</a:t>
            </a:r>
            <a:endParaRPr lang="en-CN"/>
          </a:p>
        </p:txBody>
      </p:sp>
      <p:sp>
        <p:nvSpPr>
          <p:cNvPr id="14" name="Subtitle 2">
            <a:extLst>
              <a:ext uri="{FF2B5EF4-FFF2-40B4-BE49-F238E27FC236}">
                <a16:creationId xmlns:a16="http://schemas.microsoft.com/office/drawing/2014/main" id="{899E747C-251E-F759-ABCD-CD941BA33A57}"/>
              </a:ext>
            </a:extLst>
          </p:cNvPr>
          <p:cNvSpPr>
            <a:spLocks noGrp="1"/>
          </p:cNvSpPr>
          <p:nvPr>
            <p:ph type="subTitle" idx="1" hasCustomPrompt="1"/>
          </p:nvPr>
        </p:nvSpPr>
        <p:spPr>
          <a:xfrm>
            <a:off x="521208" y="4648199"/>
            <a:ext cx="7837070" cy="891581"/>
          </a:xfrm>
        </p:spPr>
        <p:txBody>
          <a:bodyPr anchor="b">
            <a:noAutofit/>
          </a:bodyPr>
          <a:lstStyle>
            <a:lvl1pPr marL="0" indent="0" algn="l">
              <a:lnSpc>
                <a:spcPct val="100000"/>
              </a:lnSpc>
              <a:spcBef>
                <a:spcPts val="0"/>
              </a:spcBef>
              <a:buNone/>
              <a:defRPr sz="3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5" name="Content Placeholder 8">
            <a:extLst>
              <a:ext uri="{FF2B5EF4-FFF2-40B4-BE49-F238E27FC236}">
                <a16:creationId xmlns:a16="http://schemas.microsoft.com/office/drawing/2014/main" id="{C031AA0C-A2A7-B56D-9661-B2A56DD37D19}"/>
              </a:ext>
              <a:ext uri="{C183D7F6-B498-43B3-948B-1728B52AA6E4}">
                <adec:decorative xmlns:adec="http://schemas.microsoft.com/office/drawing/2017/decorative" val="0"/>
              </a:ext>
            </a:extLst>
          </p:cNvPr>
          <p:cNvSpPr>
            <a:spLocks noGrp="1"/>
          </p:cNvSpPr>
          <p:nvPr>
            <p:ph sz="quarter" idx="17" hasCustomPrompt="1"/>
          </p:nvPr>
        </p:nvSpPr>
        <p:spPr>
          <a:xfrm>
            <a:off x="521208" y="5730282"/>
            <a:ext cx="2349499" cy="266701"/>
          </a:xfrm>
        </p:spPr>
        <p:txBody>
          <a:bodyPr lIns="0" tIns="0" rIns="0" bIns="0" anchor="b">
            <a:noAutofit/>
          </a:bodyPr>
          <a:lstStyle>
            <a:lvl1pPr marL="0" indent="0">
              <a:spcBef>
                <a:spcPts val="0"/>
              </a:spcBef>
              <a:buNone/>
              <a:defRPr sz="1600"/>
            </a:lvl1pPr>
            <a:lvl2pPr>
              <a:defRPr sz="1600"/>
            </a:lvl2pPr>
            <a:lvl3pPr>
              <a:defRPr sz="1600"/>
            </a:lvl3pPr>
            <a:lvl4pPr>
              <a:defRPr sz="1600"/>
            </a:lvl4pPr>
            <a:lvl5pPr>
              <a:defRPr sz="1600"/>
            </a:lvl5pPr>
          </a:lstStyle>
          <a:p>
            <a:r>
              <a:rPr lang="en-US" sz="1600"/>
              <a:t>Presenter Name</a:t>
            </a:r>
          </a:p>
        </p:txBody>
      </p:sp>
      <p:sp>
        <p:nvSpPr>
          <p:cNvPr id="4" name="Date Placeholder 3">
            <a:extLst>
              <a:ext uri="{FF2B5EF4-FFF2-40B4-BE49-F238E27FC236}">
                <a16:creationId xmlns:a16="http://schemas.microsoft.com/office/drawing/2014/main" id="{B018A332-DECC-D8DD-0E19-762C6FFB93F7}"/>
              </a:ext>
            </a:extLst>
          </p:cNvPr>
          <p:cNvSpPr>
            <a:spLocks noGrp="1"/>
          </p:cNvSpPr>
          <p:nvPr>
            <p:ph type="dt" sz="half" idx="10"/>
          </p:nvPr>
        </p:nvSpPr>
        <p:spPr>
          <a:xfrm>
            <a:off x="657225" y="6400800"/>
            <a:ext cx="2743200" cy="266700"/>
          </a:xfrm>
        </p:spPr>
        <p:txBody>
          <a:bodyPr lIns="0" tIns="0" rIns="0" bIns="0"/>
          <a:lstStyle/>
          <a:p>
            <a:r>
              <a:rPr lang="en-US" altLang="zh-CN" dirty="0"/>
              <a:t>03/12/2025</a:t>
            </a:r>
            <a:fld id="{FD138C57-8E3B-4697-92F8-0ED9B71F7E17}" type="datetime1">
              <a:rPr lang="en-US" smtClean="0"/>
              <a:t>5/13/25</a:t>
            </a:fld>
            <a:endParaRPr lang="en-US"/>
          </a:p>
        </p:txBody>
      </p:sp>
      <p:sp>
        <p:nvSpPr>
          <p:cNvPr id="3" name="Footer Placeholder 4">
            <a:extLst>
              <a:ext uri="{FF2B5EF4-FFF2-40B4-BE49-F238E27FC236}">
                <a16:creationId xmlns:a16="http://schemas.microsoft.com/office/drawing/2014/main" id="{94EB1C08-1A28-5224-563E-C8AF24A3F32D}"/>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2" name="Slide Number Placeholder 5">
            <a:extLst>
              <a:ext uri="{FF2B5EF4-FFF2-40B4-BE49-F238E27FC236}">
                <a16:creationId xmlns:a16="http://schemas.microsoft.com/office/drawing/2014/main" id="{45529DAF-CFD3-BC3E-C570-099DAEEB004E}"/>
              </a:ext>
            </a:extLst>
          </p:cNvPr>
          <p:cNvSpPr>
            <a:spLocks noGrp="1"/>
          </p:cNvSpPr>
          <p:nvPr>
            <p:ph type="sldNum" sz="quarter" idx="12"/>
          </p:nvPr>
        </p:nvSpPr>
        <p:spPr>
          <a:xfrm>
            <a:off x="8274049" y="6400800"/>
            <a:ext cx="3241675" cy="266700"/>
          </a:xfrm>
        </p:spPr>
        <p:txBody>
          <a:bodyPr lIns="0" tIns="0" rIns="0" bIns="0"/>
          <a:lstStyle>
            <a:lvl1pPr algn="r">
              <a:defRPr>
                <a:solidFill>
                  <a:schemeClr val="bg1"/>
                </a:solidFill>
              </a:defRPr>
            </a:lvl1pPr>
          </a:lstStyle>
          <a:p>
            <a:fld id="{CC057153-B650-4DEB-B370-79DDCFDCE934}" type="slidenum">
              <a:rPr lang="en-US" smtClean="0"/>
              <a:pPr/>
              <a:t>‹#›</a:t>
            </a:fld>
            <a:endParaRPr lang="en-US"/>
          </a:p>
        </p:txBody>
      </p:sp>
      <p:sp>
        <p:nvSpPr>
          <p:cNvPr id="18" name="Rectangle 9">
            <a:extLst>
              <a:ext uri="{FF2B5EF4-FFF2-40B4-BE49-F238E27FC236}">
                <a16:creationId xmlns:a16="http://schemas.microsoft.com/office/drawing/2014/main" id="{1C113ED2-FAFE-A686-C43C-7C104C28E34D}"/>
              </a:ext>
              <a:ext uri="{C183D7F6-B498-43B3-948B-1728B52AA6E4}">
                <adec:decorative xmlns:adec="http://schemas.microsoft.com/office/drawing/2017/decorative" val="1"/>
              </a:ext>
            </a:extLst>
          </p:cNvPr>
          <p:cNvSpPr/>
          <p:nvPr userDrawn="1"/>
        </p:nvSpPr>
        <p:spPr>
          <a:xfrm rot="5400000">
            <a:off x="103515" y="-103514"/>
            <a:ext cx="274322" cy="48135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7" name="Rectangle 8">
            <a:extLst>
              <a:ext uri="{FF2B5EF4-FFF2-40B4-BE49-F238E27FC236}">
                <a16:creationId xmlns:a16="http://schemas.microsoft.com/office/drawing/2014/main" id="{1580C5C3-0FF4-BA92-445D-48CC4C54FBD7}"/>
              </a:ext>
              <a:ext uri="{C183D7F6-B498-43B3-948B-1728B52AA6E4}">
                <adec:decorative xmlns:adec="http://schemas.microsoft.com/office/drawing/2017/decorative" val="1"/>
              </a:ext>
            </a:extLst>
          </p:cNvPr>
          <p:cNvSpPr/>
          <p:nvPr userDrawn="1"/>
        </p:nvSpPr>
        <p:spPr>
          <a:xfrm rot="5400000">
            <a:off x="1183663" y="-700191"/>
            <a:ext cx="274322" cy="16747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6">
            <a:extLst>
              <a:ext uri="{FF2B5EF4-FFF2-40B4-BE49-F238E27FC236}">
                <a16:creationId xmlns:a16="http://schemas.microsoft.com/office/drawing/2014/main" id="{EAB71EF6-F4ED-6CD6-E0C2-EAB75D0F052A}"/>
              </a:ext>
              <a:ext uri="{C183D7F6-B498-43B3-948B-1728B52AA6E4}">
                <adec:decorative xmlns:adec="http://schemas.microsoft.com/office/drawing/2017/decorative" val="1"/>
              </a:ext>
            </a:extLst>
          </p:cNvPr>
          <p:cNvSpPr/>
          <p:nvPr userDrawn="1"/>
        </p:nvSpPr>
        <p:spPr>
          <a:xfrm rot="10800000">
            <a:off x="9821333" y="0"/>
            <a:ext cx="2370665" cy="24564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11" name="Freeform: Shape 59">
            <a:extLst>
              <a:ext uri="{FF2B5EF4-FFF2-40B4-BE49-F238E27FC236}">
                <a16:creationId xmlns:a16="http://schemas.microsoft.com/office/drawing/2014/main" id="{B24268F0-A8A4-E399-5FC5-6384B8BD966E}"/>
              </a:ext>
              <a:ext uri="{C183D7F6-B498-43B3-948B-1728B52AA6E4}">
                <adec:decorative xmlns:adec="http://schemas.microsoft.com/office/drawing/2017/decorative" val="1"/>
              </a:ext>
            </a:extLst>
          </p:cNvPr>
          <p:cNvSpPr/>
          <p:nvPr userDrawn="1"/>
        </p:nvSpPr>
        <p:spPr>
          <a:xfrm flipH="1" flipV="1">
            <a:off x="9835107" y="-1"/>
            <a:ext cx="2356893" cy="2456489"/>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7" name="Rectangle 6">
            <a:extLst>
              <a:ext uri="{FF2B5EF4-FFF2-40B4-BE49-F238E27FC236}">
                <a16:creationId xmlns:a16="http://schemas.microsoft.com/office/drawing/2014/main" id="{70AC4EA9-78A7-EDEB-A4B1-0E44AB2263C7}"/>
              </a:ext>
              <a:ext uri="{C183D7F6-B498-43B3-948B-1728B52AA6E4}">
                <adec:decorative xmlns:adec="http://schemas.microsoft.com/office/drawing/2017/decorative" val="1"/>
              </a:ext>
            </a:extLst>
          </p:cNvPr>
          <p:cNvSpPr/>
          <p:nvPr userDrawn="1"/>
        </p:nvSpPr>
        <p:spPr>
          <a:xfrm rot="10800000">
            <a:off x="9821331" y="2456493"/>
            <a:ext cx="2370668" cy="2101947"/>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0" name="Freeform: Shape 18">
            <a:extLst>
              <a:ext uri="{FF2B5EF4-FFF2-40B4-BE49-F238E27FC236}">
                <a16:creationId xmlns:a16="http://schemas.microsoft.com/office/drawing/2014/main" id="{ACCD3CEE-6646-969D-7160-69226A1B7832}"/>
              </a:ext>
              <a:ext uri="{C183D7F6-B498-43B3-948B-1728B52AA6E4}">
                <adec:decorative xmlns:adec="http://schemas.microsoft.com/office/drawing/2017/decorative" val="1"/>
              </a:ext>
            </a:extLst>
          </p:cNvPr>
          <p:cNvSpPr/>
          <p:nvPr userDrawn="1"/>
        </p:nvSpPr>
        <p:spPr>
          <a:xfrm rot="5400000" flipV="1">
            <a:off x="10444462" y="2810904"/>
            <a:ext cx="1124412" cy="2370664"/>
          </a:xfrm>
          <a:custGeom>
            <a:avLst/>
            <a:gdLst>
              <a:gd name="connsiteX0" fmla="*/ 600765 w 600765"/>
              <a:gd name="connsiteY0" fmla="*/ 0 h 1266628"/>
              <a:gd name="connsiteX1" fmla="*/ 600765 w 600765"/>
              <a:gd name="connsiteY1" fmla="*/ 1266628 h 1266628"/>
              <a:gd name="connsiteX2" fmla="*/ 508593 w 600765"/>
              <a:gd name="connsiteY2" fmla="*/ 1257336 h 1266628"/>
              <a:gd name="connsiteX3" fmla="*/ 0 w 600765"/>
              <a:gd name="connsiteY3" fmla="*/ 633314 h 1266628"/>
              <a:gd name="connsiteX4" fmla="*/ 508593 w 600765"/>
              <a:gd name="connsiteY4" fmla="*/ 9292 h 1266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65" h="1266628">
                <a:moveTo>
                  <a:pt x="600765" y="0"/>
                </a:moveTo>
                <a:lnTo>
                  <a:pt x="600765" y="1266628"/>
                </a:lnTo>
                <a:lnTo>
                  <a:pt x="508593" y="1257336"/>
                </a:lnTo>
                <a:cubicBezTo>
                  <a:pt x="218339" y="1197942"/>
                  <a:pt x="0" y="941126"/>
                  <a:pt x="0" y="633314"/>
                </a:cubicBezTo>
                <a:cubicBezTo>
                  <a:pt x="0" y="325502"/>
                  <a:pt x="218339" y="68686"/>
                  <a:pt x="508593" y="9292"/>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extLst>
      <p:ext uri="{BB962C8B-B14F-4D97-AF65-F5344CB8AC3E}">
        <p14:creationId xmlns:p14="http://schemas.microsoft.com/office/powerpoint/2010/main" val="338119394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Photo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91D9F7-2AF5-7E15-28CD-C5189318CC9A}"/>
              </a:ext>
              <a:ext uri="{C183D7F6-B498-43B3-948B-1728B52AA6E4}">
                <adec:decorative xmlns:adec="http://schemas.microsoft.com/office/drawing/2017/decorative" val="1"/>
              </a:ext>
            </a:extLst>
          </p:cNvPr>
          <p:cNvSpPr/>
          <p:nvPr userDrawn="1"/>
        </p:nvSpPr>
        <p:spPr>
          <a:xfrm>
            <a:off x="10010775" y="0"/>
            <a:ext cx="21812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9">
            <a:extLst>
              <a:ext uri="{FF2B5EF4-FFF2-40B4-BE49-F238E27FC236}">
                <a16:creationId xmlns:a16="http://schemas.microsoft.com/office/drawing/2014/main" id="{FF402BE0-455F-CF23-B696-A4F06F441098}"/>
              </a:ext>
              <a:ext uri="{C183D7F6-B498-43B3-948B-1728B52AA6E4}">
                <adec:decorative xmlns:adec="http://schemas.microsoft.com/office/drawing/2017/decorative" val="1"/>
              </a:ext>
            </a:extLst>
          </p:cNvPr>
          <p:cNvSpPr/>
          <p:nvPr userDrawn="1"/>
        </p:nvSpPr>
        <p:spPr>
          <a:xfrm>
            <a:off x="11191875" y="5862637"/>
            <a:ext cx="1000125" cy="100012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itle 6">
            <a:extLst>
              <a:ext uri="{FF2B5EF4-FFF2-40B4-BE49-F238E27FC236}">
                <a16:creationId xmlns:a16="http://schemas.microsoft.com/office/drawing/2014/main" id="{3575A47E-66DF-0DFE-6068-FCE75A83C7A8}"/>
              </a:ext>
            </a:extLst>
          </p:cNvPr>
          <p:cNvSpPr>
            <a:spLocks noGrp="1"/>
          </p:cNvSpPr>
          <p:nvPr>
            <p:ph type="title" hasCustomPrompt="1"/>
          </p:nvPr>
        </p:nvSpPr>
        <p:spPr>
          <a:xfrm>
            <a:off x="1022364" y="2558836"/>
            <a:ext cx="6735597" cy="3793838"/>
          </a:xfrm>
        </p:spPr>
        <p:txBody>
          <a:bodyPr lIns="0" tIns="0" rIns="0" bIns="0" anchor="t">
            <a:noAutofit/>
          </a:bodyPr>
          <a:lstStyle>
            <a:lvl1pPr>
              <a:defRPr sz="5400">
                <a:solidFill>
                  <a:schemeClr val="tx1"/>
                </a:solidFill>
              </a:defRPr>
            </a:lvl1pPr>
          </a:lstStyle>
          <a:p>
            <a:r>
              <a:rPr lang="en-US"/>
              <a:t>Click to edit Master title style</a:t>
            </a:r>
            <a:endParaRPr lang="en-CN"/>
          </a:p>
        </p:txBody>
      </p:sp>
      <p:sp>
        <p:nvSpPr>
          <p:cNvPr id="18" name="Picture Placeholder 17">
            <a:extLst>
              <a:ext uri="{FF2B5EF4-FFF2-40B4-BE49-F238E27FC236}">
                <a16:creationId xmlns:a16="http://schemas.microsoft.com/office/drawing/2014/main" id="{54D9E87A-1CDC-4014-2314-39FC7B07C83B}"/>
              </a:ext>
            </a:extLst>
          </p:cNvPr>
          <p:cNvSpPr>
            <a:spLocks noGrp="1"/>
          </p:cNvSpPr>
          <p:nvPr>
            <p:ph type="pic" sz="quarter" idx="10"/>
          </p:nvPr>
        </p:nvSpPr>
        <p:spPr>
          <a:xfrm>
            <a:off x="7961313" y="1316038"/>
            <a:ext cx="3230562" cy="4541837"/>
          </a:xfrm>
          <a:noFill/>
        </p:spPr>
        <p:txBody>
          <a:bodyPr/>
          <a:lstStyle/>
          <a:p>
            <a:endParaRPr lang="zh-CN" altLang="en-US"/>
          </a:p>
        </p:txBody>
      </p:sp>
      <p:sp>
        <p:nvSpPr>
          <p:cNvPr id="12" name="Date Placeholder 3">
            <a:extLst>
              <a:ext uri="{FF2B5EF4-FFF2-40B4-BE49-F238E27FC236}">
                <a16:creationId xmlns:a16="http://schemas.microsoft.com/office/drawing/2014/main" id="{9054A355-1144-8E9E-0708-A56938F03394}"/>
              </a:ext>
            </a:extLst>
          </p:cNvPr>
          <p:cNvSpPr>
            <a:spLocks noGrp="1"/>
          </p:cNvSpPr>
          <p:nvPr>
            <p:ph type="dt" sz="half" idx="13"/>
          </p:nvPr>
        </p:nvSpPr>
        <p:spPr>
          <a:xfrm>
            <a:off x="657225" y="6400800"/>
            <a:ext cx="2743200" cy="266700"/>
          </a:xfrm>
        </p:spPr>
        <p:txBody>
          <a:bodyPr/>
          <a:lstStyle/>
          <a:p>
            <a:r>
              <a:rPr lang="en-US" altLang="zh-CN" dirty="0"/>
              <a:t>03/12/2025</a:t>
            </a:r>
            <a:fld id="{FD138C57-8E3B-4697-92F8-0ED9B71F7E17}" type="datetime1">
              <a:rPr lang="en-US" smtClean="0"/>
              <a:t>5/13/25</a:t>
            </a:fld>
            <a:endParaRPr lang="en-US"/>
          </a:p>
        </p:txBody>
      </p:sp>
      <p:sp>
        <p:nvSpPr>
          <p:cNvPr id="11" name="Footer Placeholder 4">
            <a:extLst>
              <a:ext uri="{FF2B5EF4-FFF2-40B4-BE49-F238E27FC236}">
                <a16:creationId xmlns:a16="http://schemas.microsoft.com/office/drawing/2014/main" id="{DB79E66C-660C-8962-2CA8-5B57D171332E}"/>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6" name="Slide Number Placeholder 5">
            <a:extLst>
              <a:ext uri="{FF2B5EF4-FFF2-40B4-BE49-F238E27FC236}">
                <a16:creationId xmlns:a16="http://schemas.microsoft.com/office/drawing/2014/main" id="{5D4AF8B1-E706-AD9A-FD16-CE6704805A2F}"/>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4" name="Freeform: Shape 13">
            <a:extLst>
              <a:ext uri="{FF2B5EF4-FFF2-40B4-BE49-F238E27FC236}">
                <a16:creationId xmlns:a16="http://schemas.microsoft.com/office/drawing/2014/main" id="{EADD3443-0734-5152-8D04-B2D94110150A}"/>
              </a:ext>
              <a:ext uri="{C183D7F6-B498-43B3-948B-1728B52AA6E4}">
                <adec:decorative xmlns:adec="http://schemas.microsoft.com/office/drawing/2017/decorative" val="1"/>
              </a:ext>
            </a:extLst>
          </p:cNvPr>
          <p:cNvSpPr/>
          <p:nvPr userDrawn="1"/>
        </p:nvSpPr>
        <p:spPr>
          <a:xfrm>
            <a:off x="6972301" y="0"/>
            <a:ext cx="561975" cy="1123950"/>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Freeform: Shape 14">
            <a:extLst>
              <a:ext uri="{FF2B5EF4-FFF2-40B4-BE49-F238E27FC236}">
                <a16:creationId xmlns:a16="http://schemas.microsoft.com/office/drawing/2014/main" id="{90703BCA-69C2-3D24-7F07-71DD32C3B700}"/>
              </a:ext>
              <a:ext uri="{C183D7F6-B498-43B3-948B-1728B52AA6E4}">
                <adec:decorative xmlns:adec="http://schemas.microsoft.com/office/drawing/2017/decorative" val="1"/>
              </a:ext>
            </a:extLst>
          </p:cNvPr>
          <p:cNvSpPr/>
          <p:nvPr userDrawn="1"/>
        </p:nvSpPr>
        <p:spPr>
          <a:xfrm>
            <a:off x="7600951" y="0"/>
            <a:ext cx="561975" cy="1123950"/>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885541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Photo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91D9F7-2AF5-7E15-28CD-C5189318CC9A}"/>
              </a:ext>
              <a:ext uri="{C183D7F6-B498-43B3-948B-1728B52AA6E4}">
                <adec:decorative xmlns:adec="http://schemas.microsoft.com/office/drawing/2017/decorative" val="1"/>
              </a:ext>
            </a:extLst>
          </p:cNvPr>
          <p:cNvSpPr/>
          <p:nvPr userDrawn="1"/>
        </p:nvSpPr>
        <p:spPr>
          <a:xfrm flipH="1">
            <a:off x="0" y="0"/>
            <a:ext cx="21812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9">
            <a:extLst>
              <a:ext uri="{FF2B5EF4-FFF2-40B4-BE49-F238E27FC236}">
                <a16:creationId xmlns:a16="http://schemas.microsoft.com/office/drawing/2014/main" id="{FF402BE0-455F-CF23-B696-A4F06F441098}"/>
              </a:ext>
              <a:ext uri="{C183D7F6-B498-43B3-948B-1728B52AA6E4}">
                <adec:decorative xmlns:adec="http://schemas.microsoft.com/office/drawing/2017/decorative" val="1"/>
              </a:ext>
            </a:extLst>
          </p:cNvPr>
          <p:cNvSpPr/>
          <p:nvPr userDrawn="1"/>
        </p:nvSpPr>
        <p:spPr>
          <a:xfrm flipH="1">
            <a:off x="0" y="5862637"/>
            <a:ext cx="1000125" cy="100012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itle 6">
            <a:extLst>
              <a:ext uri="{FF2B5EF4-FFF2-40B4-BE49-F238E27FC236}">
                <a16:creationId xmlns:a16="http://schemas.microsoft.com/office/drawing/2014/main" id="{3575A47E-66DF-0DFE-6068-FCE75A83C7A8}"/>
              </a:ext>
            </a:extLst>
          </p:cNvPr>
          <p:cNvSpPr>
            <a:spLocks noGrp="1"/>
          </p:cNvSpPr>
          <p:nvPr>
            <p:ph type="title" hasCustomPrompt="1"/>
          </p:nvPr>
        </p:nvSpPr>
        <p:spPr>
          <a:xfrm>
            <a:off x="4446653" y="2558836"/>
            <a:ext cx="6735597" cy="3793838"/>
          </a:xfrm>
        </p:spPr>
        <p:txBody>
          <a:bodyPr lIns="0" tIns="0" rIns="0" bIns="0" anchor="t">
            <a:noAutofit/>
          </a:bodyPr>
          <a:lstStyle>
            <a:lvl1pPr algn="r">
              <a:defRPr sz="5400">
                <a:solidFill>
                  <a:schemeClr val="tx1"/>
                </a:solidFill>
              </a:defRPr>
            </a:lvl1pPr>
          </a:lstStyle>
          <a:p>
            <a:r>
              <a:rPr lang="en-US"/>
              <a:t>Click to edit Master title style</a:t>
            </a:r>
            <a:endParaRPr lang="en-CN"/>
          </a:p>
        </p:txBody>
      </p:sp>
      <p:sp>
        <p:nvSpPr>
          <p:cNvPr id="18" name="Picture Placeholder 17">
            <a:extLst>
              <a:ext uri="{FF2B5EF4-FFF2-40B4-BE49-F238E27FC236}">
                <a16:creationId xmlns:a16="http://schemas.microsoft.com/office/drawing/2014/main" id="{54D9E87A-1CDC-4014-2314-39FC7B07C83B}"/>
              </a:ext>
            </a:extLst>
          </p:cNvPr>
          <p:cNvSpPr>
            <a:spLocks noGrp="1"/>
          </p:cNvSpPr>
          <p:nvPr>
            <p:ph type="pic" sz="quarter" idx="10"/>
          </p:nvPr>
        </p:nvSpPr>
        <p:spPr>
          <a:xfrm flipH="1">
            <a:off x="1000125" y="1316037"/>
            <a:ext cx="3230562" cy="4541837"/>
          </a:xfrm>
          <a:noFill/>
        </p:spPr>
        <p:txBody>
          <a:bodyPr/>
          <a:lstStyle/>
          <a:p>
            <a:endParaRPr lang="zh-CN" altLang="en-US"/>
          </a:p>
        </p:txBody>
      </p:sp>
      <p:sp>
        <p:nvSpPr>
          <p:cNvPr id="2" name="Date Placeholder 3">
            <a:extLst>
              <a:ext uri="{FF2B5EF4-FFF2-40B4-BE49-F238E27FC236}">
                <a16:creationId xmlns:a16="http://schemas.microsoft.com/office/drawing/2014/main" id="{940B915B-DDF9-DD98-A561-3684DEE38343}"/>
              </a:ext>
            </a:extLst>
          </p:cNvPr>
          <p:cNvSpPr>
            <a:spLocks noGrp="1"/>
          </p:cNvSpPr>
          <p:nvPr>
            <p:ph type="dt" sz="half" idx="13"/>
          </p:nvPr>
        </p:nvSpPr>
        <p:spPr>
          <a:xfrm>
            <a:off x="1174751" y="6400800"/>
            <a:ext cx="2743200" cy="266700"/>
          </a:xfrm>
        </p:spPr>
        <p:txBody>
          <a:bodyPr lIns="0" tIns="0" rIns="0" bIns="0"/>
          <a:lstStyle>
            <a:lvl1pPr>
              <a:defRPr>
                <a:solidFill>
                  <a:schemeClr val="bg1"/>
                </a:solidFill>
              </a:defRPr>
            </a:lvl1pPr>
          </a:lstStyle>
          <a:p>
            <a:r>
              <a:rPr lang="en-US" altLang="zh-CN" dirty="0"/>
              <a:t>03/12/2025</a:t>
            </a:r>
            <a:fld id="{FD138C57-8E3B-4697-92F8-0ED9B71F7E17}" type="datetime1">
              <a:rPr lang="en-US" smtClean="0"/>
              <a:pPr/>
              <a:t>5/13/25</a:t>
            </a:fld>
            <a:endParaRPr lang="en-US"/>
          </a:p>
        </p:txBody>
      </p:sp>
      <p:sp>
        <p:nvSpPr>
          <p:cNvPr id="11" name="Footer Placeholder 4">
            <a:extLst>
              <a:ext uri="{FF2B5EF4-FFF2-40B4-BE49-F238E27FC236}">
                <a16:creationId xmlns:a16="http://schemas.microsoft.com/office/drawing/2014/main" id="{DB79E66C-660C-8962-2CA8-5B57D171332E}"/>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6" name="Slide Number Placeholder 5">
            <a:extLst>
              <a:ext uri="{FF2B5EF4-FFF2-40B4-BE49-F238E27FC236}">
                <a16:creationId xmlns:a16="http://schemas.microsoft.com/office/drawing/2014/main" id="{5D4AF8B1-E706-AD9A-FD16-CE6704805A2F}"/>
              </a:ext>
            </a:extLst>
          </p:cNvPr>
          <p:cNvSpPr>
            <a:spLocks noGrp="1"/>
          </p:cNvSpPr>
          <p:nvPr>
            <p:ph type="sldNum" sz="quarter" idx="12"/>
          </p:nvPr>
        </p:nvSpPr>
        <p:spPr>
          <a:xfrm>
            <a:off x="8274049" y="6400800"/>
            <a:ext cx="3241675" cy="266700"/>
          </a:xfrm>
        </p:spPr>
        <p:txBody>
          <a:bodyPr lIns="0" tIns="0" rIns="0" bIns="0"/>
          <a:lstStyle>
            <a:lvl1pPr algn="r">
              <a:defRPr/>
            </a:lvl1pPr>
          </a:lstStyle>
          <a:p>
            <a:fld id="{CC057153-B650-4DEB-B370-79DDCFDCE934}" type="slidenum">
              <a:rPr lang="en-US" smtClean="0"/>
              <a:pPr/>
              <a:t>‹#›</a:t>
            </a:fld>
            <a:endParaRPr lang="en-US"/>
          </a:p>
        </p:txBody>
      </p:sp>
      <p:sp>
        <p:nvSpPr>
          <p:cNvPr id="15" name="Freeform: Shape 14">
            <a:extLst>
              <a:ext uri="{FF2B5EF4-FFF2-40B4-BE49-F238E27FC236}">
                <a16:creationId xmlns:a16="http://schemas.microsoft.com/office/drawing/2014/main" id="{90703BCA-69C2-3D24-7F07-71DD32C3B700}"/>
              </a:ext>
              <a:ext uri="{C183D7F6-B498-43B3-948B-1728B52AA6E4}">
                <adec:decorative xmlns:adec="http://schemas.microsoft.com/office/drawing/2017/decorative" val="1"/>
              </a:ext>
            </a:extLst>
          </p:cNvPr>
          <p:cNvSpPr/>
          <p:nvPr userDrawn="1"/>
        </p:nvSpPr>
        <p:spPr>
          <a:xfrm flipH="1">
            <a:off x="4029074" y="0"/>
            <a:ext cx="561975" cy="1123950"/>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Freeform: Shape 13">
            <a:extLst>
              <a:ext uri="{FF2B5EF4-FFF2-40B4-BE49-F238E27FC236}">
                <a16:creationId xmlns:a16="http://schemas.microsoft.com/office/drawing/2014/main" id="{EADD3443-0734-5152-8D04-B2D94110150A}"/>
              </a:ext>
              <a:ext uri="{C183D7F6-B498-43B3-948B-1728B52AA6E4}">
                <adec:decorative xmlns:adec="http://schemas.microsoft.com/office/drawing/2017/decorative" val="1"/>
              </a:ext>
            </a:extLst>
          </p:cNvPr>
          <p:cNvSpPr/>
          <p:nvPr userDrawn="1"/>
        </p:nvSpPr>
        <p:spPr>
          <a:xfrm flipH="1">
            <a:off x="4657724" y="0"/>
            <a:ext cx="561975" cy="1123950"/>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2153281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5EA40962-D6F9-CBBE-FF2C-4EC3830F9DAA}"/>
              </a:ext>
              <a:ext uri="{C183D7F6-B498-43B3-948B-1728B52AA6E4}">
                <adec:decorative xmlns:adec="http://schemas.microsoft.com/office/drawing/2017/decorative" val="1"/>
              </a:ext>
            </a:extLst>
          </p:cNvPr>
          <p:cNvSpPr/>
          <p:nvPr userDrawn="1"/>
        </p:nvSpPr>
        <p:spPr>
          <a:xfrm rot="10800000" flipH="1" flipV="1">
            <a:off x="0" y="4558433"/>
            <a:ext cx="1498042" cy="2299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Freeform: Shape 59">
            <a:extLst>
              <a:ext uri="{FF2B5EF4-FFF2-40B4-BE49-F238E27FC236}">
                <a16:creationId xmlns:a16="http://schemas.microsoft.com/office/drawing/2014/main" id="{EC816DDB-9EA2-DF6E-AAED-1B18863E588F}"/>
              </a:ext>
              <a:ext uri="{C183D7F6-B498-43B3-948B-1728B52AA6E4}">
                <adec:decorative xmlns:adec="http://schemas.microsoft.com/office/drawing/2017/decorative" val="1"/>
              </a:ext>
            </a:extLst>
          </p:cNvPr>
          <p:cNvSpPr/>
          <p:nvPr userDrawn="1"/>
        </p:nvSpPr>
        <p:spPr>
          <a:xfrm flipV="1">
            <a:off x="0" y="4558438"/>
            <a:ext cx="1498042" cy="229956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5" name="Rectangle 8">
            <a:extLst>
              <a:ext uri="{FF2B5EF4-FFF2-40B4-BE49-F238E27FC236}">
                <a16:creationId xmlns:a16="http://schemas.microsoft.com/office/drawing/2014/main" id="{A04F26B9-B28E-8D10-94D1-04FE26C51C1B}"/>
              </a:ext>
              <a:ext uri="{C183D7F6-B498-43B3-948B-1728B52AA6E4}">
                <adec:decorative xmlns:adec="http://schemas.microsoft.com/office/drawing/2017/decorative" val="1"/>
              </a:ext>
            </a:extLst>
          </p:cNvPr>
          <p:cNvSpPr/>
          <p:nvPr userDrawn="1"/>
        </p:nvSpPr>
        <p:spPr>
          <a:xfrm rot="10800000" flipV="1">
            <a:off x="10693958" y="4558433"/>
            <a:ext cx="1498042" cy="2299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Shape 59">
            <a:extLst>
              <a:ext uri="{FF2B5EF4-FFF2-40B4-BE49-F238E27FC236}">
                <a16:creationId xmlns:a16="http://schemas.microsoft.com/office/drawing/2014/main" id="{4947CEF4-1632-7EBE-80C3-C52AE183F60D}"/>
              </a:ext>
              <a:ext uri="{C183D7F6-B498-43B3-948B-1728B52AA6E4}">
                <adec:decorative xmlns:adec="http://schemas.microsoft.com/office/drawing/2017/decorative" val="1"/>
              </a:ext>
            </a:extLst>
          </p:cNvPr>
          <p:cNvSpPr/>
          <p:nvPr userDrawn="1"/>
        </p:nvSpPr>
        <p:spPr>
          <a:xfrm flipH="1" flipV="1">
            <a:off x="10693958" y="4558438"/>
            <a:ext cx="1498042" cy="229956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7" name="Title 6">
            <a:extLst>
              <a:ext uri="{FF2B5EF4-FFF2-40B4-BE49-F238E27FC236}">
                <a16:creationId xmlns:a16="http://schemas.microsoft.com/office/drawing/2014/main" id="{3575A47E-66DF-0DFE-6068-FCE75A83C7A8}"/>
              </a:ext>
            </a:extLst>
          </p:cNvPr>
          <p:cNvSpPr>
            <a:spLocks noGrp="1"/>
          </p:cNvSpPr>
          <p:nvPr>
            <p:ph type="title"/>
          </p:nvPr>
        </p:nvSpPr>
        <p:spPr>
          <a:xfrm>
            <a:off x="2728202" y="2160856"/>
            <a:ext cx="6735597" cy="2536289"/>
          </a:xfrm>
        </p:spPr>
        <p:txBody>
          <a:bodyPr lIns="0" tIns="0" rIns="0" bIns="0" anchor="ctr">
            <a:noAutofit/>
          </a:bodyPr>
          <a:lstStyle>
            <a:lvl1pPr algn="ctr">
              <a:defRPr sz="5400">
                <a:solidFill>
                  <a:schemeClr val="tx1"/>
                </a:solidFill>
              </a:defRPr>
            </a:lvl1pPr>
          </a:lstStyle>
          <a:p>
            <a:r>
              <a:rPr lang="en-US"/>
              <a:t>Click to edit Master title style</a:t>
            </a:r>
            <a:endParaRPr lang="en-CN"/>
          </a:p>
        </p:txBody>
      </p:sp>
      <p:sp>
        <p:nvSpPr>
          <p:cNvPr id="12" name="Date Placeholder 3">
            <a:extLst>
              <a:ext uri="{FF2B5EF4-FFF2-40B4-BE49-F238E27FC236}">
                <a16:creationId xmlns:a16="http://schemas.microsoft.com/office/drawing/2014/main" id="{9054A355-1144-8E9E-0708-A56938F03394}"/>
              </a:ext>
            </a:extLst>
          </p:cNvPr>
          <p:cNvSpPr>
            <a:spLocks noGrp="1"/>
          </p:cNvSpPr>
          <p:nvPr>
            <p:ph type="dt" sz="half" idx="13"/>
          </p:nvPr>
        </p:nvSpPr>
        <p:spPr>
          <a:xfrm>
            <a:off x="657225" y="6400800"/>
            <a:ext cx="2743200" cy="266700"/>
          </a:xfrm>
        </p:spPr>
        <p:txBody>
          <a:bodyPr lIns="0" tIns="0" rIns="0" bIns="0"/>
          <a:lstStyle>
            <a:lvl1pPr>
              <a:defRPr>
                <a:solidFill>
                  <a:schemeClr val="bg1"/>
                </a:solidFill>
              </a:defRPr>
            </a:lvl1pPr>
          </a:lstStyle>
          <a:p>
            <a:r>
              <a:rPr lang="en-US" altLang="zh-CN" dirty="0"/>
              <a:t>03/12/2025</a:t>
            </a:r>
            <a:fld id="{FD138C57-8E3B-4697-92F8-0ED9B71F7E17}" type="datetime1">
              <a:rPr lang="en-US" smtClean="0"/>
              <a:pPr/>
              <a:t>5/13/25</a:t>
            </a:fld>
            <a:endParaRPr lang="en-US"/>
          </a:p>
        </p:txBody>
      </p:sp>
      <p:sp>
        <p:nvSpPr>
          <p:cNvPr id="11" name="Footer Placeholder 4">
            <a:extLst>
              <a:ext uri="{FF2B5EF4-FFF2-40B4-BE49-F238E27FC236}">
                <a16:creationId xmlns:a16="http://schemas.microsoft.com/office/drawing/2014/main" id="{DB79E66C-660C-8962-2CA8-5B57D171332E}"/>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6" name="Slide Number Placeholder 5">
            <a:extLst>
              <a:ext uri="{FF2B5EF4-FFF2-40B4-BE49-F238E27FC236}">
                <a16:creationId xmlns:a16="http://schemas.microsoft.com/office/drawing/2014/main" id="{5D4AF8B1-E706-AD9A-FD16-CE6704805A2F}"/>
              </a:ext>
            </a:extLst>
          </p:cNvPr>
          <p:cNvSpPr>
            <a:spLocks noGrp="1"/>
          </p:cNvSpPr>
          <p:nvPr>
            <p:ph type="sldNum" sz="quarter" idx="12"/>
          </p:nvPr>
        </p:nvSpPr>
        <p:spPr>
          <a:xfrm>
            <a:off x="8274049" y="6400800"/>
            <a:ext cx="3241675" cy="266700"/>
          </a:xfrm>
        </p:spPr>
        <p:txBody>
          <a:bodyPr lIns="0" tIns="0" rIns="0" bIns="0"/>
          <a:lstStyle>
            <a:lvl1pPr algn="r">
              <a:defRPr>
                <a:solidFill>
                  <a:schemeClr val="bg1"/>
                </a:solidFill>
              </a:defRPr>
            </a:lvl1pPr>
          </a:lstStyle>
          <a:p>
            <a:fld id="{CC057153-B650-4DEB-B370-79DDCFDCE934}" type="slidenum">
              <a:rPr lang="en-US" smtClean="0"/>
              <a:pPr/>
              <a:t>‹#›</a:t>
            </a:fld>
            <a:endParaRPr lang="en-US"/>
          </a:p>
        </p:txBody>
      </p:sp>
      <p:sp>
        <p:nvSpPr>
          <p:cNvPr id="15" name="Rectangle 6">
            <a:extLst>
              <a:ext uri="{FF2B5EF4-FFF2-40B4-BE49-F238E27FC236}">
                <a16:creationId xmlns:a16="http://schemas.microsoft.com/office/drawing/2014/main" id="{AE61E74D-D5FA-5080-2F53-0087775B372B}"/>
              </a:ext>
              <a:ext uri="{C183D7F6-B498-43B3-948B-1728B52AA6E4}">
                <adec:decorative xmlns:adec="http://schemas.microsoft.com/office/drawing/2017/decorative" val="1"/>
              </a:ext>
            </a:extLst>
          </p:cNvPr>
          <p:cNvSpPr/>
          <p:nvPr userDrawn="1"/>
        </p:nvSpPr>
        <p:spPr>
          <a:xfrm rot="10800000" flipH="1">
            <a:off x="1" y="0"/>
            <a:ext cx="1498041" cy="24564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18" name="Freeform: Shape 59">
            <a:extLst>
              <a:ext uri="{FF2B5EF4-FFF2-40B4-BE49-F238E27FC236}">
                <a16:creationId xmlns:a16="http://schemas.microsoft.com/office/drawing/2014/main" id="{470C155E-4CCC-564B-027C-CDC41E373939}"/>
              </a:ext>
              <a:ext uri="{C183D7F6-B498-43B3-948B-1728B52AA6E4}">
                <adec:decorative xmlns:adec="http://schemas.microsoft.com/office/drawing/2017/decorative" val="1"/>
              </a:ext>
            </a:extLst>
          </p:cNvPr>
          <p:cNvSpPr/>
          <p:nvPr userDrawn="1"/>
        </p:nvSpPr>
        <p:spPr>
          <a:xfrm flipV="1">
            <a:off x="0" y="-1"/>
            <a:ext cx="1489338" cy="2456489"/>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14" name="Rectangle 6">
            <a:extLst>
              <a:ext uri="{FF2B5EF4-FFF2-40B4-BE49-F238E27FC236}">
                <a16:creationId xmlns:a16="http://schemas.microsoft.com/office/drawing/2014/main" id="{7285D770-FD07-EC97-B009-40BA4F4D0F55}"/>
              </a:ext>
              <a:ext uri="{C183D7F6-B498-43B3-948B-1728B52AA6E4}">
                <adec:decorative xmlns:adec="http://schemas.microsoft.com/office/drawing/2017/decorative" val="1"/>
              </a:ext>
            </a:extLst>
          </p:cNvPr>
          <p:cNvSpPr/>
          <p:nvPr userDrawn="1"/>
        </p:nvSpPr>
        <p:spPr>
          <a:xfrm rot="10800000" flipH="1">
            <a:off x="1" y="2456494"/>
            <a:ext cx="1498041" cy="2101947"/>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35" name="Freeform: Shape 9">
            <a:extLst>
              <a:ext uri="{FF2B5EF4-FFF2-40B4-BE49-F238E27FC236}">
                <a16:creationId xmlns:a16="http://schemas.microsoft.com/office/drawing/2014/main" id="{9F696CCD-6826-7E03-C9F2-76B5BC139752}"/>
              </a:ext>
              <a:ext uri="{C183D7F6-B498-43B3-948B-1728B52AA6E4}">
                <adec:decorative xmlns:adec="http://schemas.microsoft.com/office/drawing/2017/decorative" val="1"/>
              </a:ext>
            </a:extLst>
          </p:cNvPr>
          <p:cNvSpPr/>
          <p:nvPr userDrawn="1"/>
        </p:nvSpPr>
        <p:spPr>
          <a:xfrm flipV="1">
            <a:off x="0" y="3813296"/>
            <a:ext cx="1497360" cy="745145"/>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4" name="Rectangle 6">
            <a:extLst>
              <a:ext uri="{FF2B5EF4-FFF2-40B4-BE49-F238E27FC236}">
                <a16:creationId xmlns:a16="http://schemas.microsoft.com/office/drawing/2014/main" id="{91A24A50-A008-86B3-5F54-E8B7B3A9C733}"/>
              </a:ext>
              <a:ext uri="{C183D7F6-B498-43B3-948B-1728B52AA6E4}">
                <adec:decorative xmlns:adec="http://schemas.microsoft.com/office/drawing/2017/decorative" val="1"/>
              </a:ext>
            </a:extLst>
          </p:cNvPr>
          <p:cNvSpPr/>
          <p:nvPr userDrawn="1"/>
        </p:nvSpPr>
        <p:spPr>
          <a:xfrm rot="10800000">
            <a:off x="10693958" y="0"/>
            <a:ext cx="1498041" cy="24564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9" name="Freeform: Shape 59">
            <a:extLst>
              <a:ext uri="{FF2B5EF4-FFF2-40B4-BE49-F238E27FC236}">
                <a16:creationId xmlns:a16="http://schemas.microsoft.com/office/drawing/2014/main" id="{C476D228-FB57-F7F8-C68A-E3413EFE8ED5}"/>
              </a:ext>
              <a:ext uri="{C183D7F6-B498-43B3-948B-1728B52AA6E4}">
                <adec:decorative xmlns:adec="http://schemas.microsoft.com/office/drawing/2017/decorative" val="1"/>
              </a:ext>
            </a:extLst>
          </p:cNvPr>
          <p:cNvSpPr/>
          <p:nvPr userDrawn="1"/>
        </p:nvSpPr>
        <p:spPr>
          <a:xfrm flipH="1" flipV="1">
            <a:off x="10702662" y="-1"/>
            <a:ext cx="1489338" cy="2456489"/>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2" name="Rectangle 6">
            <a:extLst>
              <a:ext uri="{FF2B5EF4-FFF2-40B4-BE49-F238E27FC236}">
                <a16:creationId xmlns:a16="http://schemas.microsoft.com/office/drawing/2014/main" id="{03673381-EECC-4D46-EDE7-C5E028BE1F76}"/>
              </a:ext>
              <a:ext uri="{C183D7F6-B498-43B3-948B-1728B52AA6E4}">
                <adec:decorative xmlns:adec="http://schemas.microsoft.com/office/drawing/2017/decorative" val="1"/>
              </a:ext>
            </a:extLst>
          </p:cNvPr>
          <p:cNvSpPr/>
          <p:nvPr userDrawn="1"/>
        </p:nvSpPr>
        <p:spPr>
          <a:xfrm rot="10800000">
            <a:off x="10693958" y="2456494"/>
            <a:ext cx="1498041" cy="2101947"/>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36" name="Freeform: Shape 9">
            <a:extLst>
              <a:ext uri="{FF2B5EF4-FFF2-40B4-BE49-F238E27FC236}">
                <a16:creationId xmlns:a16="http://schemas.microsoft.com/office/drawing/2014/main" id="{4441DE95-147E-9B38-A464-7A9CF35CE2CE}"/>
              </a:ext>
              <a:ext uri="{C183D7F6-B498-43B3-948B-1728B52AA6E4}">
                <adec:decorative xmlns:adec="http://schemas.microsoft.com/office/drawing/2017/decorative" val="1"/>
              </a:ext>
            </a:extLst>
          </p:cNvPr>
          <p:cNvSpPr/>
          <p:nvPr userDrawn="1"/>
        </p:nvSpPr>
        <p:spPr>
          <a:xfrm flipV="1">
            <a:off x="10693958" y="3813296"/>
            <a:ext cx="1497360" cy="745145"/>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Tree>
    <p:extLst>
      <p:ext uri="{BB962C8B-B14F-4D97-AF65-F5344CB8AC3E}">
        <p14:creationId xmlns:p14="http://schemas.microsoft.com/office/powerpoint/2010/main" val="3671749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6 item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CAAAA72-0635-9135-A730-ECC45A439709}"/>
              </a:ext>
            </a:extLst>
          </p:cNvPr>
          <p:cNvSpPr>
            <a:spLocks noGrp="1"/>
          </p:cNvSpPr>
          <p:nvPr>
            <p:ph type="title" hasCustomPrompt="1"/>
          </p:nvPr>
        </p:nvSpPr>
        <p:spPr>
          <a:xfrm>
            <a:off x="844000" y="886783"/>
            <a:ext cx="10504000" cy="1132258"/>
          </a:xfrm>
        </p:spPr>
        <p:txBody>
          <a:bodyPr anchor="ctr">
            <a:noAutofit/>
          </a:bodyPr>
          <a:lstStyle>
            <a:lvl1pPr algn="ctr">
              <a:defRPr sz="3600"/>
            </a:lvl1pPr>
          </a:lstStyle>
          <a:p>
            <a:r>
              <a:rPr lang="en-US"/>
              <a:t>Click to edit Master title style</a:t>
            </a:r>
          </a:p>
        </p:txBody>
      </p:sp>
      <p:sp>
        <p:nvSpPr>
          <p:cNvPr id="13" name="Text Placeholder 12">
            <a:extLst>
              <a:ext uri="{FF2B5EF4-FFF2-40B4-BE49-F238E27FC236}">
                <a16:creationId xmlns:a16="http://schemas.microsoft.com/office/drawing/2014/main" id="{678F1E9F-8DC0-3F47-3713-0A6BECA4A23E}"/>
              </a:ext>
            </a:extLst>
          </p:cNvPr>
          <p:cNvSpPr>
            <a:spLocks noGrp="1"/>
          </p:cNvSpPr>
          <p:nvPr>
            <p:ph type="body" sz="quarter" idx="36" hasCustomPrompt="1"/>
          </p:nvPr>
        </p:nvSpPr>
        <p:spPr>
          <a:xfrm>
            <a:off x="842963" y="2483403"/>
            <a:ext cx="434758" cy="385763"/>
          </a:xfrm>
        </p:spPr>
        <p:txBody>
          <a:bodyPr lIns="0" tIns="0" rIns="0" bIns="0" anchor="b">
            <a:noAutofit/>
          </a:bodyPr>
          <a:lstStyle>
            <a:lvl1pPr marL="0" indent="0" algn="ctr">
              <a:buNone/>
              <a:defRPr>
                <a:latin typeface="+mj-lt"/>
              </a:defRPr>
            </a:lvl1pPr>
          </a:lstStyle>
          <a:p>
            <a:pPr lvl="0"/>
            <a:r>
              <a:rPr lang="en-GB"/>
              <a:t>01</a:t>
            </a:r>
          </a:p>
        </p:txBody>
      </p:sp>
      <p:sp>
        <p:nvSpPr>
          <p:cNvPr id="7" name="Text Placeholder 2">
            <a:extLst>
              <a:ext uri="{FF2B5EF4-FFF2-40B4-BE49-F238E27FC236}">
                <a16:creationId xmlns:a16="http://schemas.microsoft.com/office/drawing/2014/main" id="{15229F71-3CE4-1A56-A454-B19344890E24}"/>
              </a:ext>
            </a:extLst>
          </p:cNvPr>
          <p:cNvSpPr>
            <a:spLocks noGrp="1"/>
          </p:cNvSpPr>
          <p:nvPr>
            <p:ph type="body" sz="quarter" idx="32"/>
          </p:nvPr>
        </p:nvSpPr>
        <p:spPr>
          <a:xfrm>
            <a:off x="1384268" y="2308163"/>
            <a:ext cx="2812863" cy="788962"/>
          </a:xfrm>
        </p:spPr>
        <p:txBody>
          <a:bodyPr anchor="b">
            <a:noAutofit/>
          </a:bodyPr>
          <a:lstStyle>
            <a:lvl1pPr marL="0" indent="0">
              <a:lnSpc>
                <a:spcPct val="100000"/>
              </a:lnSpc>
              <a:spcBef>
                <a:spcPts val="0"/>
              </a:spcBef>
              <a:buNone/>
              <a:defRPr sz="1800" baseline="0">
                <a:latin typeface="+mj-lt"/>
                <a:ea typeface="+mj-ea"/>
              </a:defRPr>
            </a:lvl1pPr>
            <a:lvl2pPr>
              <a:lnSpc>
                <a:spcPct val="100000"/>
              </a:lnSpc>
              <a:spcBef>
                <a:spcPts val="0"/>
              </a:spcBef>
              <a:defRPr sz="1800" baseline="0">
                <a:latin typeface="+mj-lt"/>
                <a:ea typeface="+mj-ea"/>
              </a:defRPr>
            </a:lvl2pPr>
            <a:lvl3pPr>
              <a:lnSpc>
                <a:spcPct val="100000"/>
              </a:lnSpc>
              <a:spcBef>
                <a:spcPts val="0"/>
              </a:spcBef>
              <a:defRPr sz="1800" baseline="0">
                <a:latin typeface="+mj-lt"/>
                <a:ea typeface="+mj-ea"/>
              </a:defRPr>
            </a:lvl3pPr>
            <a:lvl4pPr>
              <a:lnSpc>
                <a:spcPct val="100000"/>
              </a:lnSpc>
              <a:spcBef>
                <a:spcPts val="0"/>
              </a:spcBef>
              <a:defRPr sz="1800" baseline="0">
                <a:latin typeface="+mj-lt"/>
                <a:ea typeface="+mj-ea"/>
              </a:defRPr>
            </a:lvl4pPr>
            <a:lvl5pPr>
              <a:lnSpc>
                <a:spcPct val="100000"/>
              </a:lnSpc>
              <a:spcBef>
                <a:spcPts val="0"/>
              </a:spcBef>
              <a:defRPr sz="1800" baseline="0">
                <a:latin typeface="+mj-lt"/>
                <a:ea typeface="+mj-ea"/>
              </a:defRPr>
            </a:lvl5pPr>
          </a:lstStyle>
          <a:p>
            <a:pPr lvl="0"/>
            <a:r>
              <a:rPr lang="en-GB"/>
              <a:t>Click to edit Master text styles</a:t>
            </a:r>
          </a:p>
        </p:txBody>
      </p:sp>
      <p:sp>
        <p:nvSpPr>
          <p:cNvPr id="53" name="Content Placeholder 2">
            <a:extLst>
              <a:ext uri="{FF2B5EF4-FFF2-40B4-BE49-F238E27FC236}">
                <a16:creationId xmlns:a16="http://schemas.microsoft.com/office/drawing/2014/main" id="{12F71417-AF87-8BCD-86C2-D6D8455F6759}"/>
              </a:ext>
            </a:extLst>
          </p:cNvPr>
          <p:cNvSpPr>
            <a:spLocks noGrp="1"/>
          </p:cNvSpPr>
          <p:nvPr>
            <p:ph idx="13"/>
          </p:nvPr>
        </p:nvSpPr>
        <p:spPr>
          <a:xfrm>
            <a:off x="1384403" y="3221092"/>
            <a:ext cx="2812594" cy="720588"/>
          </a:xfrm>
        </p:spPr>
        <p:txBody>
          <a:bodyPr>
            <a:noAutofit/>
          </a:bodyPr>
          <a:lstStyle>
            <a:lvl1pPr marL="0" indent="0">
              <a:spcBef>
                <a:spcPts val="0"/>
              </a:spcBef>
              <a:buNone/>
              <a:defRPr sz="1400" baseline="0">
                <a:solidFill>
                  <a:schemeClr val="tx1">
                    <a:lumMod val="75000"/>
                    <a:lumOff val="25000"/>
                  </a:schemeClr>
                </a:solidFill>
              </a:defRPr>
            </a:lvl1pPr>
            <a:lvl2pPr>
              <a:spcBef>
                <a:spcPts val="0"/>
              </a:spcBef>
              <a:defRPr sz="1400">
                <a:solidFill>
                  <a:schemeClr val="tx1">
                    <a:lumMod val="75000"/>
                    <a:lumOff val="25000"/>
                  </a:schemeClr>
                </a:solidFill>
              </a:defRPr>
            </a:lvl2pPr>
            <a:lvl3pPr>
              <a:spcBef>
                <a:spcPts val="0"/>
              </a:spcBef>
              <a:defRPr sz="1400">
                <a:solidFill>
                  <a:schemeClr val="tx1">
                    <a:lumMod val="75000"/>
                    <a:lumOff val="25000"/>
                  </a:schemeClr>
                </a:solidFill>
              </a:defRPr>
            </a:lvl3pPr>
            <a:lvl4pPr>
              <a:spcBef>
                <a:spcPts val="0"/>
              </a:spcBef>
              <a:defRPr sz="1400">
                <a:solidFill>
                  <a:schemeClr val="tx1">
                    <a:lumMod val="75000"/>
                    <a:lumOff val="25000"/>
                  </a:schemeClr>
                </a:solidFill>
              </a:defRPr>
            </a:lvl4pPr>
            <a:lvl5pPr>
              <a:spcBef>
                <a:spcPts val="0"/>
              </a:spcBef>
              <a:defRPr sz="1400">
                <a:solidFill>
                  <a:schemeClr val="tx1">
                    <a:lumMod val="75000"/>
                    <a:lumOff val="25000"/>
                  </a:schemeClr>
                </a:solidFill>
              </a:defRPr>
            </a:lvl5pPr>
          </a:lstStyle>
          <a:p>
            <a:pPr lvl="0"/>
            <a:r>
              <a:rPr lang="en-GB"/>
              <a:t>Click to edit Master text styles</a:t>
            </a:r>
            <a:endParaRPr lang="en-US"/>
          </a:p>
        </p:txBody>
      </p:sp>
      <p:sp>
        <p:nvSpPr>
          <p:cNvPr id="15" name="Text Placeholder 12">
            <a:extLst>
              <a:ext uri="{FF2B5EF4-FFF2-40B4-BE49-F238E27FC236}">
                <a16:creationId xmlns:a16="http://schemas.microsoft.com/office/drawing/2014/main" id="{7EF0D168-760E-3567-B5E3-6EB79B152A58}"/>
              </a:ext>
            </a:extLst>
          </p:cNvPr>
          <p:cNvSpPr>
            <a:spLocks noGrp="1"/>
          </p:cNvSpPr>
          <p:nvPr>
            <p:ph type="body" sz="quarter" idx="38" hasCustomPrompt="1"/>
          </p:nvPr>
        </p:nvSpPr>
        <p:spPr>
          <a:xfrm>
            <a:off x="4421805" y="2483403"/>
            <a:ext cx="434758" cy="385763"/>
          </a:xfrm>
        </p:spPr>
        <p:txBody>
          <a:bodyPr lIns="0" tIns="0" rIns="0" bIns="0" anchor="b">
            <a:noAutofit/>
          </a:bodyPr>
          <a:lstStyle>
            <a:lvl1pPr marL="0" indent="0" algn="ctr">
              <a:buNone/>
              <a:defRPr>
                <a:latin typeface="+mj-lt"/>
              </a:defRPr>
            </a:lvl1pPr>
          </a:lstStyle>
          <a:p>
            <a:pPr lvl="0"/>
            <a:r>
              <a:rPr lang="en-GB"/>
              <a:t>02</a:t>
            </a:r>
          </a:p>
        </p:txBody>
      </p:sp>
      <p:sp>
        <p:nvSpPr>
          <p:cNvPr id="3" name="Text Placeholder 2">
            <a:extLst>
              <a:ext uri="{FF2B5EF4-FFF2-40B4-BE49-F238E27FC236}">
                <a16:creationId xmlns:a16="http://schemas.microsoft.com/office/drawing/2014/main" id="{6F80ECA0-C9A9-7F6F-DDEE-49117E596C86}"/>
              </a:ext>
            </a:extLst>
          </p:cNvPr>
          <p:cNvSpPr>
            <a:spLocks noGrp="1"/>
          </p:cNvSpPr>
          <p:nvPr>
            <p:ph type="body" sz="quarter" idx="30"/>
          </p:nvPr>
        </p:nvSpPr>
        <p:spPr>
          <a:xfrm>
            <a:off x="4962577" y="2308163"/>
            <a:ext cx="2812863" cy="788962"/>
          </a:xfrm>
        </p:spPr>
        <p:txBody>
          <a:bodyPr anchor="b">
            <a:noAutofit/>
          </a:bodyPr>
          <a:lstStyle>
            <a:lvl1pPr marL="0" indent="0">
              <a:lnSpc>
                <a:spcPct val="100000"/>
              </a:lnSpc>
              <a:spcBef>
                <a:spcPts val="0"/>
              </a:spcBef>
              <a:buNone/>
              <a:defRPr sz="1800" baseline="0">
                <a:latin typeface="+mj-lt"/>
                <a:ea typeface="+mj-ea"/>
              </a:defRPr>
            </a:lvl1pPr>
            <a:lvl2pPr>
              <a:lnSpc>
                <a:spcPct val="100000"/>
              </a:lnSpc>
              <a:spcBef>
                <a:spcPts val="0"/>
              </a:spcBef>
              <a:defRPr sz="1800" baseline="0">
                <a:latin typeface="+mj-lt"/>
                <a:ea typeface="+mj-ea"/>
              </a:defRPr>
            </a:lvl2pPr>
            <a:lvl3pPr>
              <a:lnSpc>
                <a:spcPct val="100000"/>
              </a:lnSpc>
              <a:spcBef>
                <a:spcPts val="0"/>
              </a:spcBef>
              <a:defRPr sz="1800" baseline="0">
                <a:latin typeface="+mj-lt"/>
                <a:ea typeface="+mj-ea"/>
              </a:defRPr>
            </a:lvl3pPr>
            <a:lvl4pPr>
              <a:lnSpc>
                <a:spcPct val="100000"/>
              </a:lnSpc>
              <a:spcBef>
                <a:spcPts val="0"/>
              </a:spcBef>
              <a:defRPr sz="1800" baseline="0">
                <a:latin typeface="+mj-lt"/>
                <a:ea typeface="+mj-ea"/>
              </a:defRPr>
            </a:lvl4pPr>
            <a:lvl5pPr>
              <a:lnSpc>
                <a:spcPct val="100000"/>
              </a:lnSpc>
              <a:spcBef>
                <a:spcPts val="0"/>
              </a:spcBef>
              <a:defRPr sz="1800" baseline="0">
                <a:latin typeface="+mj-lt"/>
                <a:ea typeface="+mj-ea"/>
              </a:defRPr>
            </a:lvl5pPr>
          </a:lstStyle>
          <a:p>
            <a:pPr lvl="0"/>
            <a:r>
              <a:rPr lang="en-GB"/>
              <a:t>Click to edit Master text styles</a:t>
            </a:r>
          </a:p>
        </p:txBody>
      </p:sp>
      <p:sp>
        <p:nvSpPr>
          <p:cNvPr id="56" name="Content Placeholder 2">
            <a:extLst>
              <a:ext uri="{FF2B5EF4-FFF2-40B4-BE49-F238E27FC236}">
                <a16:creationId xmlns:a16="http://schemas.microsoft.com/office/drawing/2014/main" id="{CB9C6248-FAAF-2686-9707-F8099CFE5465}"/>
              </a:ext>
            </a:extLst>
          </p:cNvPr>
          <p:cNvSpPr>
            <a:spLocks noGrp="1"/>
          </p:cNvSpPr>
          <p:nvPr>
            <p:ph idx="16"/>
          </p:nvPr>
        </p:nvSpPr>
        <p:spPr>
          <a:xfrm>
            <a:off x="4962712" y="3221092"/>
            <a:ext cx="2812594" cy="72058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solidFill>
                  <a:schemeClr val="tx1">
                    <a:lumMod val="75000"/>
                    <a:lumOff val="25000"/>
                  </a:schemeClr>
                </a:solidFill>
              </a:defRPr>
            </a:lvl2pPr>
            <a:lvl3pPr>
              <a:spcBef>
                <a:spcPts val="0"/>
              </a:spcBef>
              <a:defRPr sz="1400">
                <a:solidFill>
                  <a:schemeClr val="tx1">
                    <a:lumMod val="75000"/>
                    <a:lumOff val="25000"/>
                  </a:schemeClr>
                </a:solidFill>
              </a:defRPr>
            </a:lvl3pPr>
            <a:lvl4pPr>
              <a:spcBef>
                <a:spcPts val="0"/>
              </a:spcBef>
              <a:defRPr sz="1400">
                <a:solidFill>
                  <a:schemeClr val="tx1">
                    <a:lumMod val="75000"/>
                    <a:lumOff val="25000"/>
                  </a:schemeClr>
                </a:solidFill>
              </a:defRPr>
            </a:lvl4pPr>
            <a:lvl5pPr>
              <a:spcBef>
                <a:spcPts val="0"/>
              </a:spcBef>
              <a:defRPr sz="1400">
                <a:solidFill>
                  <a:schemeClr val="tx1">
                    <a:lumMod val="75000"/>
                    <a:lumOff val="25000"/>
                  </a:schemeClr>
                </a:solidFill>
              </a:defRPr>
            </a:lvl5pPr>
          </a:lstStyle>
          <a:p>
            <a:pPr lvl="0"/>
            <a:r>
              <a:rPr lang="en-GB"/>
              <a:t>Click to edit Master text styles</a:t>
            </a:r>
            <a:endParaRPr lang="en-US"/>
          </a:p>
        </p:txBody>
      </p:sp>
      <p:sp>
        <p:nvSpPr>
          <p:cNvPr id="21" name="Text Placeholder 12">
            <a:extLst>
              <a:ext uri="{FF2B5EF4-FFF2-40B4-BE49-F238E27FC236}">
                <a16:creationId xmlns:a16="http://schemas.microsoft.com/office/drawing/2014/main" id="{C9235EC0-5363-881D-ECDD-99F834323172}"/>
              </a:ext>
            </a:extLst>
          </p:cNvPr>
          <p:cNvSpPr>
            <a:spLocks noGrp="1"/>
          </p:cNvSpPr>
          <p:nvPr>
            <p:ph type="body" sz="quarter" idx="40" hasCustomPrompt="1"/>
          </p:nvPr>
        </p:nvSpPr>
        <p:spPr>
          <a:xfrm>
            <a:off x="7994871" y="2483403"/>
            <a:ext cx="434758" cy="385763"/>
          </a:xfrm>
        </p:spPr>
        <p:txBody>
          <a:bodyPr lIns="0" tIns="0" rIns="0" bIns="0" anchor="b">
            <a:noAutofit/>
          </a:bodyPr>
          <a:lstStyle>
            <a:lvl1pPr marL="0" indent="0" algn="ctr">
              <a:buNone/>
              <a:defRPr>
                <a:latin typeface="+mj-lt"/>
              </a:defRPr>
            </a:lvl1pPr>
          </a:lstStyle>
          <a:p>
            <a:pPr lvl="0"/>
            <a:r>
              <a:rPr lang="en-GB"/>
              <a:t>03</a:t>
            </a:r>
          </a:p>
        </p:txBody>
      </p:sp>
      <p:sp>
        <p:nvSpPr>
          <p:cNvPr id="5" name="Text Placeholder 2">
            <a:extLst>
              <a:ext uri="{FF2B5EF4-FFF2-40B4-BE49-F238E27FC236}">
                <a16:creationId xmlns:a16="http://schemas.microsoft.com/office/drawing/2014/main" id="{C787FA2C-E603-94B3-BA10-F6645705849F}"/>
              </a:ext>
            </a:extLst>
          </p:cNvPr>
          <p:cNvSpPr>
            <a:spLocks noGrp="1"/>
          </p:cNvSpPr>
          <p:nvPr>
            <p:ph type="body" sz="quarter" idx="31"/>
          </p:nvPr>
        </p:nvSpPr>
        <p:spPr>
          <a:xfrm>
            <a:off x="8535137" y="2308163"/>
            <a:ext cx="2812863" cy="788962"/>
          </a:xfrm>
        </p:spPr>
        <p:txBody>
          <a:bodyPr anchor="b">
            <a:noAutofit/>
          </a:bodyPr>
          <a:lstStyle>
            <a:lvl1pPr marL="0" indent="0">
              <a:lnSpc>
                <a:spcPct val="100000"/>
              </a:lnSpc>
              <a:spcBef>
                <a:spcPts val="0"/>
              </a:spcBef>
              <a:buNone/>
              <a:defRPr sz="1800" baseline="0">
                <a:latin typeface="+mj-lt"/>
                <a:ea typeface="+mj-ea"/>
              </a:defRPr>
            </a:lvl1pPr>
            <a:lvl2pPr>
              <a:lnSpc>
                <a:spcPct val="100000"/>
              </a:lnSpc>
              <a:spcBef>
                <a:spcPts val="0"/>
              </a:spcBef>
              <a:defRPr sz="1800" baseline="0">
                <a:latin typeface="+mj-lt"/>
                <a:ea typeface="+mj-ea"/>
              </a:defRPr>
            </a:lvl2pPr>
            <a:lvl3pPr>
              <a:lnSpc>
                <a:spcPct val="100000"/>
              </a:lnSpc>
              <a:spcBef>
                <a:spcPts val="0"/>
              </a:spcBef>
              <a:defRPr sz="1800" baseline="0">
                <a:latin typeface="+mj-lt"/>
                <a:ea typeface="+mj-ea"/>
              </a:defRPr>
            </a:lvl3pPr>
            <a:lvl4pPr>
              <a:lnSpc>
                <a:spcPct val="100000"/>
              </a:lnSpc>
              <a:spcBef>
                <a:spcPts val="0"/>
              </a:spcBef>
              <a:defRPr sz="1800" baseline="0">
                <a:latin typeface="+mj-lt"/>
                <a:ea typeface="+mj-ea"/>
              </a:defRPr>
            </a:lvl4pPr>
            <a:lvl5pPr>
              <a:lnSpc>
                <a:spcPct val="100000"/>
              </a:lnSpc>
              <a:spcBef>
                <a:spcPts val="0"/>
              </a:spcBef>
              <a:defRPr sz="1800" baseline="0">
                <a:latin typeface="+mj-lt"/>
                <a:ea typeface="+mj-ea"/>
              </a:defRPr>
            </a:lvl5pPr>
          </a:lstStyle>
          <a:p>
            <a:pPr lvl="0"/>
            <a:r>
              <a:rPr lang="en-GB"/>
              <a:t>Click to edit Master text styles</a:t>
            </a:r>
          </a:p>
        </p:txBody>
      </p:sp>
      <p:sp>
        <p:nvSpPr>
          <p:cNvPr id="59" name="Content Placeholder 2">
            <a:extLst>
              <a:ext uri="{FF2B5EF4-FFF2-40B4-BE49-F238E27FC236}">
                <a16:creationId xmlns:a16="http://schemas.microsoft.com/office/drawing/2014/main" id="{7664AE50-9F09-679F-6A2C-FCFE2305B0FB}"/>
              </a:ext>
            </a:extLst>
          </p:cNvPr>
          <p:cNvSpPr>
            <a:spLocks noGrp="1"/>
          </p:cNvSpPr>
          <p:nvPr>
            <p:ph idx="19"/>
          </p:nvPr>
        </p:nvSpPr>
        <p:spPr>
          <a:xfrm>
            <a:off x="8541021" y="3221092"/>
            <a:ext cx="2812594" cy="72058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solidFill>
                  <a:schemeClr val="tx1">
                    <a:lumMod val="75000"/>
                    <a:lumOff val="25000"/>
                  </a:schemeClr>
                </a:solidFill>
              </a:defRPr>
            </a:lvl2pPr>
            <a:lvl3pPr>
              <a:spcBef>
                <a:spcPts val="0"/>
              </a:spcBef>
              <a:defRPr sz="1400">
                <a:solidFill>
                  <a:schemeClr val="tx1">
                    <a:lumMod val="75000"/>
                    <a:lumOff val="25000"/>
                  </a:schemeClr>
                </a:solidFill>
              </a:defRPr>
            </a:lvl3pPr>
            <a:lvl4pPr>
              <a:spcBef>
                <a:spcPts val="0"/>
              </a:spcBef>
              <a:defRPr sz="1400">
                <a:solidFill>
                  <a:schemeClr val="tx1">
                    <a:lumMod val="75000"/>
                    <a:lumOff val="25000"/>
                  </a:schemeClr>
                </a:solidFill>
              </a:defRPr>
            </a:lvl4pPr>
            <a:lvl5pPr>
              <a:spcBef>
                <a:spcPts val="0"/>
              </a:spcBef>
              <a:defRPr sz="1400">
                <a:solidFill>
                  <a:schemeClr val="tx1">
                    <a:lumMod val="75000"/>
                    <a:lumOff val="25000"/>
                  </a:schemeClr>
                </a:solidFill>
              </a:defRPr>
            </a:lvl5pPr>
          </a:lstStyle>
          <a:p>
            <a:pPr lvl="0"/>
            <a:r>
              <a:rPr lang="en-GB"/>
              <a:t>Click to edit Master text styles</a:t>
            </a:r>
            <a:endParaRPr lang="en-US"/>
          </a:p>
        </p:txBody>
      </p:sp>
      <p:sp>
        <p:nvSpPr>
          <p:cNvPr id="14" name="Text Placeholder 12">
            <a:extLst>
              <a:ext uri="{FF2B5EF4-FFF2-40B4-BE49-F238E27FC236}">
                <a16:creationId xmlns:a16="http://schemas.microsoft.com/office/drawing/2014/main" id="{D091BDB1-D06A-F20F-BD0A-FA4BEE12E67F}"/>
              </a:ext>
            </a:extLst>
          </p:cNvPr>
          <p:cNvSpPr>
            <a:spLocks noGrp="1"/>
          </p:cNvSpPr>
          <p:nvPr>
            <p:ph type="body" sz="quarter" idx="37" hasCustomPrompt="1"/>
          </p:nvPr>
        </p:nvSpPr>
        <p:spPr>
          <a:xfrm>
            <a:off x="842963" y="4344531"/>
            <a:ext cx="434758" cy="385763"/>
          </a:xfrm>
        </p:spPr>
        <p:txBody>
          <a:bodyPr lIns="0" tIns="0" rIns="0" bIns="0" anchor="b">
            <a:noAutofit/>
          </a:bodyPr>
          <a:lstStyle>
            <a:lvl1pPr marL="0" indent="0" algn="ctr">
              <a:buNone/>
              <a:defRPr>
                <a:latin typeface="+mj-lt"/>
              </a:defRPr>
            </a:lvl1pPr>
          </a:lstStyle>
          <a:p>
            <a:pPr lvl="0"/>
            <a:r>
              <a:rPr lang="en-GB"/>
              <a:t>04</a:t>
            </a:r>
          </a:p>
        </p:txBody>
      </p:sp>
      <p:sp>
        <p:nvSpPr>
          <p:cNvPr id="10" name="Text Placeholder 2">
            <a:extLst>
              <a:ext uri="{FF2B5EF4-FFF2-40B4-BE49-F238E27FC236}">
                <a16:creationId xmlns:a16="http://schemas.microsoft.com/office/drawing/2014/main" id="{34B2A11E-0D27-4D46-A91D-448866797E48}"/>
              </a:ext>
            </a:extLst>
          </p:cNvPr>
          <p:cNvSpPr>
            <a:spLocks noGrp="1"/>
          </p:cNvSpPr>
          <p:nvPr>
            <p:ph type="body" sz="quarter" idx="33"/>
          </p:nvPr>
        </p:nvSpPr>
        <p:spPr>
          <a:xfrm>
            <a:off x="1384268" y="4174631"/>
            <a:ext cx="2812863" cy="788962"/>
          </a:xfrm>
        </p:spPr>
        <p:txBody>
          <a:bodyPr anchor="b">
            <a:noAutofit/>
          </a:bodyPr>
          <a:lstStyle>
            <a:lvl1pPr marL="0" indent="0">
              <a:lnSpc>
                <a:spcPct val="100000"/>
              </a:lnSpc>
              <a:spcBef>
                <a:spcPts val="0"/>
              </a:spcBef>
              <a:buNone/>
              <a:defRPr sz="1800" baseline="0">
                <a:latin typeface="+mj-lt"/>
                <a:ea typeface="+mj-ea"/>
              </a:defRPr>
            </a:lvl1pPr>
            <a:lvl2pPr>
              <a:lnSpc>
                <a:spcPct val="100000"/>
              </a:lnSpc>
              <a:spcBef>
                <a:spcPts val="0"/>
              </a:spcBef>
              <a:defRPr sz="1800" baseline="0">
                <a:latin typeface="+mj-lt"/>
                <a:ea typeface="+mj-ea"/>
              </a:defRPr>
            </a:lvl2pPr>
            <a:lvl3pPr>
              <a:lnSpc>
                <a:spcPct val="100000"/>
              </a:lnSpc>
              <a:spcBef>
                <a:spcPts val="0"/>
              </a:spcBef>
              <a:defRPr sz="1800" baseline="0">
                <a:latin typeface="+mj-lt"/>
                <a:ea typeface="+mj-ea"/>
              </a:defRPr>
            </a:lvl3pPr>
            <a:lvl4pPr>
              <a:lnSpc>
                <a:spcPct val="100000"/>
              </a:lnSpc>
              <a:spcBef>
                <a:spcPts val="0"/>
              </a:spcBef>
              <a:defRPr sz="1800" baseline="0">
                <a:latin typeface="+mj-lt"/>
                <a:ea typeface="+mj-ea"/>
              </a:defRPr>
            </a:lvl4pPr>
            <a:lvl5pPr>
              <a:lnSpc>
                <a:spcPct val="100000"/>
              </a:lnSpc>
              <a:spcBef>
                <a:spcPts val="0"/>
              </a:spcBef>
              <a:defRPr sz="1800" baseline="0">
                <a:latin typeface="+mj-lt"/>
                <a:ea typeface="+mj-ea"/>
              </a:defRPr>
            </a:lvl5pPr>
          </a:lstStyle>
          <a:p>
            <a:pPr lvl="0"/>
            <a:r>
              <a:rPr lang="en-GB"/>
              <a:t>Click to edit Master text styles</a:t>
            </a:r>
          </a:p>
        </p:txBody>
      </p:sp>
      <p:sp>
        <p:nvSpPr>
          <p:cNvPr id="62" name="Content Placeholder 2">
            <a:extLst>
              <a:ext uri="{FF2B5EF4-FFF2-40B4-BE49-F238E27FC236}">
                <a16:creationId xmlns:a16="http://schemas.microsoft.com/office/drawing/2014/main" id="{ABE6E289-1987-1965-BF2F-9BA862779B9C}"/>
              </a:ext>
            </a:extLst>
          </p:cNvPr>
          <p:cNvSpPr>
            <a:spLocks noGrp="1"/>
          </p:cNvSpPr>
          <p:nvPr>
            <p:ph idx="22"/>
          </p:nvPr>
        </p:nvSpPr>
        <p:spPr>
          <a:xfrm>
            <a:off x="1384403" y="5087560"/>
            <a:ext cx="2812594" cy="72058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solidFill>
                  <a:schemeClr val="tx1">
                    <a:lumMod val="75000"/>
                    <a:lumOff val="25000"/>
                  </a:schemeClr>
                </a:solidFill>
              </a:defRPr>
            </a:lvl2pPr>
            <a:lvl3pPr>
              <a:spcBef>
                <a:spcPts val="0"/>
              </a:spcBef>
              <a:defRPr sz="1400">
                <a:solidFill>
                  <a:schemeClr val="tx1">
                    <a:lumMod val="75000"/>
                    <a:lumOff val="25000"/>
                  </a:schemeClr>
                </a:solidFill>
              </a:defRPr>
            </a:lvl3pPr>
            <a:lvl4pPr>
              <a:spcBef>
                <a:spcPts val="0"/>
              </a:spcBef>
              <a:defRPr sz="1400">
                <a:solidFill>
                  <a:schemeClr val="tx1">
                    <a:lumMod val="75000"/>
                    <a:lumOff val="25000"/>
                  </a:schemeClr>
                </a:solidFill>
              </a:defRPr>
            </a:lvl4pPr>
            <a:lvl5pPr>
              <a:spcBef>
                <a:spcPts val="0"/>
              </a:spcBef>
              <a:defRPr sz="1400">
                <a:solidFill>
                  <a:schemeClr val="tx1">
                    <a:lumMod val="75000"/>
                    <a:lumOff val="25000"/>
                  </a:schemeClr>
                </a:solidFill>
              </a:defRPr>
            </a:lvl5pPr>
          </a:lstStyle>
          <a:p>
            <a:pPr lvl="0"/>
            <a:r>
              <a:rPr lang="en-GB"/>
              <a:t>Click to edit Master text styles</a:t>
            </a:r>
            <a:endParaRPr lang="en-US"/>
          </a:p>
        </p:txBody>
      </p:sp>
      <p:sp>
        <p:nvSpPr>
          <p:cNvPr id="16" name="Text Placeholder 12">
            <a:extLst>
              <a:ext uri="{FF2B5EF4-FFF2-40B4-BE49-F238E27FC236}">
                <a16:creationId xmlns:a16="http://schemas.microsoft.com/office/drawing/2014/main" id="{35A2DADA-11CE-0CFF-67A5-C675A9F7976D}"/>
              </a:ext>
            </a:extLst>
          </p:cNvPr>
          <p:cNvSpPr>
            <a:spLocks noGrp="1"/>
          </p:cNvSpPr>
          <p:nvPr>
            <p:ph type="body" sz="quarter" idx="39" hasCustomPrompt="1"/>
          </p:nvPr>
        </p:nvSpPr>
        <p:spPr>
          <a:xfrm>
            <a:off x="4421805" y="4344531"/>
            <a:ext cx="434758" cy="385763"/>
          </a:xfrm>
        </p:spPr>
        <p:txBody>
          <a:bodyPr lIns="0" tIns="0" rIns="0" bIns="0" anchor="b">
            <a:noAutofit/>
          </a:bodyPr>
          <a:lstStyle>
            <a:lvl1pPr marL="0" indent="0" algn="ctr">
              <a:buNone/>
              <a:defRPr>
                <a:latin typeface="+mj-lt"/>
              </a:defRPr>
            </a:lvl1pPr>
          </a:lstStyle>
          <a:p>
            <a:pPr lvl="0"/>
            <a:r>
              <a:rPr lang="en-GB"/>
              <a:t>05</a:t>
            </a:r>
          </a:p>
        </p:txBody>
      </p:sp>
      <p:sp>
        <p:nvSpPr>
          <p:cNvPr id="11" name="Text Placeholder 2">
            <a:extLst>
              <a:ext uri="{FF2B5EF4-FFF2-40B4-BE49-F238E27FC236}">
                <a16:creationId xmlns:a16="http://schemas.microsoft.com/office/drawing/2014/main" id="{D89CDCE3-2BC6-3295-3B7D-D64BF96C5457}"/>
              </a:ext>
            </a:extLst>
          </p:cNvPr>
          <p:cNvSpPr>
            <a:spLocks noGrp="1"/>
          </p:cNvSpPr>
          <p:nvPr>
            <p:ph type="body" sz="quarter" idx="34"/>
          </p:nvPr>
        </p:nvSpPr>
        <p:spPr>
          <a:xfrm>
            <a:off x="4962577" y="4174631"/>
            <a:ext cx="2812863" cy="788962"/>
          </a:xfrm>
        </p:spPr>
        <p:txBody>
          <a:bodyPr anchor="b">
            <a:noAutofit/>
          </a:bodyPr>
          <a:lstStyle>
            <a:lvl1pPr marL="0" indent="0">
              <a:lnSpc>
                <a:spcPct val="100000"/>
              </a:lnSpc>
              <a:spcBef>
                <a:spcPts val="0"/>
              </a:spcBef>
              <a:buNone/>
              <a:defRPr sz="1800" baseline="0">
                <a:latin typeface="+mj-lt"/>
                <a:ea typeface="+mj-ea"/>
              </a:defRPr>
            </a:lvl1pPr>
            <a:lvl2pPr>
              <a:lnSpc>
                <a:spcPct val="100000"/>
              </a:lnSpc>
              <a:spcBef>
                <a:spcPts val="0"/>
              </a:spcBef>
              <a:defRPr sz="1800" baseline="0">
                <a:latin typeface="+mj-lt"/>
                <a:ea typeface="+mj-ea"/>
              </a:defRPr>
            </a:lvl2pPr>
            <a:lvl3pPr>
              <a:lnSpc>
                <a:spcPct val="100000"/>
              </a:lnSpc>
              <a:spcBef>
                <a:spcPts val="0"/>
              </a:spcBef>
              <a:defRPr sz="1800" baseline="0">
                <a:latin typeface="+mj-lt"/>
                <a:ea typeface="+mj-ea"/>
              </a:defRPr>
            </a:lvl3pPr>
            <a:lvl4pPr>
              <a:lnSpc>
                <a:spcPct val="100000"/>
              </a:lnSpc>
              <a:spcBef>
                <a:spcPts val="0"/>
              </a:spcBef>
              <a:defRPr sz="1800" baseline="0">
                <a:latin typeface="+mj-lt"/>
                <a:ea typeface="+mj-ea"/>
              </a:defRPr>
            </a:lvl4pPr>
            <a:lvl5pPr>
              <a:lnSpc>
                <a:spcPct val="100000"/>
              </a:lnSpc>
              <a:spcBef>
                <a:spcPts val="0"/>
              </a:spcBef>
              <a:defRPr sz="1800" baseline="0">
                <a:latin typeface="+mj-lt"/>
                <a:ea typeface="+mj-ea"/>
              </a:defRPr>
            </a:lvl5pPr>
          </a:lstStyle>
          <a:p>
            <a:pPr lvl="0"/>
            <a:r>
              <a:rPr lang="en-GB"/>
              <a:t>Click to edit Master text styles</a:t>
            </a:r>
          </a:p>
        </p:txBody>
      </p:sp>
      <p:sp>
        <p:nvSpPr>
          <p:cNvPr id="65" name="Content Placeholder 2">
            <a:extLst>
              <a:ext uri="{FF2B5EF4-FFF2-40B4-BE49-F238E27FC236}">
                <a16:creationId xmlns:a16="http://schemas.microsoft.com/office/drawing/2014/main" id="{CD76792D-C530-0E2F-8D16-3B89EFFB4FF6}"/>
              </a:ext>
            </a:extLst>
          </p:cNvPr>
          <p:cNvSpPr>
            <a:spLocks noGrp="1"/>
          </p:cNvSpPr>
          <p:nvPr>
            <p:ph idx="25"/>
          </p:nvPr>
        </p:nvSpPr>
        <p:spPr>
          <a:xfrm>
            <a:off x="4962712" y="5087560"/>
            <a:ext cx="2812594" cy="72058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solidFill>
                  <a:schemeClr val="tx1">
                    <a:lumMod val="75000"/>
                    <a:lumOff val="25000"/>
                  </a:schemeClr>
                </a:solidFill>
              </a:defRPr>
            </a:lvl2pPr>
            <a:lvl3pPr>
              <a:spcBef>
                <a:spcPts val="0"/>
              </a:spcBef>
              <a:defRPr sz="1400">
                <a:solidFill>
                  <a:schemeClr val="tx1">
                    <a:lumMod val="75000"/>
                    <a:lumOff val="25000"/>
                  </a:schemeClr>
                </a:solidFill>
              </a:defRPr>
            </a:lvl3pPr>
            <a:lvl4pPr>
              <a:spcBef>
                <a:spcPts val="0"/>
              </a:spcBef>
              <a:defRPr sz="1400">
                <a:solidFill>
                  <a:schemeClr val="tx1">
                    <a:lumMod val="75000"/>
                    <a:lumOff val="25000"/>
                  </a:schemeClr>
                </a:solidFill>
              </a:defRPr>
            </a:lvl4pPr>
            <a:lvl5pPr>
              <a:spcBef>
                <a:spcPts val="0"/>
              </a:spcBef>
              <a:defRPr sz="1400">
                <a:solidFill>
                  <a:schemeClr val="tx1">
                    <a:lumMod val="75000"/>
                    <a:lumOff val="25000"/>
                  </a:schemeClr>
                </a:solidFill>
              </a:defRPr>
            </a:lvl5pPr>
          </a:lstStyle>
          <a:p>
            <a:pPr lvl="0"/>
            <a:r>
              <a:rPr lang="en-GB"/>
              <a:t>Click to edit Master text styles</a:t>
            </a:r>
            <a:endParaRPr lang="en-US"/>
          </a:p>
        </p:txBody>
      </p:sp>
      <p:sp>
        <p:nvSpPr>
          <p:cNvPr id="22" name="Text Placeholder 12">
            <a:extLst>
              <a:ext uri="{FF2B5EF4-FFF2-40B4-BE49-F238E27FC236}">
                <a16:creationId xmlns:a16="http://schemas.microsoft.com/office/drawing/2014/main" id="{436CB067-7239-D038-646D-52E7105AE7E0}"/>
              </a:ext>
            </a:extLst>
          </p:cNvPr>
          <p:cNvSpPr>
            <a:spLocks noGrp="1"/>
          </p:cNvSpPr>
          <p:nvPr>
            <p:ph type="body" sz="quarter" idx="41" hasCustomPrompt="1"/>
          </p:nvPr>
        </p:nvSpPr>
        <p:spPr>
          <a:xfrm>
            <a:off x="7994871" y="4344531"/>
            <a:ext cx="434758" cy="385763"/>
          </a:xfrm>
        </p:spPr>
        <p:txBody>
          <a:bodyPr lIns="0" tIns="0" rIns="0" bIns="0" anchor="b">
            <a:noAutofit/>
          </a:bodyPr>
          <a:lstStyle>
            <a:lvl1pPr marL="0" indent="0" algn="ctr">
              <a:buNone/>
              <a:defRPr>
                <a:latin typeface="+mj-lt"/>
              </a:defRPr>
            </a:lvl1pPr>
          </a:lstStyle>
          <a:p>
            <a:pPr lvl="0"/>
            <a:r>
              <a:rPr lang="en-GB"/>
              <a:t>06</a:t>
            </a:r>
          </a:p>
        </p:txBody>
      </p:sp>
      <p:sp>
        <p:nvSpPr>
          <p:cNvPr id="12" name="Text Placeholder 2">
            <a:extLst>
              <a:ext uri="{FF2B5EF4-FFF2-40B4-BE49-F238E27FC236}">
                <a16:creationId xmlns:a16="http://schemas.microsoft.com/office/drawing/2014/main" id="{4BA33470-6404-0E70-04B0-CDCAA18D4361}"/>
              </a:ext>
            </a:extLst>
          </p:cNvPr>
          <p:cNvSpPr>
            <a:spLocks noGrp="1"/>
          </p:cNvSpPr>
          <p:nvPr>
            <p:ph type="body" sz="quarter" idx="35"/>
          </p:nvPr>
        </p:nvSpPr>
        <p:spPr>
          <a:xfrm>
            <a:off x="8535137" y="4174631"/>
            <a:ext cx="2812863" cy="788962"/>
          </a:xfrm>
        </p:spPr>
        <p:txBody>
          <a:bodyPr anchor="b">
            <a:noAutofit/>
          </a:bodyPr>
          <a:lstStyle>
            <a:lvl1pPr marL="0" indent="0">
              <a:lnSpc>
                <a:spcPct val="100000"/>
              </a:lnSpc>
              <a:spcBef>
                <a:spcPts val="0"/>
              </a:spcBef>
              <a:buNone/>
              <a:defRPr sz="1800" baseline="0">
                <a:latin typeface="+mj-lt"/>
                <a:ea typeface="+mj-ea"/>
              </a:defRPr>
            </a:lvl1pPr>
            <a:lvl2pPr>
              <a:lnSpc>
                <a:spcPct val="100000"/>
              </a:lnSpc>
              <a:spcBef>
                <a:spcPts val="0"/>
              </a:spcBef>
              <a:defRPr sz="1800" baseline="0">
                <a:latin typeface="+mj-lt"/>
                <a:ea typeface="+mj-ea"/>
              </a:defRPr>
            </a:lvl2pPr>
            <a:lvl3pPr>
              <a:lnSpc>
                <a:spcPct val="100000"/>
              </a:lnSpc>
              <a:spcBef>
                <a:spcPts val="0"/>
              </a:spcBef>
              <a:defRPr sz="1800" baseline="0">
                <a:latin typeface="+mj-lt"/>
                <a:ea typeface="+mj-ea"/>
              </a:defRPr>
            </a:lvl3pPr>
            <a:lvl4pPr>
              <a:lnSpc>
                <a:spcPct val="100000"/>
              </a:lnSpc>
              <a:spcBef>
                <a:spcPts val="0"/>
              </a:spcBef>
              <a:defRPr sz="1800" baseline="0">
                <a:latin typeface="+mj-lt"/>
                <a:ea typeface="+mj-ea"/>
              </a:defRPr>
            </a:lvl4pPr>
            <a:lvl5pPr>
              <a:lnSpc>
                <a:spcPct val="100000"/>
              </a:lnSpc>
              <a:spcBef>
                <a:spcPts val="0"/>
              </a:spcBef>
              <a:defRPr sz="1800" baseline="0">
                <a:latin typeface="+mj-lt"/>
                <a:ea typeface="+mj-ea"/>
              </a:defRPr>
            </a:lvl5pPr>
          </a:lstStyle>
          <a:p>
            <a:pPr lvl="0"/>
            <a:r>
              <a:rPr lang="en-GB"/>
              <a:t>Click to edit Master text styles</a:t>
            </a:r>
          </a:p>
        </p:txBody>
      </p:sp>
      <p:sp>
        <p:nvSpPr>
          <p:cNvPr id="68" name="Content Placeholder 2">
            <a:extLst>
              <a:ext uri="{FF2B5EF4-FFF2-40B4-BE49-F238E27FC236}">
                <a16:creationId xmlns:a16="http://schemas.microsoft.com/office/drawing/2014/main" id="{068F9459-BC8A-0B9B-0553-20FAA0BDB905}"/>
              </a:ext>
            </a:extLst>
          </p:cNvPr>
          <p:cNvSpPr>
            <a:spLocks noGrp="1"/>
          </p:cNvSpPr>
          <p:nvPr>
            <p:ph idx="28"/>
          </p:nvPr>
        </p:nvSpPr>
        <p:spPr>
          <a:xfrm>
            <a:off x="8541021" y="5087560"/>
            <a:ext cx="2812594" cy="72058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solidFill>
                  <a:schemeClr val="tx1">
                    <a:lumMod val="75000"/>
                    <a:lumOff val="25000"/>
                  </a:schemeClr>
                </a:solidFill>
              </a:defRPr>
            </a:lvl2pPr>
            <a:lvl3pPr>
              <a:spcBef>
                <a:spcPts val="0"/>
              </a:spcBef>
              <a:defRPr sz="1400">
                <a:solidFill>
                  <a:schemeClr val="tx1">
                    <a:lumMod val="75000"/>
                    <a:lumOff val="25000"/>
                  </a:schemeClr>
                </a:solidFill>
              </a:defRPr>
            </a:lvl3pPr>
            <a:lvl4pPr>
              <a:spcBef>
                <a:spcPts val="0"/>
              </a:spcBef>
              <a:defRPr sz="1400">
                <a:solidFill>
                  <a:schemeClr val="tx1">
                    <a:lumMod val="75000"/>
                    <a:lumOff val="25000"/>
                  </a:schemeClr>
                </a:solidFill>
              </a:defRPr>
            </a:lvl4pPr>
            <a:lvl5pPr>
              <a:spcBef>
                <a:spcPts val="0"/>
              </a:spcBef>
              <a:defRPr sz="1400">
                <a:solidFill>
                  <a:schemeClr val="tx1">
                    <a:lumMod val="75000"/>
                    <a:lumOff val="25000"/>
                  </a:schemeClr>
                </a:solidFill>
              </a:defRPr>
            </a:lvl5pPr>
          </a:lstStyle>
          <a:p>
            <a:pPr lvl="0"/>
            <a:r>
              <a:rPr lang="en-GB"/>
              <a:t>Click to edit Master text styles</a:t>
            </a:r>
            <a:endParaRPr lang="en-US"/>
          </a:p>
        </p:txBody>
      </p:sp>
      <p:sp>
        <p:nvSpPr>
          <p:cNvPr id="8" name="Footer Placeholder 4">
            <a:extLst>
              <a:ext uri="{FF2B5EF4-FFF2-40B4-BE49-F238E27FC236}">
                <a16:creationId xmlns:a16="http://schemas.microsoft.com/office/drawing/2014/main" id="{B791D491-74AF-1110-DE2A-F94B0F8C0981}"/>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2" name="Date Placeholder 3">
            <a:extLst>
              <a:ext uri="{FF2B5EF4-FFF2-40B4-BE49-F238E27FC236}">
                <a16:creationId xmlns:a16="http://schemas.microsoft.com/office/drawing/2014/main" id="{27687739-4F1B-4886-C248-53466C296513}"/>
              </a:ext>
            </a:extLst>
          </p:cNvPr>
          <p:cNvSpPr>
            <a:spLocks noGrp="1"/>
          </p:cNvSpPr>
          <p:nvPr>
            <p:ph type="dt" sz="half" idx="42"/>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5/13/25</a:t>
            </a:fld>
            <a:endParaRPr lang="en-US"/>
          </a:p>
        </p:txBody>
      </p:sp>
      <p:sp>
        <p:nvSpPr>
          <p:cNvPr id="6" name="Slide Number Placeholder 5">
            <a:extLst>
              <a:ext uri="{FF2B5EF4-FFF2-40B4-BE49-F238E27FC236}">
                <a16:creationId xmlns:a16="http://schemas.microsoft.com/office/drawing/2014/main" id="{0E0578B1-7D93-F923-4A39-FF6F2B37E343}"/>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7" name="Freeform: Shape 16">
            <a:extLst>
              <a:ext uri="{FF2B5EF4-FFF2-40B4-BE49-F238E27FC236}">
                <a16:creationId xmlns:a16="http://schemas.microsoft.com/office/drawing/2014/main" id="{53E59676-000B-23C4-A79E-6F7EF618E4F9}"/>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 name="Freeform: Shape 17">
            <a:extLst>
              <a:ext uri="{FF2B5EF4-FFF2-40B4-BE49-F238E27FC236}">
                <a16:creationId xmlns:a16="http://schemas.microsoft.com/office/drawing/2014/main" id="{1D8FF8B4-211F-D599-8942-4CEA19F21D3F}"/>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Freeform: Shape 19">
            <a:extLst>
              <a:ext uri="{FF2B5EF4-FFF2-40B4-BE49-F238E27FC236}">
                <a16:creationId xmlns:a16="http://schemas.microsoft.com/office/drawing/2014/main" id="{8F73199D-15C0-5009-084E-702074F044D2}"/>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Freeform: Shape 18">
            <a:extLst>
              <a:ext uri="{FF2B5EF4-FFF2-40B4-BE49-F238E27FC236}">
                <a16:creationId xmlns:a16="http://schemas.microsoft.com/office/drawing/2014/main" id="{0B3DC668-E35A-3B70-A10C-247B5A01BBB4}"/>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2924143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CAAAA72-0635-9135-A730-ECC45A439709}"/>
              </a:ext>
            </a:extLst>
          </p:cNvPr>
          <p:cNvSpPr>
            <a:spLocks noGrp="1"/>
          </p:cNvSpPr>
          <p:nvPr>
            <p:ph type="title" hasCustomPrompt="1"/>
          </p:nvPr>
        </p:nvSpPr>
        <p:spPr>
          <a:xfrm>
            <a:off x="844000" y="886783"/>
            <a:ext cx="10504000" cy="1132258"/>
          </a:xfrm>
        </p:spPr>
        <p:txBody>
          <a:bodyPr anchor="ctr">
            <a:noAutofit/>
          </a:bodyPr>
          <a:lstStyle>
            <a:lvl1pPr algn="ctr">
              <a:defRPr sz="3600"/>
            </a:lvl1pPr>
          </a:lstStyle>
          <a:p>
            <a:r>
              <a:rPr lang="en-US" dirty="0"/>
              <a:t>Click to edit Master title style</a:t>
            </a:r>
          </a:p>
        </p:txBody>
      </p:sp>
      <p:sp>
        <p:nvSpPr>
          <p:cNvPr id="23" name="Content Placeholder 22">
            <a:extLst>
              <a:ext uri="{FF2B5EF4-FFF2-40B4-BE49-F238E27FC236}">
                <a16:creationId xmlns:a16="http://schemas.microsoft.com/office/drawing/2014/main" id="{86F79B09-7D88-8381-B406-AFD71843F9C1}"/>
              </a:ext>
            </a:extLst>
          </p:cNvPr>
          <p:cNvSpPr>
            <a:spLocks noGrp="1"/>
          </p:cNvSpPr>
          <p:nvPr>
            <p:ph sz="quarter" idx="13"/>
          </p:nvPr>
        </p:nvSpPr>
        <p:spPr>
          <a:xfrm>
            <a:off x="844000" y="2197099"/>
            <a:ext cx="10504000" cy="3774117"/>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Date Placeholder 3">
            <a:extLst>
              <a:ext uri="{FF2B5EF4-FFF2-40B4-BE49-F238E27FC236}">
                <a16:creationId xmlns:a16="http://schemas.microsoft.com/office/drawing/2014/main" id="{35D5E2D8-F574-39FC-A2DB-A1AE4B966622}"/>
              </a:ext>
            </a:extLst>
          </p:cNvPr>
          <p:cNvSpPr>
            <a:spLocks noGrp="1"/>
          </p:cNvSpPr>
          <p:nvPr>
            <p:ph type="dt" sz="half" idx="10"/>
          </p:nvPr>
        </p:nvSpPr>
        <p:spPr>
          <a:xfrm>
            <a:off x="1174751" y="6400800"/>
            <a:ext cx="2743200" cy="266700"/>
          </a:xfrm>
        </p:spPr>
        <p:txBody>
          <a:bodyPr/>
          <a:lstStyle/>
          <a:p>
            <a:r>
              <a:rPr lang="en-US" altLang="zh-CN" dirty="0"/>
              <a:t>03/12/2025</a:t>
            </a:r>
            <a:fld id="{FD138C57-8E3B-4697-92F8-0ED9B71F7E17}" type="datetime1">
              <a:rPr lang="en-US" smtClean="0"/>
              <a:t>5/13/25</a:t>
            </a:fld>
            <a:endParaRPr lang="en-US"/>
          </a:p>
        </p:txBody>
      </p:sp>
      <p:sp>
        <p:nvSpPr>
          <p:cNvPr id="8" name="Footer Placeholder 4">
            <a:extLst>
              <a:ext uri="{FF2B5EF4-FFF2-40B4-BE49-F238E27FC236}">
                <a16:creationId xmlns:a16="http://schemas.microsoft.com/office/drawing/2014/main" id="{B791D491-74AF-1110-DE2A-F94B0F8C0981}"/>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6" name="Slide Number Placeholder 5">
            <a:extLst>
              <a:ext uri="{FF2B5EF4-FFF2-40B4-BE49-F238E27FC236}">
                <a16:creationId xmlns:a16="http://schemas.microsoft.com/office/drawing/2014/main" id="{0E0578B1-7D93-F923-4A39-FF6F2B37E343}"/>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7" name="Freeform: Shape 16">
            <a:extLst>
              <a:ext uri="{FF2B5EF4-FFF2-40B4-BE49-F238E27FC236}">
                <a16:creationId xmlns:a16="http://schemas.microsoft.com/office/drawing/2014/main" id="{53E59676-000B-23C4-A79E-6F7EF618E4F9}"/>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 name="Freeform: Shape 17">
            <a:extLst>
              <a:ext uri="{FF2B5EF4-FFF2-40B4-BE49-F238E27FC236}">
                <a16:creationId xmlns:a16="http://schemas.microsoft.com/office/drawing/2014/main" id="{1D8FF8B4-211F-D599-8942-4CEA19F21D3F}"/>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Freeform: Shape 19">
            <a:extLst>
              <a:ext uri="{FF2B5EF4-FFF2-40B4-BE49-F238E27FC236}">
                <a16:creationId xmlns:a16="http://schemas.microsoft.com/office/drawing/2014/main" id="{8F73199D-15C0-5009-084E-702074F044D2}"/>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Freeform: Shape 18">
            <a:extLst>
              <a:ext uri="{FF2B5EF4-FFF2-40B4-BE49-F238E27FC236}">
                <a16:creationId xmlns:a16="http://schemas.microsoft.com/office/drawing/2014/main" id="{0B3DC668-E35A-3B70-A10C-247B5A01BBB4}"/>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171354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1 (Max)">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323949A-41F3-9274-96B9-AE55D20E747F}"/>
              </a:ext>
            </a:extLst>
          </p:cNvPr>
          <p:cNvSpPr>
            <a:spLocks noGrp="1"/>
          </p:cNvSpPr>
          <p:nvPr>
            <p:ph type="title"/>
          </p:nvPr>
        </p:nvSpPr>
        <p:spPr>
          <a:xfrm>
            <a:off x="844001" y="831919"/>
            <a:ext cx="10504000" cy="528186"/>
          </a:xfrm>
        </p:spPr>
        <p:txBody>
          <a:bodyPr anchor="ctr">
            <a:normAutofit/>
          </a:bodyPr>
          <a:lstStyle>
            <a:lvl1pPr>
              <a:defRPr sz="2400"/>
            </a:lvl1pPr>
          </a:lstStyle>
          <a:p>
            <a:r>
              <a:rPr lang="en-US"/>
              <a:t>Click to edit Master title style</a:t>
            </a:r>
          </a:p>
        </p:txBody>
      </p:sp>
      <p:sp>
        <p:nvSpPr>
          <p:cNvPr id="6" name="Content Placeholder 2">
            <a:extLst>
              <a:ext uri="{FF2B5EF4-FFF2-40B4-BE49-F238E27FC236}">
                <a16:creationId xmlns:a16="http://schemas.microsoft.com/office/drawing/2014/main" id="{6A73CEA9-5FE2-4144-7BCF-29CF17143BAB}"/>
              </a:ext>
            </a:extLst>
          </p:cNvPr>
          <p:cNvSpPr>
            <a:spLocks noGrp="1"/>
          </p:cNvSpPr>
          <p:nvPr>
            <p:ph idx="1"/>
          </p:nvPr>
        </p:nvSpPr>
        <p:spPr>
          <a:xfrm>
            <a:off x="844000" y="1474839"/>
            <a:ext cx="10504000" cy="4551241"/>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4013246-8EC0-8C70-3F45-8768D7C5F7C9}"/>
              </a:ext>
            </a:extLst>
          </p:cNvPr>
          <p:cNvSpPr>
            <a:spLocks noGrp="1"/>
          </p:cNvSpPr>
          <p:nvPr>
            <p:ph type="dt" sz="half" idx="13"/>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5/13/25</a:t>
            </a:fld>
            <a:endParaRPr lang="en-US"/>
          </a:p>
        </p:txBody>
      </p:sp>
      <p:sp>
        <p:nvSpPr>
          <p:cNvPr id="9" name="Footer Placeholder 4">
            <a:extLst>
              <a:ext uri="{FF2B5EF4-FFF2-40B4-BE49-F238E27FC236}">
                <a16:creationId xmlns:a16="http://schemas.microsoft.com/office/drawing/2014/main" id="{3650C69B-A152-BD06-9047-9F7118B5F50D}"/>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8" name="Slide Number Placeholder 5">
            <a:extLst>
              <a:ext uri="{FF2B5EF4-FFF2-40B4-BE49-F238E27FC236}">
                <a16:creationId xmlns:a16="http://schemas.microsoft.com/office/drawing/2014/main" id="{27912CA5-005B-5D63-2624-E78C51C2E014}"/>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9" name="Freeform: Shape 59">
            <a:extLst>
              <a:ext uri="{FF2B5EF4-FFF2-40B4-BE49-F238E27FC236}">
                <a16:creationId xmlns:a16="http://schemas.microsoft.com/office/drawing/2014/main" id="{693E4553-C52A-1094-51E7-50535E76976F}"/>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6" name="Rectangle 9">
            <a:extLst>
              <a:ext uri="{FF2B5EF4-FFF2-40B4-BE49-F238E27FC236}">
                <a16:creationId xmlns:a16="http://schemas.microsoft.com/office/drawing/2014/main" id="{19C42F7F-708C-263A-B3B6-00E85FDE08E1}"/>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Rectangle 11">
            <a:extLst>
              <a:ext uri="{FF2B5EF4-FFF2-40B4-BE49-F238E27FC236}">
                <a16:creationId xmlns:a16="http://schemas.microsoft.com/office/drawing/2014/main" id="{12D9E626-EA86-5127-0C73-7BCA5CC9705B}"/>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Freeform: Shape 59">
            <a:extLst>
              <a:ext uri="{FF2B5EF4-FFF2-40B4-BE49-F238E27FC236}">
                <a16:creationId xmlns:a16="http://schemas.microsoft.com/office/drawing/2014/main" id="{E36196F9-2EDE-D6C7-C18F-0CA6607F67BB}"/>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41172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841248" y="-1424940"/>
            <a:ext cx="10515600" cy="1325880"/>
          </a:xfrm>
        </p:spPr>
        <p:txBody>
          <a:bodyPr anchor="ctr">
            <a:noAutofit/>
          </a:bodyPr>
          <a:lstStyle>
            <a:lvl1pPr>
              <a:defRPr sz="3600"/>
            </a:lvl1pPr>
          </a:lstStyle>
          <a:p>
            <a:r>
              <a:rPr lang="en-US"/>
              <a:t>Click to edit Master title style</a:t>
            </a:r>
          </a:p>
        </p:txBody>
      </p:sp>
      <p:sp>
        <p:nvSpPr>
          <p:cNvPr id="4" name="Content Placeholder 2">
            <a:extLst>
              <a:ext uri="{FF2B5EF4-FFF2-40B4-BE49-F238E27FC236}">
                <a16:creationId xmlns:a16="http://schemas.microsoft.com/office/drawing/2014/main" id="{C40143AB-871B-A40A-4ABF-203E363009E3}"/>
              </a:ext>
            </a:extLst>
          </p:cNvPr>
          <p:cNvSpPr>
            <a:spLocks noGrp="1"/>
          </p:cNvSpPr>
          <p:nvPr>
            <p:ph idx="1"/>
          </p:nvPr>
        </p:nvSpPr>
        <p:spPr>
          <a:xfrm>
            <a:off x="318800" y="313467"/>
            <a:ext cx="11554400" cy="5507002"/>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AE213731-C6F5-8BF4-CFFA-DB6F3E7CBA90}"/>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5/13/25</a:t>
            </a:fld>
            <a:endParaRPr lang="en-US"/>
          </a:p>
        </p:txBody>
      </p:sp>
      <p:sp>
        <p:nvSpPr>
          <p:cNvPr id="8" name="Footer Placeholder 4">
            <a:extLst>
              <a:ext uri="{FF2B5EF4-FFF2-40B4-BE49-F238E27FC236}">
                <a16:creationId xmlns:a16="http://schemas.microsoft.com/office/drawing/2014/main" id="{C7518267-D602-CAB2-16AC-CF280D72A512}"/>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7" name="Slide Number Placeholder 5">
            <a:extLst>
              <a:ext uri="{FF2B5EF4-FFF2-40B4-BE49-F238E27FC236}">
                <a16:creationId xmlns:a16="http://schemas.microsoft.com/office/drawing/2014/main" id="{356B0E37-DA37-08EC-5352-201C44098E21}"/>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089415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2917031" y="977462"/>
            <a:ext cx="6357939" cy="1639640"/>
          </a:xfrm>
        </p:spPr>
        <p:txBody>
          <a:bodyPr lIns="0" tIns="0" rIns="0" bIns="0">
            <a:noAutofit/>
          </a:bodyPr>
          <a:lstStyle>
            <a:lvl1pPr algn="ctr">
              <a:defRPr sz="3600"/>
            </a:lvl1pPr>
          </a:lstStyle>
          <a:p>
            <a:r>
              <a:rPr lang="en-US"/>
              <a:t>Click to edit Master title style</a:t>
            </a:r>
          </a:p>
        </p:txBody>
      </p:sp>
      <p:sp>
        <p:nvSpPr>
          <p:cNvPr id="5" name="Content Placeholder 2">
            <a:extLst>
              <a:ext uri="{FF2B5EF4-FFF2-40B4-BE49-F238E27FC236}">
                <a16:creationId xmlns:a16="http://schemas.microsoft.com/office/drawing/2014/main" id="{80179A78-77A7-2005-19C5-C07E817AB4A8}"/>
              </a:ext>
            </a:extLst>
          </p:cNvPr>
          <p:cNvSpPr>
            <a:spLocks noGrp="1"/>
          </p:cNvSpPr>
          <p:nvPr>
            <p:ph idx="1"/>
          </p:nvPr>
        </p:nvSpPr>
        <p:spPr>
          <a:xfrm>
            <a:off x="2917030" y="3178628"/>
            <a:ext cx="6357939" cy="2847451"/>
          </a:xfrm>
        </p:spPr>
        <p:txBody>
          <a:bodyPr>
            <a:normAutofit/>
          </a:bodyPr>
          <a:lstStyle>
            <a:lvl1pPr marL="0" indent="0" algn="ctr">
              <a:buNone/>
              <a:defRPr sz="1400"/>
            </a:lvl1pPr>
            <a:lvl2pPr marL="457200" indent="0" algn="ctr">
              <a:buNone/>
              <a:defRPr sz="1200"/>
            </a:lvl2pPr>
            <a:lvl3pPr marL="914400" indent="0" algn="ctr">
              <a:buNone/>
              <a:defRPr sz="1100"/>
            </a:lvl3pPr>
            <a:lvl4pPr marL="1371600" indent="0" algn="ctr">
              <a:buNone/>
              <a:defRPr sz="1050"/>
            </a:lvl4pPr>
            <a:lvl5pPr marL="1828800" indent="0" algn="ctr">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0D3A9C5A-2E4F-8513-3BB5-484AF6AB01E0}"/>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5/13/25</a:t>
            </a:fld>
            <a:endParaRPr lang="en-US"/>
          </a:p>
        </p:txBody>
      </p:sp>
      <p:sp>
        <p:nvSpPr>
          <p:cNvPr id="8" name="Footer Placeholder 4">
            <a:extLst>
              <a:ext uri="{FF2B5EF4-FFF2-40B4-BE49-F238E27FC236}">
                <a16:creationId xmlns:a16="http://schemas.microsoft.com/office/drawing/2014/main" id="{7271FE74-F4ED-F522-8E6C-987B7D926F97}"/>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7" name="Slide Number Placeholder 5">
            <a:extLst>
              <a:ext uri="{FF2B5EF4-FFF2-40B4-BE49-F238E27FC236}">
                <a16:creationId xmlns:a16="http://schemas.microsoft.com/office/drawing/2014/main" id="{364DB04A-B800-A67D-2202-5E3127DEF9FE}"/>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0" name="Rectangle 8">
            <a:extLst>
              <a:ext uri="{FF2B5EF4-FFF2-40B4-BE49-F238E27FC236}">
                <a16:creationId xmlns:a16="http://schemas.microsoft.com/office/drawing/2014/main" id="{78FE1527-C73A-10FD-DC23-1B90C0C209A2}"/>
              </a:ext>
              <a:ext uri="{C183D7F6-B498-43B3-948B-1728B52AA6E4}">
                <adec:decorative xmlns:adec="http://schemas.microsoft.com/office/drawing/2017/decorative" val="1"/>
              </a:ext>
            </a:extLst>
          </p:cNvPr>
          <p:cNvSpPr/>
          <p:nvPr userDrawn="1"/>
        </p:nvSpPr>
        <p:spPr>
          <a:xfrm>
            <a:off x="0" y="-1"/>
            <a:ext cx="594723" cy="121870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9">
            <a:extLst>
              <a:ext uri="{FF2B5EF4-FFF2-40B4-BE49-F238E27FC236}">
                <a16:creationId xmlns:a16="http://schemas.microsoft.com/office/drawing/2014/main" id="{9606E1E0-F3DA-894A-2D3C-A22A48141AD9}"/>
              </a:ext>
              <a:ext uri="{C183D7F6-B498-43B3-948B-1728B52AA6E4}">
                <adec:decorative xmlns:adec="http://schemas.microsoft.com/office/drawing/2017/decorative" val="1"/>
              </a:ext>
            </a:extLst>
          </p:cNvPr>
          <p:cNvSpPr/>
          <p:nvPr userDrawn="1"/>
        </p:nvSpPr>
        <p:spPr>
          <a:xfrm>
            <a:off x="1" y="1218702"/>
            <a:ext cx="592750" cy="35534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6">
            <a:extLst>
              <a:ext uri="{FF2B5EF4-FFF2-40B4-BE49-F238E27FC236}">
                <a16:creationId xmlns:a16="http://schemas.microsoft.com/office/drawing/2014/main" id="{D037B66F-8A88-B401-B56A-B1819D1B720F}"/>
              </a:ext>
              <a:ext uri="{C183D7F6-B498-43B3-948B-1728B52AA6E4}">
                <adec:decorative xmlns:adec="http://schemas.microsoft.com/office/drawing/2017/decorative" val="1"/>
              </a:ext>
            </a:extLst>
          </p:cNvPr>
          <p:cNvSpPr/>
          <p:nvPr userDrawn="1"/>
        </p:nvSpPr>
        <p:spPr>
          <a:xfrm>
            <a:off x="0" y="4772126"/>
            <a:ext cx="592750" cy="208587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6">
            <a:extLst>
              <a:ext uri="{FF2B5EF4-FFF2-40B4-BE49-F238E27FC236}">
                <a16:creationId xmlns:a16="http://schemas.microsoft.com/office/drawing/2014/main" id="{38B4A883-7D2B-B3A4-E71C-97A5282E4501}"/>
              </a:ext>
              <a:ext uri="{C183D7F6-B498-43B3-948B-1728B52AA6E4}">
                <adec:decorative xmlns:adec="http://schemas.microsoft.com/office/drawing/2017/decorative" val="1"/>
              </a:ext>
            </a:extLst>
          </p:cNvPr>
          <p:cNvSpPr/>
          <p:nvPr userDrawn="1"/>
        </p:nvSpPr>
        <p:spPr>
          <a:xfrm flipH="1" flipV="1">
            <a:off x="11606189" y="-1"/>
            <a:ext cx="589758" cy="2076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reeform: Shape 59">
            <a:extLst>
              <a:ext uri="{FF2B5EF4-FFF2-40B4-BE49-F238E27FC236}">
                <a16:creationId xmlns:a16="http://schemas.microsoft.com/office/drawing/2014/main" id="{33DD5763-4396-FB3F-84CF-397FE27E14FF}"/>
              </a:ext>
              <a:ext uri="{C183D7F6-B498-43B3-948B-1728B52AA6E4}">
                <adec:decorative xmlns:adec="http://schemas.microsoft.com/office/drawing/2017/decorative" val="1"/>
              </a:ext>
            </a:extLst>
          </p:cNvPr>
          <p:cNvSpPr/>
          <p:nvPr userDrawn="1"/>
        </p:nvSpPr>
        <p:spPr>
          <a:xfrm flipV="1">
            <a:off x="0" y="5880326"/>
            <a:ext cx="592750" cy="977674"/>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5" name="Freeform: Shape 59">
            <a:extLst>
              <a:ext uri="{FF2B5EF4-FFF2-40B4-BE49-F238E27FC236}">
                <a16:creationId xmlns:a16="http://schemas.microsoft.com/office/drawing/2014/main" id="{79FFE37C-246F-C521-201C-7A3929C754A7}"/>
              </a:ext>
              <a:ext uri="{C183D7F6-B498-43B3-948B-1728B52AA6E4}">
                <adec:decorative xmlns:adec="http://schemas.microsoft.com/office/drawing/2017/decorative" val="1"/>
              </a:ext>
            </a:extLst>
          </p:cNvPr>
          <p:cNvSpPr/>
          <p:nvPr userDrawn="1"/>
        </p:nvSpPr>
        <p:spPr>
          <a:xfrm flipH="1">
            <a:off x="11606189" y="0"/>
            <a:ext cx="593702" cy="977674"/>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3" name="Rectangle 9">
            <a:extLst>
              <a:ext uri="{FF2B5EF4-FFF2-40B4-BE49-F238E27FC236}">
                <a16:creationId xmlns:a16="http://schemas.microsoft.com/office/drawing/2014/main" id="{F03D9D30-3DEA-8443-E734-46EB19A66C63}"/>
              </a:ext>
              <a:ext uri="{C183D7F6-B498-43B3-948B-1728B52AA6E4}">
                <adec:decorative xmlns:adec="http://schemas.microsoft.com/office/drawing/2017/decorative" val="1"/>
              </a:ext>
            </a:extLst>
          </p:cNvPr>
          <p:cNvSpPr/>
          <p:nvPr userDrawn="1"/>
        </p:nvSpPr>
        <p:spPr>
          <a:xfrm flipH="1" flipV="1">
            <a:off x="11606192" y="2076566"/>
            <a:ext cx="589753" cy="35570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8">
            <a:extLst>
              <a:ext uri="{FF2B5EF4-FFF2-40B4-BE49-F238E27FC236}">
                <a16:creationId xmlns:a16="http://schemas.microsoft.com/office/drawing/2014/main" id="{CFF138E9-CABA-E863-0725-2AF946DDF089}"/>
              </a:ext>
              <a:ext uri="{C183D7F6-B498-43B3-948B-1728B52AA6E4}">
                <adec:decorative xmlns:adec="http://schemas.microsoft.com/office/drawing/2017/decorative" val="1"/>
              </a:ext>
            </a:extLst>
          </p:cNvPr>
          <p:cNvSpPr/>
          <p:nvPr userDrawn="1"/>
        </p:nvSpPr>
        <p:spPr>
          <a:xfrm flipH="1" flipV="1">
            <a:off x="11606189" y="5633579"/>
            <a:ext cx="589755" cy="12244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91920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9" name="Rectangle 6">
            <a:extLst>
              <a:ext uri="{FF2B5EF4-FFF2-40B4-BE49-F238E27FC236}">
                <a16:creationId xmlns:a16="http://schemas.microsoft.com/office/drawing/2014/main" id="{0BBEF3D7-DB5B-7581-44D1-A96990F4C8D8}"/>
              </a:ext>
              <a:ext uri="{C183D7F6-B498-43B3-948B-1728B52AA6E4}">
                <adec:decorative xmlns:adec="http://schemas.microsoft.com/office/drawing/2017/decorative" val="1"/>
              </a:ext>
            </a:extLst>
          </p:cNvPr>
          <p:cNvSpPr/>
          <p:nvPr userDrawn="1"/>
        </p:nvSpPr>
        <p:spPr>
          <a:xfrm rot="5400000">
            <a:off x="3066943" y="3479693"/>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0" name="Freeform: Shape 59">
            <a:extLst>
              <a:ext uri="{FF2B5EF4-FFF2-40B4-BE49-F238E27FC236}">
                <a16:creationId xmlns:a16="http://schemas.microsoft.com/office/drawing/2014/main" id="{AA1200B2-C1B6-992C-FCB0-92D95EFEB46F}"/>
              </a:ext>
              <a:ext uri="{C183D7F6-B498-43B3-948B-1728B52AA6E4}">
                <adec:decorative xmlns:adec="http://schemas.microsoft.com/office/drawing/2017/decorative" val="1"/>
              </a:ext>
            </a:extLst>
          </p:cNvPr>
          <p:cNvSpPr/>
          <p:nvPr userDrawn="1"/>
        </p:nvSpPr>
        <p:spPr>
          <a:xfrm rot="5400000" flipV="1">
            <a:off x="72519" y="6473316"/>
            <a:ext cx="312166" cy="45720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27" name="Rectangle 6">
            <a:extLst>
              <a:ext uri="{FF2B5EF4-FFF2-40B4-BE49-F238E27FC236}">
                <a16:creationId xmlns:a16="http://schemas.microsoft.com/office/drawing/2014/main" id="{3F37E9B1-B103-4DC6-4C5C-CBAE64410DC3}"/>
              </a:ext>
              <a:ext uri="{C183D7F6-B498-43B3-948B-1728B52AA6E4}">
                <adec:decorative xmlns:adec="http://schemas.microsoft.com/office/drawing/2017/decorative" val="1"/>
              </a:ext>
            </a:extLst>
          </p:cNvPr>
          <p:cNvSpPr/>
          <p:nvPr userDrawn="1"/>
        </p:nvSpPr>
        <p:spPr>
          <a:xfrm rot="5400000">
            <a:off x="8416414" y="4574669"/>
            <a:ext cx="312165" cy="42544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8" name="Rectangle 6">
            <a:extLst>
              <a:ext uri="{FF2B5EF4-FFF2-40B4-BE49-F238E27FC236}">
                <a16:creationId xmlns:a16="http://schemas.microsoft.com/office/drawing/2014/main" id="{ACE39DDF-DFF5-AB6F-F487-951C570FCCBF}"/>
              </a:ext>
              <a:ext uri="{C183D7F6-B498-43B3-948B-1728B52AA6E4}">
                <adec:decorative xmlns:adec="http://schemas.microsoft.com/office/drawing/2017/decorative" val="1"/>
              </a:ext>
            </a:extLst>
          </p:cNvPr>
          <p:cNvSpPr/>
          <p:nvPr userDrawn="1"/>
        </p:nvSpPr>
        <p:spPr>
          <a:xfrm rot="5400000">
            <a:off x="11290193" y="5956192"/>
            <a:ext cx="311360" cy="1492256"/>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1028347" y="2385975"/>
            <a:ext cx="4325112" cy="2454796"/>
          </a:xfrm>
        </p:spPr>
        <p:txBody>
          <a:bodyPr anchor="t">
            <a:no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42467BD2-62D0-543A-E4EC-DB0D7C8A1B03}"/>
              </a:ext>
            </a:extLst>
          </p:cNvPr>
          <p:cNvSpPr>
            <a:spLocks noGrp="1"/>
          </p:cNvSpPr>
          <p:nvPr>
            <p:ph idx="1"/>
          </p:nvPr>
        </p:nvSpPr>
        <p:spPr>
          <a:xfrm>
            <a:off x="5698836" y="2385976"/>
            <a:ext cx="5464817" cy="2454796"/>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Date Placeholder 3">
            <a:extLst>
              <a:ext uri="{FF2B5EF4-FFF2-40B4-BE49-F238E27FC236}">
                <a16:creationId xmlns:a16="http://schemas.microsoft.com/office/drawing/2014/main" id="{20CB7A08-999A-FAF6-CC22-3A805F7905F8}"/>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5/13/25</a:t>
            </a:fld>
            <a:endParaRPr lang="en-US"/>
          </a:p>
        </p:txBody>
      </p:sp>
      <p:sp>
        <p:nvSpPr>
          <p:cNvPr id="23" name="Footer Placeholder 4">
            <a:extLst>
              <a:ext uri="{FF2B5EF4-FFF2-40B4-BE49-F238E27FC236}">
                <a16:creationId xmlns:a16="http://schemas.microsoft.com/office/drawing/2014/main" id="{31001B33-CCD1-56DE-1347-50FE52B44C6D}"/>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22" name="Slide Number Placeholder 5">
            <a:extLst>
              <a:ext uri="{FF2B5EF4-FFF2-40B4-BE49-F238E27FC236}">
                <a16:creationId xmlns:a16="http://schemas.microsoft.com/office/drawing/2014/main" id="{5BA3F666-FC83-4A06-E2D1-F54F36EE1747}"/>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617752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1028347" y="2258568"/>
            <a:ext cx="3813048" cy="3557016"/>
          </a:xfrm>
        </p:spPr>
        <p:txBody>
          <a:bodyPr anchor="t">
            <a:noAutofit/>
          </a:bodyPr>
          <a:lstStyle>
            <a:lvl1pPr>
              <a:defRPr sz="3600"/>
            </a:lvl1pPr>
          </a:lstStyle>
          <a:p>
            <a:r>
              <a:rPr lang="en-US"/>
              <a:t>Click to edit Master title style</a:t>
            </a:r>
          </a:p>
        </p:txBody>
      </p:sp>
      <p:sp>
        <p:nvSpPr>
          <p:cNvPr id="5" name="Content Placeholder 2">
            <a:extLst>
              <a:ext uri="{FF2B5EF4-FFF2-40B4-BE49-F238E27FC236}">
                <a16:creationId xmlns:a16="http://schemas.microsoft.com/office/drawing/2014/main" id="{A31706AB-E4B8-078D-026D-990252BF26E4}"/>
              </a:ext>
            </a:extLst>
          </p:cNvPr>
          <p:cNvSpPr>
            <a:spLocks noGrp="1"/>
          </p:cNvSpPr>
          <p:nvPr>
            <p:ph idx="1"/>
          </p:nvPr>
        </p:nvSpPr>
        <p:spPr>
          <a:xfrm>
            <a:off x="5237018" y="2258568"/>
            <a:ext cx="6077527" cy="3557016"/>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Date Placeholder 3">
            <a:extLst>
              <a:ext uri="{FF2B5EF4-FFF2-40B4-BE49-F238E27FC236}">
                <a16:creationId xmlns:a16="http://schemas.microsoft.com/office/drawing/2014/main" id="{4DBBEFEB-B716-AD6B-320D-005C214A9251}"/>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5/13/25</a:t>
            </a:fld>
            <a:endParaRPr lang="en-US"/>
          </a:p>
        </p:txBody>
      </p:sp>
      <p:sp>
        <p:nvSpPr>
          <p:cNvPr id="14" name="Footer Placeholder 4">
            <a:extLst>
              <a:ext uri="{FF2B5EF4-FFF2-40B4-BE49-F238E27FC236}">
                <a16:creationId xmlns:a16="http://schemas.microsoft.com/office/drawing/2014/main" id="{424575B1-A0F2-12EE-BB19-CB6ADE89EF35}"/>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3" name="Slide Number Placeholder 5">
            <a:extLst>
              <a:ext uri="{FF2B5EF4-FFF2-40B4-BE49-F238E27FC236}">
                <a16:creationId xmlns:a16="http://schemas.microsoft.com/office/drawing/2014/main" id="{18431A50-B82F-CFF9-D038-8C4456D09BF8}"/>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4" name="Rectangle 6">
            <a:extLst>
              <a:ext uri="{FF2B5EF4-FFF2-40B4-BE49-F238E27FC236}">
                <a16:creationId xmlns:a16="http://schemas.microsoft.com/office/drawing/2014/main" id="{FEF11A17-6EB4-B345-9C96-E6F438C8A609}"/>
              </a:ext>
              <a:ext uri="{C183D7F6-B498-43B3-948B-1728B52AA6E4}">
                <adec:decorative xmlns:adec="http://schemas.microsoft.com/office/drawing/2017/decorative" val="1"/>
              </a:ext>
            </a:extLst>
          </p:cNvPr>
          <p:cNvSpPr/>
          <p:nvPr userDrawn="1"/>
        </p:nvSpPr>
        <p:spPr>
          <a:xfrm flipH="1" flipV="1">
            <a:off x="11603197" y="-1"/>
            <a:ext cx="592750" cy="2076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Freeform: Shape 59">
            <a:extLst>
              <a:ext uri="{FF2B5EF4-FFF2-40B4-BE49-F238E27FC236}">
                <a16:creationId xmlns:a16="http://schemas.microsoft.com/office/drawing/2014/main" id="{3B3BEDEF-57A1-D087-1E15-6B0456EC5BE6}"/>
              </a:ext>
              <a:ext uri="{C183D7F6-B498-43B3-948B-1728B52AA6E4}">
                <adec:decorative xmlns:adec="http://schemas.microsoft.com/office/drawing/2017/decorative" val="1"/>
              </a:ext>
            </a:extLst>
          </p:cNvPr>
          <p:cNvSpPr/>
          <p:nvPr userDrawn="1"/>
        </p:nvSpPr>
        <p:spPr>
          <a:xfrm rot="16200000" flipH="1" flipV="1">
            <a:off x="11370119" y="237025"/>
            <a:ext cx="1066800" cy="592750"/>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1" name="Rectangle 9">
            <a:extLst>
              <a:ext uri="{FF2B5EF4-FFF2-40B4-BE49-F238E27FC236}">
                <a16:creationId xmlns:a16="http://schemas.microsoft.com/office/drawing/2014/main" id="{10E338B6-58A3-91A4-F5EB-CD40D614F893}"/>
              </a:ext>
              <a:ext uri="{C183D7F6-B498-43B3-948B-1728B52AA6E4}">
                <adec:decorative xmlns:adec="http://schemas.microsoft.com/office/drawing/2017/decorative" val="1"/>
              </a:ext>
            </a:extLst>
          </p:cNvPr>
          <p:cNvSpPr/>
          <p:nvPr userDrawn="1"/>
        </p:nvSpPr>
        <p:spPr>
          <a:xfrm flipH="1" flipV="1">
            <a:off x="11599250" y="2076566"/>
            <a:ext cx="596697" cy="35570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8">
            <a:extLst>
              <a:ext uri="{FF2B5EF4-FFF2-40B4-BE49-F238E27FC236}">
                <a16:creationId xmlns:a16="http://schemas.microsoft.com/office/drawing/2014/main" id="{5AD26084-EDDC-61FF-5474-7DF349CC7552}"/>
              </a:ext>
              <a:ext uri="{C183D7F6-B498-43B3-948B-1728B52AA6E4}">
                <adec:decorative xmlns:adec="http://schemas.microsoft.com/office/drawing/2017/decorative" val="1"/>
              </a:ext>
            </a:extLst>
          </p:cNvPr>
          <p:cNvSpPr/>
          <p:nvPr userDrawn="1"/>
        </p:nvSpPr>
        <p:spPr>
          <a:xfrm flipH="1" flipV="1">
            <a:off x="11601222" y="5633580"/>
            <a:ext cx="594723" cy="12244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82136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3184A5B9-E2EB-CB8F-9FCE-B435678BB4BB}"/>
              </a:ext>
              <a:ext uri="{C183D7F6-B498-43B3-948B-1728B52AA6E4}">
                <adec:decorative xmlns:adec="http://schemas.microsoft.com/office/drawing/2017/decorative" val="1"/>
              </a:ext>
            </a:extLst>
          </p:cNvPr>
          <p:cNvSpPr/>
          <p:nvPr userDrawn="1"/>
        </p:nvSpPr>
        <p:spPr>
          <a:xfrm rot="10800000">
            <a:off x="9937750" y="3696527"/>
            <a:ext cx="2254248" cy="3163005"/>
          </a:xfrm>
          <a:prstGeom prst="rect">
            <a:avLst/>
          </a:prstGeom>
          <a:solidFill>
            <a:schemeClr val="accent1"/>
          </a:solidFill>
          <a:ln w="9525" cap="flat">
            <a:noFill/>
            <a:prstDash val="solid"/>
            <a:miter/>
          </a:ln>
        </p:spPr>
        <p:txBody>
          <a:bodyPr rtlCol="0" anchor="ctr"/>
          <a:lstStyle/>
          <a:p>
            <a:pPr lvl="0"/>
            <a:endParaRPr lang="zh-CN" altLang="en-US">
              <a:solidFill>
                <a:schemeClr val="tx1"/>
              </a:solidFill>
            </a:endParaRPr>
          </a:p>
        </p:txBody>
      </p:sp>
      <p:sp>
        <p:nvSpPr>
          <p:cNvPr id="14" name="Freeform: Shape 9">
            <a:extLst>
              <a:ext uri="{FF2B5EF4-FFF2-40B4-BE49-F238E27FC236}">
                <a16:creationId xmlns:a16="http://schemas.microsoft.com/office/drawing/2014/main" id="{BEF628E3-8F76-0E9D-3DEE-A459731EFF5F}"/>
              </a:ext>
              <a:ext uri="{C183D7F6-B498-43B3-948B-1728B52AA6E4}">
                <adec:decorative xmlns:adec="http://schemas.microsoft.com/office/drawing/2017/decorative" val="1"/>
              </a:ext>
            </a:extLst>
          </p:cNvPr>
          <p:cNvSpPr/>
          <p:nvPr userDrawn="1"/>
        </p:nvSpPr>
        <p:spPr>
          <a:xfrm flipV="1">
            <a:off x="9937750" y="5736197"/>
            <a:ext cx="2254250" cy="1121803"/>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1" name="Title 1">
            <a:extLst>
              <a:ext uri="{FF2B5EF4-FFF2-40B4-BE49-F238E27FC236}">
                <a16:creationId xmlns:a16="http://schemas.microsoft.com/office/drawing/2014/main" id="{794A9AA8-C219-474F-E074-634356B77D9C}"/>
              </a:ext>
            </a:extLst>
          </p:cNvPr>
          <p:cNvSpPr>
            <a:spLocks noGrp="1"/>
          </p:cNvSpPr>
          <p:nvPr>
            <p:ph type="ctrTitle" hasCustomPrompt="1"/>
          </p:nvPr>
        </p:nvSpPr>
        <p:spPr>
          <a:xfrm>
            <a:off x="657225" y="837382"/>
            <a:ext cx="7837069" cy="3696518"/>
          </a:xfrm>
        </p:spPr>
        <p:txBody>
          <a:bodyPr anchor="b">
            <a:noAutofit/>
          </a:bodyPr>
          <a:lstStyle>
            <a:lvl1pPr algn="l">
              <a:defRPr sz="5400"/>
            </a:lvl1pPr>
          </a:lstStyle>
          <a:p>
            <a:r>
              <a:rPr lang="en-US"/>
              <a:t>Click to edit Master title style</a:t>
            </a:r>
            <a:endParaRPr lang="en-CN"/>
          </a:p>
        </p:txBody>
      </p:sp>
      <p:sp>
        <p:nvSpPr>
          <p:cNvPr id="13" name="Subtitle 2">
            <a:extLst>
              <a:ext uri="{FF2B5EF4-FFF2-40B4-BE49-F238E27FC236}">
                <a16:creationId xmlns:a16="http://schemas.microsoft.com/office/drawing/2014/main" id="{12979924-61C7-4C37-EAF2-46A0A2A2D13E}"/>
              </a:ext>
            </a:extLst>
          </p:cNvPr>
          <p:cNvSpPr>
            <a:spLocks noGrp="1"/>
          </p:cNvSpPr>
          <p:nvPr>
            <p:ph type="subTitle" idx="1" hasCustomPrompt="1"/>
          </p:nvPr>
        </p:nvSpPr>
        <p:spPr>
          <a:xfrm>
            <a:off x="657225" y="4648199"/>
            <a:ext cx="7837070" cy="1042877"/>
          </a:xfrm>
        </p:spPr>
        <p:txBody>
          <a:bodyPr>
            <a:noAutofit/>
          </a:bodyPr>
          <a:lstStyle>
            <a:lvl1pPr marL="0" indent="0" algn="l">
              <a:lnSpc>
                <a:spcPct val="100000"/>
              </a:lnSpc>
              <a:spcBef>
                <a:spcPts val="0"/>
              </a:spcBef>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7" name="Content Placeholder 8">
            <a:extLst>
              <a:ext uri="{FF2B5EF4-FFF2-40B4-BE49-F238E27FC236}">
                <a16:creationId xmlns:a16="http://schemas.microsoft.com/office/drawing/2014/main" id="{946F423E-A433-4DDE-A3C0-3165FE754F65}"/>
              </a:ext>
              <a:ext uri="{C183D7F6-B498-43B3-948B-1728B52AA6E4}">
                <adec:decorative xmlns:adec="http://schemas.microsoft.com/office/drawing/2017/decorative" val="0"/>
              </a:ext>
            </a:extLst>
          </p:cNvPr>
          <p:cNvSpPr>
            <a:spLocks noGrp="1"/>
          </p:cNvSpPr>
          <p:nvPr>
            <p:ph sz="quarter" idx="17" hasCustomPrompt="1"/>
          </p:nvPr>
        </p:nvSpPr>
        <p:spPr>
          <a:xfrm>
            <a:off x="657225" y="5883110"/>
            <a:ext cx="2349499" cy="266701"/>
          </a:xfrm>
        </p:spPr>
        <p:txBody>
          <a:bodyPr lIns="0" tIns="0" rIns="0" bIns="0" anchor="b">
            <a:noAutofit/>
          </a:bodyPr>
          <a:lstStyle>
            <a:lvl1pPr marL="0" indent="0">
              <a:spcBef>
                <a:spcPts val="0"/>
              </a:spcBef>
              <a:buNone/>
              <a:defRPr sz="1600"/>
            </a:lvl1pPr>
            <a:lvl2pPr>
              <a:defRPr sz="1600"/>
            </a:lvl2pPr>
            <a:lvl3pPr>
              <a:defRPr sz="1600"/>
            </a:lvl3pPr>
            <a:lvl4pPr>
              <a:defRPr sz="1600"/>
            </a:lvl4pPr>
            <a:lvl5pPr>
              <a:defRPr sz="1600"/>
            </a:lvl5pPr>
          </a:lstStyle>
          <a:p>
            <a:r>
              <a:rPr lang="en-US" sz="1600"/>
              <a:t>Presenter Name</a:t>
            </a:r>
          </a:p>
        </p:txBody>
      </p:sp>
      <p:sp>
        <p:nvSpPr>
          <p:cNvPr id="6" name="Date Placeholder 3">
            <a:extLst>
              <a:ext uri="{FF2B5EF4-FFF2-40B4-BE49-F238E27FC236}">
                <a16:creationId xmlns:a16="http://schemas.microsoft.com/office/drawing/2014/main" id="{F24AAE30-F15B-1702-BB62-5EF514C38710}"/>
              </a:ext>
            </a:extLst>
          </p:cNvPr>
          <p:cNvSpPr>
            <a:spLocks noGrp="1"/>
          </p:cNvSpPr>
          <p:nvPr>
            <p:ph type="dt" sz="half" idx="10"/>
          </p:nvPr>
        </p:nvSpPr>
        <p:spPr>
          <a:xfrm>
            <a:off x="657225" y="6400800"/>
            <a:ext cx="2743200" cy="266700"/>
          </a:xfrm>
        </p:spPr>
        <p:txBody>
          <a:bodyPr lIns="0" tIns="0" rIns="0" bIns="0"/>
          <a:lstStyle/>
          <a:p>
            <a:r>
              <a:rPr lang="en-US" altLang="zh-CN" dirty="0"/>
              <a:t>03/12/2025</a:t>
            </a:r>
            <a:fld id="{FD138C57-8E3B-4697-92F8-0ED9B71F7E17}" type="datetime1">
              <a:rPr lang="en-US" smtClean="0"/>
              <a:t>5/13/25</a:t>
            </a:fld>
            <a:endParaRPr lang="en-US"/>
          </a:p>
        </p:txBody>
      </p:sp>
      <p:sp>
        <p:nvSpPr>
          <p:cNvPr id="5" name="Footer Placeholder 4">
            <a:extLst>
              <a:ext uri="{FF2B5EF4-FFF2-40B4-BE49-F238E27FC236}">
                <a16:creationId xmlns:a16="http://schemas.microsoft.com/office/drawing/2014/main" id="{BFE3F5C5-ED4D-E322-2AF6-F166C684C082}"/>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C3C27666-6814-D528-A7CD-540241E7CA1E}"/>
              </a:ext>
            </a:extLst>
          </p:cNvPr>
          <p:cNvSpPr>
            <a:spLocks noGrp="1"/>
          </p:cNvSpPr>
          <p:nvPr>
            <p:ph type="sldNum" sz="quarter" idx="12"/>
          </p:nvPr>
        </p:nvSpPr>
        <p:spPr>
          <a:xfrm>
            <a:off x="8274049" y="6400800"/>
            <a:ext cx="3241675" cy="266700"/>
          </a:xfrm>
        </p:spPr>
        <p:txBody>
          <a:bodyPr lIns="0" tIns="0" rIns="0" bIns="0"/>
          <a:lstStyle>
            <a:lvl1pPr algn="r">
              <a:defRPr/>
            </a:lvl1pPr>
          </a:lstStyle>
          <a:p>
            <a:fld id="{CC057153-B650-4DEB-B370-79DDCFDCE934}" type="slidenum">
              <a:rPr lang="en-US" smtClean="0"/>
              <a:pPr/>
              <a:t>‹#›</a:t>
            </a:fld>
            <a:endParaRPr lang="en-US"/>
          </a:p>
        </p:txBody>
      </p:sp>
      <p:sp>
        <p:nvSpPr>
          <p:cNvPr id="32" name="Rectangle 8">
            <a:extLst>
              <a:ext uri="{FF2B5EF4-FFF2-40B4-BE49-F238E27FC236}">
                <a16:creationId xmlns:a16="http://schemas.microsoft.com/office/drawing/2014/main" id="{75F1C151-830E-3940-1AE4-FB8D2BD625B9}"/>
              </a:ext>
              <a:ext uri="{C183D7F6-B498-43B3-948B-1728B52AA6E4}">
                <adec:decorative xmlns:adec="http://schemas.microsoft.com/office/drawing/2017/decorative" val="1"/>
              </a:ext>
            </a:extLst>
          </p:cNvPr>
          <p:cNvSpPr/>
          <p:nvPr userDrawn="1"/>
        </p:nvSpPr>
        <p:spPr>
          <a:xfrm rot="5400000">
            <a:off x="1183663" y="-700191"/>
            <a:ext cx="274322" cy="16747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Rectangle 9">
            <a:extLst>
              <a:ext uri="{FF2B5EF4-FFF2-40B4-BE49-F238E27FC236}">
                <a16:creationId xmlns:a16="http://schemas.microsoft.com/office/drawing/2014/main" id="{219F9CAC-9EAC-C1A6-0F7E-3F8E87DFD824}"/>
              </a:ext>
              <a:ext uri="{C183D7F6-B498-43B3-948B-1728B52AA6E4}">
                <adec:decorative xmlns:adec="http://schemas.microsoft.com/office/drawing/2017/decorative" val="1"/>
              </a:ext>
            </a:extLst>
          </p:cNvPr>
          <p:cNvSpPr/>
          <p:nvPr userDrawn="1"/>
        </p:nvSpPr>
        <p:spPr>
          <a:xfrm rot="5400000">
            <a:off x="104574" y="-104573"/>
            <a:ext cx="274322" cy="48347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0" name="Rectangle 6">
            <a:extLst>
              <a:ext uri="{FF2B5EF4-FFF2-40B4-BE49-F238E27FC236}">
                <a16:creationId xmlns:a16="http://schemas.microsoft.com/office/drawing/2014/main" id="{1173937D-CDC9-73E6-6B3E-2447EC17AC90}"/>
              </a:ext>
              <a:ext uri="{C183D7F6-B498-43B3-948B-1728B52AA6E4}">
                <adec:decorative xmlns:adec="http://schemas.microsoft.com/office/drawing/2017/decorative" val="1"/>
              </a:ext>
            </a:extLst>
          </p:cNvPr>
          <p:cNvSpPr/>
          <p:nvPr userDrawn="1"/>
        </p:nvSpPr>
        <p:spPr>
          <a:xfrm rot="10800000">
            <a:off x="9937750" y="1"/>
            <a:ext cx="2254248" cy="369499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12" name="Freeform: Shape 59">
            <a:extLst>
              <a:ext uri="{FF2B5EF4-FFF2-40B4-BE49-F238E27FC236}">
                <a16:creationId xmlns:a16="http://schemas.microsoft.com/office/drawing/2014/main" id="{CBC384E9-DFB8-C4B8-FD41-571F33CD64EF}"/>
              </a:ext>
              <a:ext uri="{C183D7F6-B498-43B3-948B-1728B52AA6E4}">
                <adec:decorative xmlns:adec="http://schemas.microsoft.com/office/drawing/2017/decorative" val="1"/>
              </a:ext>
            </a:extLst>
          </p:cNvPr>
          <p:cNvSpPr/>
          <p:nvPr userDrawn="1"/>
        </p:nvSpPr>
        <p:spPr>
          <a:xfrm>
            <a:off x="9937750" y="-2"/>
            <a:ext cx="2254250" cy="3696519"/>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Tree>
    <p:extLst>
      <p:ext uri="{BB962C8B-B14F-4D97-AF65-F5344CB8AC3E}">
        <p14:creationId xmlns:p14="http://schemas.microsoft.com/office/powerpoint/2010/main" val="425274596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844000" y="1109587"/>
            <a:ext cx="4145582" cy="4638825"/>
          </a:xfrm>
        </p:spPr>
        <p:txBody>
          <a:bodyPr anchor="t">
            <a:noAutofit/>
          </a:bodyPr>
          <a:lstStyle>
            <a:lvl1pPr>
              <a:defRPr sz="3600"/>
            </a:lvl1pPr>
          </a:lstStyle>
          <a:p>
            <a:r>
              <a:rPr lang="en-US"/>
              <a:t>Click to edit Master title style</a:t>
            </a:r>
          </a:p>
        </p:txBody>
      </p:sp>
      <p:sp>
        <p:nvSpPr>
          <p:cNvPr id="11" name="Content Placeholder 2">
            <a:extLst>
              <a:ext uri="{FF2B5EF4-FFF2-40B4-BE49-F238E27FC236}">
                <a16:creationId xmlns:a16="http://schemas.microsoft.com/office/drawing/2014/main" id="{EAF18FE0-442F-6AE0-4A34-0A68895F343D}"/>
              </a:ext>
            </a:extLst>
          </p:cNvPr>
          <p:cNvSpPr>
            <a:spLocks noGrp="1"/>
          </p:cNvSpPr>
          <p:nvPr>
            <p:ph idx="1"/>
          </p:nvPr>
        </p:nvSpPr>
        <p:spPr>
          <a:xfrm>
            <a:off x="5237018" y="1109587"/>
            <a:ext cx="6077527" cy="4638825"/>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ADC0C90B-196D-619B-00AC-36C5F6C0B5ED}"/>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5/13/25</a:t>
            </a:fld>
            <a:endParaRPr lang="en-US"/>
          </a:p>
        </p:txBody>
      </p:sp>
      <p:sp>
        <p:nvSpPr>
          <p:cNvPr id="7" name="Footer Placeholder 4">
            <a:extLst>
              <a:ext uri="{FF2B5EF4-FFF2-40B4-BE49-F238E27FC236}">
                <a16:creationId xmlns:a16="http://schemas.microsoft.com/office/drawing/2014/main" id="{264F9FBE-A6F5-09E6-684B-233C0D23F1D1}"/>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3" name="Slide Number Placeholder 5">
            <a:extLst>
              <a:ext uri="{FF2B5EF4-FFF2-40B4-BE49-F238E27FC236}">
                <a16:creationId xmlns:a16="http://schemas.microsoft.com/office/drawing/2014/main" id="{8451D253-EA22-2614-2FD1-DC0FEB26EE88}"/>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4" name="Rectangle 6">
            <a:extLst>
              <a:ext uri="{FF2B5EF4-FFF2-40B4-BE49-F238E27FC236}">
                <a16:creationId xmlns:a16="http://schemas.microsoft.com/office/drawing/2014/main" id="{146832F4-CE37-2BF9-DDF5-11B7ABE0B948}"/>
              </a:ext>
              <a:ext uri="{C183D7F6-B498-43B3-948B-1728B52AA6E4}">
                <adec:decorative xmlns:adec="http://schemas.microsoft.com/office/drawing/2017/decorative" val="1"/>
              </a:ext>
            </a:extLst>
          </p:cNvPr>
          <p:cNvSpPr/>
          <p:nvPr userDrawn="1"/>
        </p:nvSpPr>
        <p:spPr>
          <a:xfrm flipH="1" flipV="1">
            <a:off x="3947" y="-1"/>
            <a:ext cx="592750" cy="2076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reeform: Shape 59">
            <a:extLst>
              <a:ext uri="{FF2B5EF4-FFF2-40B4-BE49-F238E27FC236}">
                <a16:creationId xmlns:a16="http://schemas.microsoft.com/office/drawing/2014/main" id="{7DBA236D-4EBB-E514-DF68-7891C120ADE6}"/>
              </a:ext>
              <a:ext uri="{C183D7F6-B498-43B3-948B-1728B52AA6E4}">
                <adec:decorative xmlns:adec="http://schemas.microsoft.com/office/drawing/2017/decorative" val="1"/>
              </a:ext>
            </a:extLst>
          </p:cNvPr>
          <p:cNvSpPr/>
          <p:nvPr userDrawn="1"/>
        </p:nvSpPr>
        <p:spPr>
          <a:xfrm rot="16200000" flipH="1" flipV="1">
            <a:off x="-229131" y="237025"/>
            <a:ext cx="1066800" cy="592750"/>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6" name="Rectangle 9">
            <a:extLst>
              <a:ext uri="{FF2B5EF4-FFF2-40B4-BE49-F238E27FC236}">
                <a16:creationId xmlns:a16="http://schemas.microsoft.com/office/drawing/2014/main" id="{5A191311-3AF4-ADF9-7C92-3ED08ED5EAC6}"/>
              </a:ext>
              <a:ext uri="{C183D7F6-B498-43B3-948B-1728B52AA6E4}">
                <adec:decorative xmlns:adec="http://schemas.microsoft.com/office/drawing/2017/decorative" val="1"/>
              </a:ext>
            </a:extLst>
          </p:cNvPr>
          <p:cNvSpPr/>
          <p:nvPr userDrawn="1"/>
        </p:nvSpPr>
        <p:spPr>
          <a:xfrm flipH="1" flipV="1">
            <a:off x="0" y="2076566"/>
            <a:ext cx="596697" cy="35570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8">
            <a:extLst>
              <a:ext uri="{FF2B5EF4-FFF2-40B4-BE49-F238E27FC236}">
                <a16:creationId xmlns:a16="http://schemas.microsoft.com/office/drawing/2014/main" id="{ED7C5B45-BE42-B3FC-6515-F1F37CCC2B21}"/>
              </a:ext>
              <a:ext uri="{C183D7F6-B498-43B3-948B-1728B52AA6E4}">
                <adec:decorative xmlns:adec="http://schemas.microsoft.com/office/drawing/2017/decorative" val="1"/>
              </a:ext>
            </a:extLst>
          </p:cNvPr>
          <p:cNvSpPr/>
          <p:nvPr userDrawn="1"/>
        </p:nvSpPr>
        <p:spPr>
          <a:xfrm flipH="1" flipV="1">
            <a:off x="1972" y="5633580"/>
            <a:ext cx="594723" cy="12244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47383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4000" y="877456"/>
            <a:ext cx="4142232" cy="4940661"/>
          </a:xfrm>
        </p:spPr>
        <p:txBody>
          <a:bodyPr anchor="ctr">
            <a:noAutofit/>
          </a:bodyPr>
          <a:lstStyle>
            <a:lvl1pPr>
              <a:defRPr sz="3600"/>
            </a:lvl1pPr>
          </a:lstStyle>
          <a:p>
            <a:r>
              <a:rPr lang="en-US"/>
              <a:t>Click to edit Master title style</a:t>
            </a:r>
          </a:p>
        </p:txBody>
      </p:sp>
      <p:sp>
        <p:nvSpPr>
          <p:cNvPr id="7" name="Content Placeholder 2">
            <a:extLst>
              <a:ext uri="{FF2B5EF4-FFF2-40B4-BE49-F238E27FC236}">
                <a16:creationId xmlns:a16="http://schemas.microsoft.com/office/drawing/2014/main" id="{34DD1C0B-8CAB-7B69-0068-FA66F2AC06B9}"/>
              </a:ext>
            </a:extLst>
          </p:cNvPr>
          <p:cNvSpPr>
            <a:spLocks noGrp="1"/>
          </p:cNvSpPr>
          <p:nvPr>
            <p:ph idx="1"/>
          </p:nvPr>
        </p:nvSpPr>
        <p:spPr>
          <a:xfrm>
            <a:off x="5237018" y="874923"/>
            <a:ext cx="6077527" cy="4940661"/>
          </a:xfrm>
        </p:spPr>
        <p:txBody>
          <a:bodyPr anchor="ct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a:extLst>
              <a:ext uri="{FF2B5EF4-FFF2-40B4-BE49-F238E27FC236}">
                <a16:creationId xmlns:a16="http://schemas.microsoft.com/office/drawing/2014/main" id="{0C4E1284-6ADD-36BA-D939-FD3B6B69F280}"/>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5/13/25</a:t>
            </a:fld>
            <a:endParaRPr lang="en-US"/>
          </a:p>
        </p:txBody>
      </p:sp>
      <p:sp>
        <p:nvSpPr>
          <p:cNvPr id="12" name="Footer Placeholder 4">
            <a:extLst>
              <a:ext uri="{FF2B5EF4-FFF2-40B4-BE49-F238E27FC236}">
                <a16:creationId xmlns:a16="http://schemas.microsoft.com/office/drawing/2014/main" id="{7EEB4352-9E14-63F9-D5BD-0659C3CCD184}"/>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11" name="Slide Number Placeholder 5">
            <a:extLst>
              <a:ext uri="{FF2B5EF4-FFF2-40B4-BE49-F238E27FC236}">
                <a16:creationId xmlns:a16="http://schemas.microsoft.com/office/drawing/2014/main" id="{E9A0B020-52CF-C931-68F6-A67EAB1128BE}"/>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4" name="Freeform: Shape 16">
            <a:extLst>
              <a:ext uri="{FF2B5EF4-FFF2-40B4-BE49-F238E27FC236}">
                <a16:creationId xmlns:a16="http://schemas.microsoft.com/office/drawing/2014/main" id="{274252EB-C02E-C37B-E2A2-ABBFED742741}"/>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Freeform: Shape 17">
            <a:extLst>
              <a:ext uri="{FF2B5EF4-FFF2-40B4-BE49-F238E27FC236}">
                <a16:creationId xmlns:a16="http://schemas.microsoft.com/office/drawing/2014/main" id="{66E27A39-E979-7436-99F0-9EE45FC8905E}"/>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Freeform: Shape 19">
            <a:extLst>
              <a:ext uri="{FF2B5EF4-FFF2-40B4-BE49-F238E27FC236}">
                <a16:creationId xmlns:a16="http://schemas.microsoft.com/office/drawing/2014/main" id="{ACA57297-62CA-9D0A-0CFD-396A7514D3A7}"/>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Freeform: Shape 18">
            <a:extLst>
              <a:ext uri="{FF2B5EF4-FFF2-40B4-BE49-F238E27FC236}">
                <a16:creationId xmlns:a16="http://schemas.microsoft.com/office/drawing/2014/main" id="{389D975E-EBA4-68ED-C38F-B40A2C9DC6E2}"/>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607788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4000" y="831919"/>
            <a:ext cx="3494314" cy="5194161"/>
          </a:xfrm>
        </p:spPr>
        <p:txBody>
          <a:bodyPr anchor="b">
            <a:noAutofit/>
          </a:bodyPr>
          <a:lstStyle>
            <a:lvl1pPr>
              <a:defRPr sz="3600"/>
            </a:lvl1pPr>
          </a:lstStyle>
          <a:p>
            <a:r>
              <a:rPr lang="en-US"/>
              <a:t>Click to edit Master title style</a:t>
            </a:r>
          </a:p>
        </p:txBody>
      </p:sp>
      <p:sp>
        <p:nvSpPr>
          <p:cNvPr id="6" name="Content Placeholder 2">
            <a:extLst>
              <a:ext uri="{FF2B5EF4-FFF2-40B4-BE49-F238E27FC236}">
                <a16:creationId xmlns:a16="http://schemas.microsoft.com/office/drawing/2014/main" id="{CA46B297-C880-6157-3B17-0BC02453DF43}"/>
              </a:ext>
            </a:extLst>
          </p:cNvPr>
          <p:cNvSpPr>
            <a:spLocks noGrp="1"/>
          </p:cNvSpPr>
          <p:nvPr>
            <p:ph idx="1"/>
          </p:nvPr>
        </p:nvSpPr>
        <p:spPr>
          <a:xfrm>
            <a:off x="4572000" y="831919"/>
            <a:ext cx="6742545" cy="5194161"/>
          </a:xfrm>
        </p:spPr>
        <p:txBody>
          <a:bodyPr anchor="b">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0EECDA90-A26B-C002-52AC-C255703344E7}"/>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5/13/25</a:t>
            </a:fld>
            <a:endParaRPr lang="en-US"/>
          </a:p>
        </p:txBody>
      </p:sp>
      <p:sp>
        <p:nvSpPr>
          <p:cNvPr id="5" name="Footer Placeholder 4">
            <a:extLst>
              <a:ext uri="{FF2B5EF4-FFF2-40B4-BE49-F238E27FC236}">
                <a16:creationId xmlns:a16="http://schemas.microsoft.com/office/drawing/2014/main" id="{8C97998B-12FC-4418-98A3-E280DFBA8A28}"/>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1B562A23-051B-C681-23C4-7436AC39641B}"/>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3" name="Freeform: Shape 59">
            <a:extLst>
              <a:ext uri="{FF2B5EF4-FFF2-40B4-BE49-F238E27FC236}">
                <a16:creationId xmlns:a16="http://schemas.microsoft.com/office/drawing/2014/main" id="{9702558A-53E4-8EAB-6E0F-09871DB4F6CB}"/>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7" name="Rectangle 9">
            <a:extLst>
              <a:ext uri="{FF2B5EF4-FFF2-40B4-BE49-F238E27FC236}">
                <a16:creationId xmlns:a16="http://schemas.microsoft.com/office/drawing/2014/main" id="{4D9D4F1C-0061-C3CC-D460-24FDA6B88E35}"/>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1">
            <a:extLst>
              <a:ext uri="{FF2B5EF4-FFF2-40B4-BE49-F238E27FC236}">
                <a16:creationId xmlns:a16="http://schemas.microsoft.com/office/drawing/2014/main" id="{BE74AEB5-27F7-D3F7-353D-F0C293E28AF4}"/>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Shape 59">
            <a:extLst>
              <a:ext uri="{FF2B5EF4-FFF2-40B4-BE49-F238E27FC236}">
                <a16:creationId xmlns:a16="http://schemas.microsoft.com/office/drawing/2014/main" id="{038BAB3B-0C8B-44FB-985D-D01959AF8B02}"/>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1481064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30" name="Rectangle 6">
            <a:extLst>
              <a:ext uri="{FF2B5EF4-FFF2-40B4-BE49-F238E27FC236}">
                <a16:creationId xmlns:a16="http://schemas.microsoft.com/office/drawing/2014/main" id="{F32ACEC3-9042-9CA8-6E03-E51EC9B00D90}"/>
              </a:ext>
              <a:ext uri="{C183D7F6-B498-43B3-948B-1728B52AA6E4}">
                <adec:decorative xmlns:adec="http://schemas.microsoft.com/office/drawing/2017/decorative" val="1"/>
              </a:ext>
            </a:extLst>
          </p:cNvPr>
          <p:cNvSpPr/>
          <p:nvPr userDrawn="1"/>
        </p:nvSpPr>
        <p:spPr>
          <a:xfrm rot="5400000">
            <a:off x="3066943" y="3479693"/>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6" name="Freeform: Shape 59">
            <a:extLst>
              <a:ext uri="{FF2B5EF4-FFF2-40B4-BE49-F238E27FC236}">
                <a16:creationId xmlns:a16="http://schemas.microsoft.com/office/drawing/2014/main" id="{C406346C-7029-3258-5052-CEF732EAE233}"/>
              </a:ext>
              <a:ext uri="{C183D7F6-B498-43B3-948B-1728B52AA6E4}">
                <adec:decorative xmlns:adec="http://schemas.microsoft.com/office/drawing/2017/decorative" val="1"/>
              </a:ext>
            </a:extLst>
          </p:cNvPr>
          <p:cNvSpPr/>
          <p:nvPr userDrawn="1"/>
        </p:nvSpPr>
        <p:spPr>
          <a:xfrm rot="5400000" flipV="1">
            <a:off x="72519" y="6473316"/>
            <a:ext cx="312166" cy="45720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32" name="Rectangle 6">
            <a:extLst>
              <a:ext uri="{FF2B5EF4-FFF2-40B4-BE49-F238E27FC236}">
                <a16:creationId xmlns:a16="http://schemas.microsoft.com/office/drawing/2014/main" id="{1525127B-EAD0-C6C2-5539-A82B684A5CE6}"/>
              </a:ext>
              <a:ext uri="{C183D7F6-B498-43B3-948B-1728B52AA6E4}">
                <adec:decorative xmlns:adec="http://schemas.microsoft.com/office/drawing/2017/decorative" val="1"/>
              </a:ext>
            </a:extLst>
          </p:cNvPr>
          <p:cNvSpPr/>
          <p:nvPr userDrawn="1"/>
        </p:nvSpPr>
        <p:spPr>
          <a:xfrm rot="5400000">
            <a:off x="8416414" y="4574671"/>
            <a:ext cx="312166" cy="42544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3" name="Rectangle 6">
            <a:extLst>
              <a:ext uri="{FF2B5EF4-FFF2-40B4-BE49-F238E27FC236}">
                <a16:creationId xmlns:a16="http://schemas.microsoft.com/office/drawing/2014/main" id="{0AD2D883-EB46-4708-231E-8E06FFCC0CD2}"/>
              </a:ext>
              <a:ext uri="{C183D7F6-B498-43B3-948B-1728B52AA6E4}">
                <adec:decorative xmlns:adec="http://schemas.microsoft.com/office/drawing/2017/decorative" val="1"/>
              </a:ext>
            </a:extLst>
          </p:cNvPr>
          <p:cNvSpPr/>
          <p:nvPr userDrawn="1"/>
        </p:nvSpPr>
        <p:spPr>
          <a:xfrm rot="5400000">
            <a:off x="11290193" y="5956192"/>
            <a:ext cx="311360" cy="1492256"/>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1313395" y="886783"/>
            <a:ext cx="9386350" cy="1132258"/>
          </a:xfrm>
        </p:spPr>
        <p:txBody>
          <a:bodyPr anchor="ctr">
            <a:noAutofit/>
          </a:bodyPr>
          <a:lstStyle>
            <a:lvl1pPr algn="ct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C251700B-05FA-57C3-2F6D-E68122FE6B91}"/>
              </a:ext>
            </a:extLst>
          </p:cNvPr>
          <p:cNvSpPr>
            <a:spLocks noGrp="1"/>
          </p:cNvSpPr>
          <p:nvPr>
            <p:ph idx="1"/>
          </p:nvPr>
        </p:nvSpPr>
        <p:spPr>
          <a:xfrm>
            <a:off x="1313396" y="2698032"/>
            <a:ext cx="4459331" cy="2957429"/>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659150" y="2698032"/>
            <a:ext cx="4040595" cy="2957429"/>
          </a:xfrm>
        </p:spPr>
        <p:txBody>
          <a:bodyPr/>
          <a:lstStyle/>
          <a:p>
            <a:endParaRPr lang="en-US"/>
          </a:p>
        </p:txBody>
      </p:sp>
      <p:sp>
        <p:nvSpPr>
          <p:cNvPr id="12" name="Date Placeholder 3">
            <a:extLst>
              <a:ext uri="{FF2B5EF4-FFF2-40B4-BE49-F238E27FC236}">
                <a16:creationId xmlns:a16="http://schemas.microsoft.com/office/drawing/2014/main" id="{DA9F9493-409B-15D0-BE96-3C506B18E000}"/>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5/13/25</a:t>
            </a:fld>
            <a:endParaRPr lang="en-US"/>
          </a:p>
        </p:txBody>
      </p:sp>
      <p:sp>
        <p:nvSpPr>
          <p:cNvPr id="10" name="Footer Placeholder 4">
            <a:extLst>
              <a:ext uri="{FF2B5EF4-FFF2-40B4-BE49-F238E27FC236}">
                <a16:creationId xmlns:a16="http://schemas.microsoft.com/office/drawing/2014/main" id="{D1E01870-8427-A77F-33A2-524EAE9E1026}"/>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9" name="Slide Number Placeholder 5">
            <a:extLst>
              <a:ext uri="{FF2B5EF4-FFF2-40B4-BE49-F238E27FC236}">
                <a16:creationId xmlns:a16="http://schemas.microsoft.com/office/drawing/2014/main" id="{40307E41-6967-98D0-2B22-C44AADD69EAF}"/>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392514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8CE92327-3D7D-91A2-CBCF-20D7848814A2}"/>
              </a:ext>
              <a:ext uri="{C183D7F6-B498-43B3-948B-1728B52AA6E4}">
                <adec:decorative xmlns:adec="http://schemas.microsoft.com/office/drawing/2017/decorative" val="1"/>
              </a:ext>
            </a:extLst>
          </p:cNvPr>
          <p:cNvSpPr/>
          <p:nvPr userDrawn="1"/>
        </p:nvSpPr>
        <p:spPr>
          <a:xfrm rot="5400000">
            <a:off x="766930" y="5779705"/>
            <a:ext cx="311361" cy="18452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0" name="Title 1">
            <a:extLst>
              <a:ext uri="{FF2B5EF4-FFF2-40B4-BE49-F238E27FC236}">
                <a16:creationId xmlns:a16="http://schemas.microsoft.com/office/drawing/2014/main" id="{5611E7B7-7FBD-C6BE-4220-4A9AFC269A33}"/>
              </a:ext>
            </a:extLst>
          </p:cNvPr>
          <p:cNvSpPr>
            <a:spLocks noGrp="1"/>
          </p:cNvSpPr>
          <p:nvPr>
            <p:ph type="title" hasCustomPrompt="1"/>
          </p:nvPr>
        </p:nvSpPr>
        <p:spPr>
          <a:xfrm>
            <a:off x="1313394" y="886783"/>
            <a:ext cx="9386351" cy="1132258"/>
          </a:xfrm>
        </p:spPr>
        <p:txBody>
          <a:bodyPr anchor="ctr">
            <a:noAutofit/>
          </a:bodyPr>
          <a:lstStyle>
            <a:lvl1pPr algn="ctr">
              <a:defRPr sz="3600"/>
            </a:lvl1pPr>
          </a:lstStyle>
          <a:p>
            <a:r>
              <a:rPr lang="en-US"/>
              <a:t>Click to edit Master title style</a:t>
            </a:r>
          </a:p>
        </p:txBody>
      </p:sp>
      <p:sp>
        <p:nvSpPr>
          <p:cNvPr id="31" name="Picture Placeholder 10">
            <a:extLst>
              <a:ext uri="{FF2B5EF4-FFF2-40B4-BE49-F238E27FC236}">
                <a16:creationId xmlns:a16="http://schemas.microsoft.com/office/drawing/2014/main" id="{694C599F-AFDE-9701-5E41-913EF170A2AF}"/>
              </a:ext>
            </a:extLst>
          </p:cNvPr>
          <p:cNvSpPr>
            <a:spLocks noGrp="1"/>
          </p:cNvSpPr>
          <p:nvPr>
            <p:ph type="pic" sz="quarter" idx="13"/>
          </p:nvPr>
        </p:nvSpPr>
        <p:spPr>
          <a:xfrm>
            <a:off x="1314096" y="2698032"/>
            <a:ext cx="4040595" cy="2957429"/>
          </a:xfrm>
        </p:spPr>
        <p:txBody>
          <a:bodyPr/>
          <a:lstStyle/>
          <a:p>
            <a:endParaRPr lang="en-US"/>
          </a:p>
        </p:txBody>
      </p:sp>
      <p:sp>
        <p:nvSpPr>
          <p:cNvPr id="3" name="Content Placeholder 2">
            <a:extLst>
              <a:ext uri="{FF2B5EF4-FFF2-40B4-BE49-F238E27FC236}">
                <a16:creationId xmlns:a16="http://schemas.microsoft.com/office/drawing/2014/main" id="{DADA4ECD-4494-EA14-631D-9D60BF413E7F}"/>
              </a:ext>
            </a:extLst>
          </p:cNvPr>
          <p:cNvSpPr>
            <a:spLocks noGrp="1"/>
          </p:cNvSpPr>
          <p:nvPr>
            <p:ph idx="1"/>
          </p:nvPr>
        </p:nvSpPr>
        <p:spPr>
          <a:xfrm>
            <a:off x="6240414" y="2698032"/>
            <a:ext cx="4459331" cy="2957429"/>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Date Placeholder 3">
            <a:extLst>
              <a:ext uri="{FF2B5EF4-FFF2-40B4-BE49-F238E27FC236}">
                <a16:creationId xmlns:a16="http://schemas.microsoft.com/office/drawing/2014/main" id="{6979BA07-7690-B8B0-F566-619EBF2C6D42}"/>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5/13/25</a:t>
            </a:fld>
            <a:endParaRPr lang="en-US"/>
          </a:p>
        </p:txBody>
      </p:sp>
      <p:sp>
        <p:nvSpPr>
          <p:cNvPr id="23" name="Footer Placeholder 4">
            <a:extLst>
              <a:ext uri="{FF2B5EF4-FFF2-40B4-BE49-F238E27FC236}">
                <a16:creationId xmlns:a16="http://schemas.microsoft.com/office/drawing/2014/main" id="{3B42A884-4919-DB12-4A6A-A0629C84BF87}"/>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22" name="Slide Number Placeholder 5">
            <a:extLst>
              <a:ext uri="{FF2B5EF4-FFF2-40B4-BE49-F238E27FC236}">
                <a16:creationId xmlns:a16="http://schemas.microsoft.com/office/drawing/2014/main" id="{30A143ED-F5E5-1F8B-C749-6CB144228E0A}"/>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2" name="Rectangle 8">
            <a:extLst>
              <a:ext uri="{FF2B5EF4-FFF2-40B4-BE49-F238E27FC236}">
                <a16:creationId xmlns:a16="http://schemas.microsoft.com/office/drawing/2014/main" id="{72328280-7591-87BA-48BC-57154E8F9200}"/>
              </a:ext>
              <a:ext uri="{C183D7F6-B498-43B3-948B-1728B52AA6E4}">
                <adec:decorative xmlns:adec="http://schemas.microsoft.com/office/drawing/2017/decorative" val="1"/>
              </a:ext>
            </a:extLst>
          </p:cNvPr>
          <p:cNvSpPr/>
          <p:nvPr userDrawn="1"/>
        </p:nvSpPr>
        <p:spPr>
          <a:xfrm rot="16200000" flipH="1">
            <a:off x="10715814" y="-681672"/>
            <a:ext cx="311360" cy="16747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9">
            <a:extLst>
              <a:ext uri="{FF2B5EF4-FFF2-40B4-BE49-F238E27FC236}">
                <a16:creationId xmlns:a16="http://schemas.microsoft.com/office/drawing/2014/main" id="{7E2E09B4-079D-3AC2-569B-351AC77F305D}"/>
              </a:ext>
              <a:ext uri="{C183D7F6-B498-43B3-948B-1728B52AA6E4}">
                <adec:decorative xmlns:adec="http://schemas.microsoft.com/office/drawing/2017/decorative" val="1"/>
              </a:ext>
            </a:extLst>
          </p:cNvPr>
          <p:cNvSpPr/>
          <p:nvPr userDrawn="1"/>
        </p:nvSpPr>
        <p:spPr>
          <a:xfrm rot="16200000" flipH="1">
            <a:off x="11795962" y="-84996"/>
            <a:ext cx="311359" cy="48135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extLst>
      <p:ext uri="{BB962C8B-B14F-4D97-AF65-F5344CB8AC3E}">
        <p14:creationId xmlns:p14="http://schemas.microsoft.com/office/powerpoint/2010/main" val="19786623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Photo 3">
    <p:spTree>
      <p:nvGrpSpPr>
        <p:cNvPr id="1" name=""/>
        <p:cNvGrpSpPr/>
        <p:nvPr/>
      </p:nvGrpSpPr>
      <p:grpSpPr>
        <a:xfrm>
          <a:off x="0" y="0"/>
          <a:ext cx="0" cy="0"/>
          <a:chOff x="0" y="0"/>
          <a:chExt cx="0" cy="0"/>
        </a:xfrm>
      </p:grpSpPr>
      <p:sp>
        <p:nvSpPr>
          <p:cNvPr id="22" name="Rectangle 6">
            <a:extLst>
              <a:ext uri="{FF2B5EF4-FFF2-40B4-BE49-F238E27FC236}">
                <a16:creationId xmlns:a16="http://schemas.microsoft.com/office/drawing/2014/main" id="{67A2B41B-7B73-7F7C-BDE4-B64E367EFCF6}"/>
              </a:ext>
              <a:ext uri="{C183D7F6-B498-43B3-948B-1728B52AA6E4}">
                <adec:decorative xmlns:adec="http://schemas.microsoft.com/office/drawing/2017/decorative" val="1"/>
              </a:ext>
            </a:extLst>
          </p:cNvPr>
          <p:cNvSpPr/>
          <p:nvPr userDrawn="1"/>
        </p:nvSpPr>
        <p:spPr>
          <a:xfrm rot="5400000">
            <a:off x="3066943" y="3479693"/>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 name="Freeform: Shape 59">
            <a:extLst>
              <a:ext uri="{FF2B5EF4-FFF2-40B4-BE49-F238E27FC236}">
                <a16:creationId xmlns:a16="http://schemas.microsoft.com/office/drawing/2014/main" id="{ECD5DF8A-9681-079A-0E04-84852AD0BEB5}"/>
              </a:ext>
              <a:ext uri="{C183D7F6-B498-43B3-948B-1728B52AA6E4}">
                <adec:decorative xmlns:adec="http://schemas.microsoft.com/office/drawing/2017/decorative" val="1"/>
              </a:ext>
            </a:extLst>
          </p:cNvPr>
          <p:cNvSpPr/>
          <p:nvPr userDrawn="1"/>
        </p:nvSpPr>
        <p:spPr>
          <a:xfrm rot="5400000" flipV="1">
            <a:off x="72519" y="6473316"/>
            <a:ext cx="312166" cy="45720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24" name="Rectangle 6">
            <a:extLst>
              <a:ext uri="{FF2B5EF4-FFF2-40B4-BE49-F238E27FC236}">
                <a16:creationId xmlns:a16="http://schemas.microsoft.com/office/drawing/2014/main" id="{826C698D-FB25-B1C4-B155-8945F7603371}"/>
              </a:ext>
              <a:ext uri="{C183D7F6-B498-43B3-948B-1728B52AA6E4}">
                <adec:decorative xmlns:adec="http://schemas.microsoft.com/office/drawing/2017/decorative" val="1"/>
              </a:ext>
            </a:extLst>
          </p:cNvPr>
          <p:cNvSpPr/>
          <p:nvPr userDrawn="1"/>
        </p:nvSpPr>
        <p:spPr>
          <a:xfrm rot="5400000">
            <a:off x="8416414" y="4574671"/>
            <a:ext cx="312166" cy="42544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5" name="Rectangle 6">
            <a:extLst>
              <a:ext uri="{FF2B5EF4-FFF2-40B4-BE49-F238E27FC236}">
                <a16:creationId xmlns:a16="http://schemas.microsoft.com/office/drawing/2014/main" id="{0DCB0DA2-1A73-EDEF-65E1-746EFDD23CDF}"/>
              </a:ext>
              <a:ext uri="{C183D7F6-B498-43B3-948B-1728B52AA6E4}">
                <adec:decorative xmlns:adec="http://schemas.microsoft.com/office/drawing/2017/decorative" val="1"/>
              </a:ext>
            </a:extLst>
          </p:cNvPr>
          <p:cNvSpPr/>
          <p:nvPr userDrawn="1"/>
        </p:nvSpPr>
        <p:spPr>
          <a:xfrm rot="5400000">
            <a:off x="11290193" y="5956192"/>
            <a:ext cx="311360" cy="1492256"/>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3" name="Title 1">
            <a:extLst>
              <a:ext uri="{FF2B5EF4-FFF2-40B4-BE49-F238E27FC236}">
                <a16:creationId xmlns:a16="http://schemas.microsoft.com/office/drawing/2014/main" id="{49BD555F-4F6F-4781-E21D-653B8734556A}"/>
              </a:ext>
            </a:extLst>
          </p:cNvPr>
          <p:cNvSpPr>
            <a:spLocks noGrp="1"/>
          </p:cNvSpPr>
          <p:nvPr>
            <p:ph type="title" hasCustomPrompt="1"/>
          </p:nvPr>
        </p:nvSpPr>
        <p:spPr>
          <a:xfrm>
            <a:off x="844000" y="886783"/>
            <a:ext cx="10504000" cy="1132258"/>
          </a:xfrm>
        </p:spPr>
        <p:txBody>
          <a:bodyPr anchor="ctr">
            <a:no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44001" y="2187607"/>
            <a:ext cx="10504000" cy="1823347"/>
          </a:xfrm>
        </p:spPr>
        <p:txBody>
          <a:bodyPr/>
          <a:lstStyle/>
          <a:p>
            <a:endParaRPr lang="en-US"/>
          </a:p>
        </p:txBody>
      </p:sp>
      <p:sp>
        <p:nvSpPr>
          <p:cNvPr id="3" name="Content Placeholder 2">
            <a:extLst>
              <a:ext uri="{FF2B5EF4-FFF2-40B4-BE49-F238E27FC236}">
                <a16:creationId xmlns:a16="http://schemas.microsoft.com/office/drawing/2014/main" id="{F58B0601-C34C-BDF8-8583-9991A91F8EF6}"/>
              </a:ext>
            </a:extLst>
          </p:cNvPr>
          <p:cNvSpPr>
            <a:spLocks noGrp="1"/>
          </p:cNvSpPr>
          <p:nvPr>
            <p:ph idx="1"/>
          </p:nvPr>
        </p:nvSpPr>
        <p:spPr>
          <a:xfrm>
            <a:off x="844000" y="4202973"/>
            <a:ext cx="10504000" cy="1498668"/>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65F96EBD-A9C3-5CC5-2542-574F1140282D}"/>
              </a:ext>
            </a:extLst>
          </p:cNvPr>
          <p:cNvSpPr>
            <a:spLocks noGrp="1"/>
          </p:cNvSpPr>
          <p:nvPr>
            <p:ph type="dt" sz="half" idx="10"/>
          </p:nvPr>
        </p:nvSpPr>
        <p:spPr>
          <a:xfrm>
            <a:off x="657225" y="6400800"/>
            <a:ext cx="2743200" cy="266700"/>
          </a:xfrm>
        </p:spPr>
        <p:txBody>
          <a:bodyPr lIns="0" tIns="0" rIns="0" bIns="0"/>
          <a:lstStyle/>
          <a:p>
            <a:r>
              <a:rPr lang="en-US" altLang="zh-CN" dirty="0"/>
              <a:t>03/12/2025</a:t>
            </a:r>
            <a:fld id="{FD138C57-8E3B-4697-92F8-0ED9B71F7E17}" type="datetime1">
              <a:rPr lang="en-US" smtClean="0"/>
              <a:t>5/13/25</a:t>
            </a:fld>
            <a:endParaRPr lang="en-US"/>
          </a:p>
        </p:txBody>
      </p:sp>
      <p:sp>
        <p:nvSpPr>
          <p:cNvPr id="7" name="Footer Placeholder 4">
            <a:extLst>
              <a:ext uri="{FF2B5EF4-FFF2-40B4-BE49-F238E27FC236}">
                <a16:creationId xmlns:a16="http://schemas.microsoft.com/office/drawing/2014/main" id="{0D8FB8D1-F05B-FD90-FBC8-67149E0FAF70}"/>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6" name="Slide Number Placeholder 5">
            <a:extLst>
              <a:ext uri="{FF2B5EF4-FFF2-40B4-BE49-F238E27FC236}">
                <a16:creationId xmlns:a16="http://schemas.microsoft.com/office/drawing/2014/main" id="{06EE84F2-1BC7-D2C7-0CEC-215889190C4D}"/>
              </a:ext>
            </a:extLst>
          </p:cNvPr>
          <p:cNvSpPr>
            <a:spLocks noGrp="1"/>
          </p:cNvSpPr>
          <p:nvPr>
            <p:ph type="sldNum" sz="quarter" idx="12"/>
          </p:nvPr>
        </p:nvSpPr>
        <p:spPr>
          <a:xfrm>
            <a:off x="8274049" y="6400800"/>
            <a:ext cx="3241675" cy="266700"/>
          </a:xfrm>
        </p:spPr>
        <p:txBody>
          <a:bodyPr lIns="0" tIns="0" rIns="0" bIns="0"/>
          <a:lstStyle>
            <a:lvl1pPr algn="r">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895295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Photo 4">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AB4555F-BCE5-B734-1A0A-7B68F143CD87}"/>
              </a:ext>
            </a:extLst>
          </p:cNvPr>
          <p:cNvSpPr>
            <a:spLocks noGrp="1"/>
          </p:cNvSpPr>
          <p:nvPr>
            <p:ph type="title" hasCustomPrompt="1"/>
          </p:nvPr>
        </p:nvSpPr>
        <p:spPr>
          <a:xfrm>
            <a:off x="1313394" y="886783"/>
            <a:ext cx="9386350" cy="1132258"/>
          </a:xfrm>
        </p:spPr>
        <p:txBody>
          <a:bodyPr anchor="ctr">
            <a:noAutofit/>
          </a:bodyPr>
          <a:lstStyle>
            <a:lvl1pPr algn="ctr">
              <a:defRPr sz="3600"/>
            </a:lvl1pPr>
          </a:lstStyle>
          <a:p>
            <a:r>
              <a:rPr lang="en-US"/>
              <a:t>Click to edit Master title style</a:t>
            </a:r>
          </a:p>
        </p:txBody>
      </p:sp>
      <p:sp>
        <p:nvSpPr>
          <p:cNvPr id="2" name="Content Placeholder 2">
            <a:extLst>
              <a:ext uri="{FF2B5EF4-FFF2-40B4-BE49-F238E27FC236}">
                <a16:creationId xmlns:a16="http://schemas.microsoft.com/office/drawing/2014/main" id="{B59458D0-3685-F716-1340-4CA2129FC0A3}"/>
              </a:ext>
            </a:extLst>
          </p:cNvPr>
          <p:cNvSpPr>
            <a:spLocks noGrp="1"/>
          </p:cNvSpPr>
          <p:nvPr>
            <p:ph idx="1"/>
          </p:nvPr>
        </p:nvSpPr>
        <p:spPr>
          <a:xfrm>
            <a:off x="1313396" y="2698032"/>
            <a:ext cx="4782604" cy="2957429"/>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10">
            <a:extLst>
              <a:ext uri="{FF2B5EF4-FFF2-40B4-BE49-F238E27FC236}">
                <a16:creationId xmlns:a16="http://schemas.microsoft.com/office/drawing/2014/main" id="{41874ABC-5130-9579-629F-5CECD6DC2F74}"/>
              </a:ext>
            </a:extLst>
          </p:cNvPr>
          <p:cNvSpPr>
            <a:spLocks noGrp="1"/>
          </p:cNvSpPr>
          <p:nvPr>
            <p:ph type="pic" sz="quarter" idx="13"/>
          </p:nvPr>
        </p:nvSpPr>
        <p:spPr>
          <a:xfrm>
            <a:off x="6659149" y="2698033"/>
            <a:ext cx="4040595" cy="2957428"/>
          </a:xfrm>
        </p:spPr>
        <p:txBody>
          <a:bodyPr/>
          <a:lstStyle/>
          <a:p>
            <a:endParaRPr lang="en-US"/>
          </a:p>
        </p:txBody>
      </p:sp>
      <p:sp>
        <p:nvSpPr>
          <p:cNvPr id="10" name="Date Placeholder 3">
            <a:extLst>
              <a:ext uri="{FF2B5EF4-FFF2-40B4-BE49-F238E27FC236}">
                <a16:creationId xmlns:a16="http://schemas.microsoft.com/office/drawing/2014/main" id="{B5FDF597-FAC1-BC65-1C5C-5C7AA57F1D25}"/>
              </a:ext>
            </a:extLst>
          </p:cNvPr>
          <p:cNvSpPr>
            <a:spLocks noGrp="1"/>
          </p:cNvSpPr>
          <p:nvPr>
            <p:ph type="dt" sz="half" idx="10"/>
          </p:nvPr>
        </p:nvSpPr>
        <p:spPr>
          <a:xfrm>
            <a:off x="657225" y="6400800"/>
            <a:ext cx="2743200" cy="266700"/>
          </a:xfrm>
        </p:spPr>
        <p:txBody>
          <a:bodyPr lIns="0" tIns="0" rIns="0" bIns="0"/>
          <a:lstStyle/>
          <a:p>
            <a:r>
              <a:rPr lang="en-US" altLang="zh-CN" dirty="0"/>
              <a:t>03/12/2025</a:t>
            </a:r>
            <a:fld id="{FD138C57-8E3B-4697-92F8-0ED9B71F7E17}" type="datetime1">
              <a:rPr lang="en-US" smtClean="0"/>
              <a:t>5/13/25</a:t>
            </a:fld>
            <a:endParaRPr lang="en-US"/>
          </a:p>
        </p:txBody>
      </p:sp>
      <p:sp>
        <p:nvSpPr>
          <p:cNvPr id="9" name="Footer Placeholder 4">
            <a:extLst>
              <a:ext uri="{FF2B5EF4-FFF2-40B4-BE49-F238E27FC236}">
                <a16:creationId xmlns:a16="http://schemas.microsoft.com/office/drawing/2014/main" id="{68CF5147-075A-42DE-BA84-4D53ACCBC3F9}"/>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A966F281-4FB2-63EB-5F87-0CE9630EA374}"/>
              </a:ext>
            </a:extLst>
          </p:cNvPr>
          <p:cNvSpPr>
            <a:spLocks noGrp="1"/>
          </p:cNvSpPr>
          <p:nvPr>
            <p:ph type="sldNum" sz="quarter" idx="12"/>
          </p:nvPr>
        </p:nvSpPr>
        <p:spPr>
          <a:xfrm>
            <a:off x="8274049" y="6400800"/>
            <a:ext cx="3241675" cy="266700"/>
          </a:xfrm>
        </p:spPr>
        <p:txBody>
          <a:bodyPr lIns="0" tIns="0" rIns="0" bIns="0"/>
          <a:lstStyle>
            <a:lvl1pPr algn="r">
              <a:defRPr/>
            </a:lvl1pPr>
          </a:lstStyle>
          <a:p>
            <a:fld id="{CC057153-B650-4DEB-B370-79DDCFDCE934}" type="slidenum">
              <a:rPr lang="en-US" smtClean="0"/>
              <a:pPr/>
              <a:t>‹#›</a:t>
            </a:fld>
            <a:endParaRPr lang="en-US"/>
          </a:p>
        </p:txBody>
      </p:sp>
      <p:sp>
        <p:nvSpPr>
          <p:cNvPr id="28" name="Rectangle 6">
            <a:extLst>
              <a:ext uri="{FF2B5EF4-FFF2-40B4-BE49-F238E27FC236}">
                <a16:creationId xmlns:a16="http://schemas.microsoft.com/office/drawing/2014/main" id="{FB09EC07-8CA4-4E29-5495-97F9FF909426}"/>
              </a:ext>
              <a:ext uri="{C183D7F6-B498-43B3-948B-1728B52AA6E4}">
                <adec:decorative xmlns:adec="http://schemas.microsoft.com/office/drawing/2017/decorative" val="1"/>
              </a:ext>
            </a:extLst>
          </p:cNvPr>
          <p:cNvSpPr/>
          <p:nvPr userDrawn="1"/>
        </p:nvSpPr>
        <p:spPr>
          <a:xfrm rot="5400000">
            <a:off x="11716760" y="-163879"/>
            <a:ext cx="312165" cy="63831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Rectangle 6">
            <a:extLst>
              <a:ext uri="{FF2B5EF4-FFF2-40B4-BE49-F238E27FC236}">
                <a16:creationId xmlns:a16="http://schemas.microsoft.com/office/drawing/2014/main" id="{7907203D-D192-301A-C181-9D4573A85D7A}"/>
              </a:ext>
              <a:ext uri="{C183D7F6-B498-43B3-948B-1728B52AA6E4}">
                <adec:decorative xmlns:adec="http://schemas.microsoft.com/office/drawing/2017/decorative" val="1"/>
              </a:ext>
            </a:extLst>
          </p:cNvPr>
          <p:cNvSpPr/>
          <p:nvPr userDrawn="1"/>
        </p:nvSpPr>
        <p:spPr>
          <a:xfrm rot="5400000">
            <a:off x="8843383" y="-2398940"/>
            <a:ext cx="312165" cy="51084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0" name="Rectangle 6">
            <a:extLst>
              <a:ext uri="{FF2B5EF4-FFF2-40B4-BE49-F238E27FC236}">
                <a16:creationId xmlns:a16="http://schemas.microsoft.com/office/drawing/2014/main" id="{C631F856-0C45-8546-C095-0C0B6F379299}"/>
              </a:ext>
              <a:ext uri="{C183D7F6-B498-43B3-948B-1728B52AA6E4}">
                <adec:decorative xmlns:adec="http://schemas.microsoft.com/office/drawing/2017/decorative" val="1"/>
              </a:ext>
            </a:extLst>
          </p:cNvPr>
          <p:cNvSpPr/>
          <p:nvPr userDrawn="1"/>
        </p:nvSpPr>
        <p:spPr>
          <a:xfrm rot="5400000">
            <a:off x="3066943" y="-3066947"/>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1" name="Freeform: Shape 59">
            <a:extLst>
              <a:ext uri="{FF2B5EF4-FFF2-40B4-BE49-F238E27FC236}">
                <a16:creationId xmlns:a16="http://schemas.microsoft.com/office/drawing/2014/main" id="{924F2AA6-5AE1-A2E0-1742-8C4205481A29}"/>
              </a:ext>
              <a:ext uri="{C183D7F6-B498-43B3-948B-1728B52AA6E4}">
                <adec:decorative xmlns:adec="http://schemas.microsoft.com/office/drawing/2017/decorative" val="1"/>
              </a:ext>
            </a:extLst>
          </p:cNvPr>
          <p:cNvSpPr/>
          <p:nvPr userDrawn="1"/>
        </p:nvSpPr>
        <p:spPr>
          <a:xfrm rot="16200000" flipH="1" flipV="1">
            <a:off x="5673214" y="-460675"/>
            <a:ext cx="312166" cy="1231903"/>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1033042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Photo 5">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155CA260-60C6-0862-8D37-67F8B32D7D2F}"/>
              </a:ext>
            </a:extLst>
          </p:cNvPr>
          <p:cNvSpPr>
            <a:spLocks noGrp="1"/>
          </p:cNvSpPr>
          <p:nvPr>
            <p:ph type="title" hasCustomPrompt="1"/>
          </p:nvPr>
        </p:nvSpPr>
        <p:spPr>
          <a:xfrm>
            <a:off x="1313395" y="886783"/>
            <a:ext cx="9386350" cy="1132258"/>
          </a:xfrm>
        </p:spPr>
        <p:txBody>
          <a:bodyPr anchor="ctr">
            <a:noAutofit/>
          </a:bodyPr>
          <a:lstStyle>
            <a:lvl1pPr algn="ct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314095" y="2698032"/>
            <a:ext cx="4040596" cy="2957429"/>
          </a:xfrm>
        </p:spPr>
        <p:txBody>
          <a:bodyPr/>
          <a:lstStyle/>
          <a:p>
            <a:endParaRPr lang="en-US"/>
          </a:p>
        </p:txBody>
      </p:sp>
      <p:sp>
        <p:nvSpPr>
          <p:cNvPr id="3" name="Content Placeholder 2">
            <a:extLst>
              <a:ext uri="{FF2B5EF4-FFF2-40B4-BE49-F238E27FC236}">
                <a16:creationId xmlns:a16="http://schemas.microsoft.com/office/drawing/2014/main" id="{C6D4AD2F-D082-4D53-364B-2AB7F22C4BE2}"/>
              </a:ext>
            </a:extLst>
          </p:cNvPr>
          <p:cNvSpPr>
            <a:spLocks noGrp="1"/>
          </p:cNvSpPr>
          <p:nvPr>
            <p:ph idx="1"/>
          </p:nvPr>
        </p:nvSpPr>
        <p:spPr>
          <a:xfrm>
            <a:off x="6240414" y="2698032"/>
            <a:ext cx="4459331" cy="2957429"/>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3">
            <a:extLst>
              <a:ext uri="{FF2B5EF4-FFF2-40B4-BE49-F238E27FC236}">
                <a16:creationId xmlns:a16="http://schemas.microsoft.com/office/drawing/2014/main" id="{6F3427FD-24F0-2A8C-4797-41345DBC1469}"/>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5/13/25</a:t>
            </a:fld>
            <a:endParaRPr lang="en-US"/>
          </a:p>
        </p:txBody>
      </p:sp>
      <p:sp>
        <p:nvSpPr>
          <p:cNvPr id="6" name="Footer Placeholder 4">
            <a:extLst>
              <a:ext uri="{FF2B5EF4-FFF2-40B4-BE49-F238E27FC236}">
                <a16:creationId xmlns:a16="http://schemas.microsoft.com/office/drawing/2014/main" id="{655F9FEB-4B22-C769-CFAF-F6CF37A544DE}"/>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92E8B32F-8DE7-DA38-22D9-A4AB011E71FE}"/>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33" name="Freeform: Shape 16">
            <a:extLst>
              <a:ext uri="{FF2B5EF4-FFF2-40B4-BE49-F238E27FC236}">
                <a16:creationId xmlns:a16="http://schemas.microsoft.com/office/drawing/2014/main" id="{4FEF3EBE-C792-9A19-4F3A-11F8E85215E3}"/>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4" name="Freeform: Shape 17">
            <a:extLst>
              <a:ext uri="{FF2B5EF4-FFF2-40B4-BE49-F238E27FC236}">
                <a16:creationId xmlns:a16="http://schemas.microsoft.com/office/drawing/2014/main" id="{32DD04BE-0EC2-B435-EC39-F70F0B4D4CD8}"/>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Freeform: Shape 19">
            <a:extLst>
              <a:ext uri="{FF2B5EF4-FFF2-40B4-BE49-F238E27FC236}">
                <a16:creationId xmlns:a16="http://schemas.microsoft.com/office/drawing/2014/main" id="{C7346FF1-1F4E-6102-72E8-B661677DE603}"/>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Freeform: Shape 18">
            <a:extLst>
              <a:ext uri="{FF2B5EF4-FFF2-40B4-BE49-F238E27FC236}">
                <a16:creationId xmlns:a16="http://schemas.microsoft.com/office/drawing/2014/main" id="{281C9290-51EF-B467-0F94-917BE4AB6A2E}"/>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2371078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Photo 6">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161B8709-B6C6-B6A2-8039-23E2746AC235}"/>
              </a:ext>
            </a:extLst>
          </p:cNvPr>
          <p:cNvSpPr>
            <a:spLocks noGrp="1"/>
          </p:cNvSpPr>
          <p:nvPr>
            <p:ph type="title" hasCustomPrompt="1"/>
          </p:nvPr>
        </p:nvSpPr>
        <p:spPr>
          <a:xfrm>
            <a:off x="1313393" y="886783"/>
            <a:ext cx="9386351" cy="1132258"/>
          </a:xfrm>
        </p:spPr>
        <p:txBody>
          <a:bodyPr anchor="ctr">
            <a:noAutofit/>
          </a:bodyPr>
          <a:lstStyle>
            <a:lvl1pPr algn="ctr">
              <a:defRPr sz="3600"/>
            </a:lvl1pPr>
          </a:lstStyle>
          <a:p>
            <a:r>
              <a:rPr lang="en-US"/>
              <a:t>Click to edit Master title style</a:t>
            </a:r>
          </a:p>
        </p:txBody>
      </p:sp>
      <p:sp>
        <p:nvSpPr>
          <p:cNvPr id="2" name="Content Placeholder 2">
            <a:extLst>
              <a:ext uri="{FF2B5EF4-FFF2-40B4-BE49-F238E27FC236}">
                <a16:creationId xmlns:a16="http://schemas.microsoft.com/office/drawing/2014/main" id="{1CE8CAE3-17FA-FA2A-D6BF-43BBD09B080B}"/>
              </a:ext>
            </a:extLst>
          </p:cNvPr>
          <p:cNvSpPr>
            <a:spLocks noGrp="1"/>
          </p:cNvSpPr>
          <p:nvPr>
            <p:ph idx="1"/>
          </p:nvPr>
        </p:nvSpPr>
        <p:spPr>
          <a:xfrm>
            <a:off x="1313396" y="2698032"/>
            <a:ext cx="4782604" cy="2957429"/>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Picture Placeholder 10">
            <a:extLst>
              <a:ext uri="{FF2B5EF4-FFF2-40B4-BE49-F238E27FC236}">
                <a16:creationId xmlns:a16="http://schemas.microsoft.com/office/drawing/2014/main" id="{BCF6BC28-50F8-F181-0051-83FAF05643A3}"/>
              </a:ext>
            </a:extLst>
          </p:cNvPr>
          <p:cNvSpPr>
            <a:spLocks noGrp="1"/>
          </p:cNvSpPr>
          <p:nvPr>
            <p:ph type="pic" sz="quarter" idx="13"/>
          </p:nvPr>
        </p:nvSpPr>
        <p:spPr>
          <a:xfrm>
            <a:off x="6659150" y="2698032"/>
            <a:ext cx="4040595" cy="2957429"/>
          </a:xfrm>
        </p:spPr>
        <p:txBody>
          <a:bodyPr/>
          <a:lstStyle/>
          <a:p>
            <a:endParaRPr lang="en-US"/>
          </a:p>
        </p:txBody>
      </p:sp>
      <p:sp>
        <p:nvSpPr>
          <p:cNvPr id="7" name="Date Placeholder 3">
            <a:extLst>
              <a:ext uri="{FF2B5EF4-FFF2-40B4-BE49-F238E27FC236}">
                <a16:creationId xmlns:a16="http://schemas.microsoft.com/office/drawing/2014/main" id="{44269C55-855F-A8C7-5284-8ADFEC54A30C}"/>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5/13/25</a:t>
            </a:fld>
            <a:endParaRPr lang="en-US"/>
          </a:p>
        </p:txBody>
      </p:sp>
      <p:sp>
        <p:nvSpPr>
          <p:cNvPr id="6" name="Footer Placeholder 4">
            <a:extLst>
              <a:ext uri="{FF2B5EF4-FFF2-40B4-BE49-F238E27FC236}">
                <a16:creationId xmlns:a16="http://schemas.microsoft.com/office/drawing/2014/main" id="{A44DC330-9F30-20C2-60AD-2F0AD28715C1}"/>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67BA67A5-F86C-E56E-2CA5-913F58D09135}"/>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30" name="Rectangle 6">
            <a:extLst>
              <a:ext uri="{FF2B5EF4-FFF2-40B4-BE49-F238E27FC236}">
                <a16:creationId xmlns:a16="http://schemas.microsoft.com/office/drawing/2014/main" id="{1D8A0EC4-4B8F-427F-7E90-7A7BCDFFE6DC}"/>
              </a:ext>
              <a:ext uri="{C183D7F6-B498-43B3-948B-1728B52AA6E4}">
                <adec:decorative xmlns:adec="http://schemas.microsoft.com/office/drawing/2017/decorative" val="1"/>
              </a:ext>
            </a:extLst>
          </p:cNvPr>
          <p:cNvSpPr/>
          <p:nvPr userDrawn="1"/>
        </p:nvSpPr>
        <p:spPr>
          <a:xfrm rot="5400000">
            <a:off x="11716760" y="-163879"/>
            <a:ext cx="312165" cy="63831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1" name="Rectangle 6">
            <a:extLst>
              <a:ext uri="{FF2B5EF4-FFF2-40B4-BE49-F238E27FC236}">
                <a16:creationId xmlns:a16="http://schemas.microsoft.com/office/drawing/2014/main" id="{7710114B-0C3A-98B0-CCBD-1242ACA3FC61}"/>
              </a:ext>
              <a:ext uri="{C183D7F6-B498-43B3-948B-1728B52AA6E4}">
                <adec:decorative xmlns:adec="http://schemas.microsoft.com/office/drawing/2017/decorative" val="1"/>
              </a:ext>
            </a:extLst>
          </p:cNvPr>
          <p:cNvSpPr/>
          <p:nvPr userDrawn="1"/>
        </p:nvSpPr>
        <p:spPr>
          <a:xfrm rot="5400000">
            <a:off x="8843383" y="-2398940"/>
            <a:ext cx="312165" cy="51084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2" name="Rectangle 6">
            <a:extLst>
              <a:ext uri="{FF2B5EF4-FFF2-40B4-BE49-F238E27FC236}">
                <a16:creationId xmlns:a16="http://schemas.microsoft.com/office/drawing/2014/main" id="{0F1B5886-DB08-F251-544B-FA1B14D51C05}"/>
              </a:ext>
              <a:ext uri="{C183D7F6-B498-43B3-948B-1728B52AA6E4}">
                <adec:decorative xmlns:adec="http://schemas.microsoft.com/office/drawing/2017/decorative" val="1"/>
              </a:ext>
            </a:extLst>
          </p:cNvPr>
          <p:cNvSpPr/>
          <p:nvPr userDrawn="1"/>
        </p:nvSpPr>
        <p:spPr>
          <a:xfrm rot="5400000">
            <a:off x="3066943" y="-3066947"/>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3" name="Freeform: Shape 59">
            <a:extLst>
              <a:ext uri="{FF2B5EF4-FFF2-40B4-BE49-F238E27FC236}">
                <a16:creationId xmlns:a16="http://schemas.microsoft.com/office/drawing/2014/main" id="{0BA04B21-2519-6018-CD0C-897EC7ACF948}"/>
              </a:ext>
              <a:ext uri="{C183D7F6-B498-43B3-948B-1728B52AA6E4}">
                <adec:decorative xmlns:adec="http://schemas.microsoft.com/office/drawing/2017/decorative" val="1"/>
              </a:ext>
            </a:extLst>
          </p:cNvPr>
          <p:cNvSpPr/>
          <p:nvPr userDrawn="1"/>
        </p:nvSpPr>
        <p:spPr>
          <a:xfrm rot="16200000" flipH="1" flipV="1">
            <a:off x="5673214" y="-460675"/>
            <a:ext cx="312166" cy="1231903"/>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150540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6825064" y="825622"/>
            <a:ext cx="4522936" cy="932688"/>
          </a:xfrm>
        </p:spPr>
        <p:txBody>
          <a:bodyPr anchor="b">
            <a:no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43999" y="831918"/>
            <a:ext cx="5648242" cy="5194161"/>
          </a:xfrm>
        </p:spPr>
        <p:txBody>
          <a:bodyPr/>
          <a:lstStyle/>
          <a:p>
            <a:endParaRPr lang="en-US"/>
          </a:p>
        </p:txBody>
      </p:sp>
      <p:sp>
        <p:nvSpPr>
          <p:cNvPr id="4" name="Content Placeholder 2">
            <a:extLst>
              <a:ext uri="{FF2B5EF4-FFF2-40B4-BE49-F238E27FC236}">
                <a16:creationId xmlns:a16="http://schemas.microsoft.com/office/drawing/2014/main" id="{6AD37751-87A6-2102-5FE0-13CF0475375A}"/>
              </a:ext>
            </a:extLst>
          </p:cNvPr>
          <p:cNvSpPr>
            <a:spLocks noGrp="1"/>
          </p:cNvSpPr>
          <p:nvPr>
            <p:ph idx="1"/>
          </p:nvPr>
        </p:nvSpPr>
        <p:spPr>
          <a:xfrm>
            <a:off x="6825064" y="2050473"/>
            <a:ext cx="4522936" cy="3952704"/>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a:extLst>
              <a:ext uri="{FF2B5EF4-FFF2-40B4-BE49-F238E27FC236}">
                <a16:creationId xmlns:a16="http://schemas.microsoft.com/office/drawing/2014/main" id="{057C7EDD-DB32-06EC-F820-BCF6715A2443}"/>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5/13/25</a:t>
            </a:fld>
            <a:endParaRPr lang="en-US"/>
          </a:p>
        </p:txBody>
      </p:sp>
      <p:sp>
        <p:nvSpPr>
          <p:cNvPr id="6" name="Footer Placeholder 4">
            <a:extLst>
              <a:ext uri="{FF2B5EF4-FFF2-40B4-BE49-F238E27FC236}">
                <a16:creationId xmlns:a16="http://schemas.microsoft.com/office/drawing/2014/main" id="{EFC55F9D-1F89-7C43-F3C5-6A855F82018F}"/>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53A576E1-43A8-DA10-8404-0BA92AFBA4BF}"/>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2" name="Freeform: Shape 16">
            <a:extLst>
              <a:ext uri="{FF2B5EF4-FFF2-40B4-BE49-F238E27FC236}">
                <a16:creationId xmlns:a16="http://schemas.microsoft.com/office/drawing/2014/main" id="{4774B974-C60E-962D-A2BF-A8D91844B471}"/>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Freeform: Shape 17">
            <a:extLst>
              <a:ext uri="{FF2B5EF4-FFF2-40B4-BE49-F238E27FC236}">
                <a16:creationId xmlns:a16="http://schemas.microsoft.com/office/drawing/2014/main" id="{38ED7D40-86A1-ABCA-9230-F31126FBD37D}"/>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Freeform: Shape 19">
            <a:extLst>
              <a:ext uri="{FF2B5EF4-FFF2-40B4-BE49-F238E27FC236}">
                <a16:creationId xmlns:a16="http://schemas.microsoft.com/office/drawing/2014/main" id="{644CC40D-4D0B-8820-3E77-FF38C10EF70E}"/>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Freeform: Shape 18">
            <a:extLst>
              <a:ext uri="{FF2B5EF4-FFF2-40B4-BE49-F238E27FC236}">
                <a16:creationId xmlns:a16="http://schemas.microsoft.com/office/drawing/2014/main" id="{F876AF74-00A8-A58C-C900-156CB37EC352}"/>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007427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24" name="Rectangle 8">
            <a:extLst>
              <a:ext uri="{FF2B5EF4-FFF2-40B4-BE49-F238E27FC236}">
                <a16:creationId xmlns:a16="http://schemas.microsoft.com/office/drawing/2014/main" id="{B97416E4-EDCD-B6B0-871B-59B523934176}"/>
              </a:ext>
              <a:ext uri="{C183D7F6-B498-43B3-948B-1728B52AA6E4}">
                <adec:decorative xmlns:adec="http://schemas.microsoft.com/office/drawing/2017/decorative" val="1"/>
              </a:ext>
            </a:extLst>
          </p:cNvPr>
          <p:cNvSpPr/>
          <p:nvPr userDrawn="1"/>
        </p:nvSpPr>
        <p:spPr>
          <a:xfrm rot="10800000" flipH="1" flipV="1">
            <a:off x="0" y="4558433"/>
            <a:ext cx="1498042" cy="2299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Shape 59">
            <a:extLst>
              <a:ext uri="{FF2B5EF4-FFF2-40B4-BE49-F238E27FC236}">
                <a16:creationId xmlns:a16="http://schemas.microsoft.com/office/drawing/2014/main" id="{E2D01E03-0AE5-38F7-B2E7-A561D2D8E803}"/>
              </a:ext>
              <a:ext uri="{C183D7F6-B498-43B3-948B-1728B52AA6E4}">
                <adec:decorative xmlns:adec="http://schemas.microsoft.com/office/drawing/2017/decorative" val="1"/>
              </a:ext>
            </a:extLst>
          </p:cNvPr>
          <p:cNvSpPr/>
          <p:nvPr userDrawn="1"/>
        </p:nvSpPr>
        <p:spPr>
          <a:xfrm flipV="1">
            <a:off x="0" y="4558438"/>
            <a:ext cx="1498042" cy="229956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31" name="Rectangle 8">
            <a:extLst>
              <a:ext uri="{FF2B5EF4-FFF2-40B4-BE49-F238E27FC236}">
                <a16:creationId xmlns:a16="http://schemas.microsoft.com/office/drawing/2014/main" id="{F6DBF5FB-1D7F-AA76-089E-78475F22BF99}"/>
              </a:ext>
              <a:ext uri="{C183D7F6-B498-43B3-948B-1728B52AA6E4}">
                <adec:decorative xmlns:adec="http://schemas.microsoft.com/office/drawing/2017/decorative" val="1"/>
              </a:ext>
            </a:extLst>
          </p:cNvPr>
          <p:cNvSpPr/>
          <p:nvPr userDrawn="1"/>
        </p:nvSpPr>
        <p:spPr>
          <a:xfrm rot="10800000" flipV="1">
            <a:off x="10693958" y="4558433"/>
            <a:ext cx="1498042" cy="2299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Freeform: Shape 59">
            <a:extLst>
              <a:ext uri="{FF2B5EF4-FFF2-40B4-BE49-F238E27FC236}">
                <a16:creationId xmlns:a16="http://schemas.microsoft.com/office/drawing/2014/main" id="{44A1C6DB-DBF1-64FE-805A-746B1CA7C39D}"/>
              </a:ext>
              <a:ext uri="{C183D7F6-B498-43B3-948B-1728B52AA6E4}">
                <adec:decorative xmlns:adec="http://schemas.microsoft.com/office/drawing/2017/decorative" val="1"/>
              </a:ext>
            </a:extLst>
          </p:cNvPr>
          <p:cNvSpPr/>
          <p:nvPr userDrawn="1"/>
        </p:nvSpPr>
        <p:spPr>
          <a:xfrm flipH="1" flipV="1">
            <a:off x="10693958" y="4558438"/>
            <a:ext cx="1498042" cy="229956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9" name="Title 1">
            <a:extLst>
              <a:ext uri="{FF2B5EF4-FFF2-40B4-BE49-F238E27FC236}">
                <a16:creationId xmlns:a16="http://schemas.microsoft.com/office/drawing/2014/main" id="{F57D558E-B648-BBEB-46E0-F39608643FFC}"/>
              </a:ext>
            </a:extLst>
          </p:cNvPr>
          <p:cNvSpPr>
            <a:spLocks noGrp="1"/>
          </p:cNvSpPr>
          <p:nvPr>
            <p:ph type="ctrTitle" hasCustomPrompt="1"/>
          </p:nvPr>
        </p:nvSpPr>
        <p:spPr>
          <a:xfrm>
            <a:off x="2025650" y="1122363"/>
            <a:ext cx="8140700" cy="2387600"/>
          </a:xfrm>
        </p:spPr>
        <p:txBody>
          <a:bodyPr anchor="b">
            <a:noAutofit/>
          </a:bodyPr>
          <a:lstStyle>
            <a:lvl1pPr algn="ctr">
              <a:defRPr sz="5400"/>
            </a:lvl1pPr>
          </a:lstStyle>
          <a:p>
            <a:r>
              <a:rPr lang="en-US"/>
              <a:t>Click to edit Master title style</a:t>
            </a:r>
            <a:endParaRPr lang="en-CN"/>
          </a:p>
        </p:txBody>
      </p:sp>
      <p:sp>
        <p:nvSpPr>
          <p:cNvPr id="10" name="Subtitle 2">
            <a:extLst>
              <a:ext uri="{FF2B5EF4-FFF2-40B4-BE49-F238E27FC236}">
                <a16:creationId xmlns:a16="http://schemas.microsoft.com/office/drawing/2014/main" id="{6764C513-A87E-FCB7-156B-282EBAF01983}"/>
              </a:ext>
            </a:extLst>
          </p:cNvPr>
          <p:cNvSpPr>
            <a:spLocks noGrp="1"/>
          </p:cNvSpPr>
          <p:nvPr>
            <p:ph type="subTitle" idx="1" hasCustomPrompt="1"/>
          </p:nvPr>
        </p:nvSpPr>
        <p:spPr>
          <a:xfrm>
            <a:off x="2025650" y="3602038"/>
            <a:ext cx="8140700" cy="881062"/>
          </a:xfrm>
        </p:spPr>
        <p:txBody>
          <a:bodyPr>
            <a:noAutofit/>
          </a:bodyPr>
          <a:lstStyle>
            <a:lvl1pPr marL="0" indent="0" algn="ctr">
              <a:lnSpc>
                <a:spcPct val="100000"/>
              </a:lnSpc>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7" name="Content Placeholder 8">
            <a:extLst>
              <a:ext uri="{FF2B5EF4-FFF2-40B4-BE49-F238E27FC236}">
                <a16:creationId xmlns:a16="http://schemas.microsoft.com/office/drawing/2014/main" id="{3D9CC7D7-743B-85D5-5C99-E91249AF7EA0}"/>
              </a:ext>
              <a:ext uri="{C183D7F6-B498-43B3-948B-1728B52AA6E4}">
                <adec:decorative xmlns:adec="http://schemas.microsoft.com/office/drawing/2017/decorative" val="0"/>
              </a:ext>
            </a:extLst>
          </p:cNvPr>
          <p:cNvSpPr>
            <a:spLocks noGrp="1"/>
          </p:cNvSpPr>
          <p:nvPr>
            <p:ph sz="quarter" idx="17" hasCustomPrompt="1"/>
          </p:nvPr>
        </p:nvSpPr>
        <p:spPr>
          <a:xfrm>
            <a:off x="1981200" y="5793918"/>
            <a:ext cx="1801825" cy="266701"/>
          </a:xfrm>
        </p:spPr>
        <p:txBody>
          <a:bodyPr lIns="0" tIns="0" rIns="0" bIns="0" anchor="b">
            <a:noAutofit/>
          </a:bodyPr>
          <a:lstStyle>
            <a:lvl1pPr marL="0" indent="0" algn="l">
              <a:spcBef>
                <a:spcPts val="0"/>
              </a:spcBef>
              <a:buNone/>
              <a:defRPr sz="1600" baseline="0"/>
            </a:lvl1pPr>
            <a:lvl2pPr>
              <a:defRPr sz="1600"/>
            </a:lvl2pPr>
            <a:lvl3pPr>
              <a:defRPr sz="1600"/>
            </a:lvl3pPr>
            <a:lvl4pPr>
              <a:defRPr sz="1600"/>
            </a:lvl4pPr>
            <a:lvl5pPr>
              <a:defRPr sz="1600"/>
            </a:lvl5pPr>
          </a:lstStyle>
          <a:p>
            <a:r>
              <a:rPr lang="en-US" sz="1600"/>
              <a:t>Presenter Name</a:t>
            </a:r>
          </a:p>
        </p:txBody>
      </p:sp>
      <p:sp>
        <p:nvSpPr>
          <p:cNvPr id="6" name="Date Placeholder 3">
            <a:extLst>
              <a:ext uri="{FF2B5EF4-FFF2-40B4-BE49-F238E27FC236}">
                <a16:creationId xmlns:a16="http://schemas.microsoft.com/office/drawing/2014/main" id="{0FA3A1DD-04DE-1541-1FFF-3A707AF505FE}"/>
              </a:ext>
            </a:extLst>
          </p:cNvPr>
          <p:cNvSpPr>
            <a:spLocks noGrp="1"/>
          </p:cNvSpPr>
          <p:nvPr>
            <p:ph type="dt" sz="half" idx="10"/>
          </p:nvPr>
        </p:nvSpPr>
        <p:spPr>
          <a:xfrm>
            <a:off x="657225" y="6400800"/>
            <a:ext cx="2743200" cy="266700"/>
          </a:xfrm>
        </p:spPr>
        <p:txBody>
          <a:bodyPr lIns="0" tIns="0" rIns="0" bIns="0"/>
          <a:lstStyle>
            <a:lvl1pPr>
              <a:defRPr>
                <a:solidFill>
                  <a:schemeClr val="bg1"/>
                </a:solidFill>
              </a:defRPr>
            </a:lvl1pPr>
          </a:lstStyle>
          <a:p>
            <a:r>
              <a:rPr lang="en-US" altLang="zh-CN" dirty="0"/>
              <a:t>03/12/2025</a:t>
            </a:r>
            <a:fld id="{FD138C57-8E3B-4697-92F8-0ED9B71F7E17}" type="datetime1">
              <a:rPr lang="en-US" smtClean="0"/>
              <a:pPr/>
              <a:t>5/13/25</a:t>
            </a:fld>
            <a:endParaRPr lang="en-US"/>
          </a:p>
        </p:txBody>
      </p:sp>
      <p:sp>
        <p:nvSpPr>
          <p:cNvPr id="5" name="Footer Placeholder 4">
            <a:extLst>
              <a:ext uri="{FF2B5EF4-FFF2-40B4-BE49-F238E27FC236}">
                <a16:creationId xmlns:a16="http://schemas.microsoft.com/office/drawing/2014/main" id="{BA47C9CB-6FF6-0287-178B-6CADEEB9D603}"/>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4084A680-FB9E-E42D-DDAA-5791A07BD3F5}"/>
              </a:ext>
            </a:extLst>
          </p:cNvPr>
          <p:cNvSpPr>
            <a:spLocks noGrp="1"/>
          </p:cNvSpPr>
          <p:nvPr>
            <p:ph type="sldNum" sz="quarter" idx="12"/>
          </p:nvPr>
        </p:nvSpPr>
        <p:spPr>
          <a:xfrm>
            <a:off x="8274049" y="6400800"/>
            <a:ext cx="3241675" cy="266700"/>
          </a:xfrm>
        </p:spPr>
        <p:txBody>
          <a:bodyPr lIns="0" tIns="0" rIns="0" bIns="0"/>
          <a:lstStyle>
            <a:lvl1pPr algn="r">
              <a:defRPr>
                <a:solidFill>
                  <a:schemeClr val="bg1"/>
                </a:solidFill>
              </a:defRPr>
            </a:lvl1pPr>
          </a:lstStyle>
          <a:p>
            <a:fld id="{CC057153-B650-4DEB-B370-79DDCFDCE934}" type="slidenum">
              <a:rPr lang="en-US" smtClean="0"/>
              <a:pPr/>
              <a:t>‹#›</a:t>
            </a:fld>
            <a:endParaRPr lang="en-US"/>
          </a:p>
        </p:txBody>
      </p:sp>
      <p:sp>
        <p:nvSpPr>
          <p:cNvPr id="23" name="Rectangle 6">
            <a:extLst>
              <a:ext uri="{FF2B5EF4-FFF2-40B4-BE49-F238E27FC236}">
                <a16:creationId xmlns:a16="http://schemas.microsoft.com/office/drawing/2014/main" id="{B3A19901-5D82-7B65-7782-E6852337B2D9}"/>
              </a:ext>
              <a:ext uri="{C183D7F6-B498-43B3-948B-1728B52AA6E4}">
                <adec:decorative xmlns:adec="http://schemas.microsoft.com/office/drawing/2017/decorative" val="1"/>
              </a:ext>
            </a:extLst>
          </p:cNvPr>
          <p:cNvSpPr/>
          <p:nvPr userDrawn="1"/>
        </p:nvSpPr>
        <p:spPr>
          <a:xfrm rot="10800000" flipH="1">
            <a:off x="1" y="0"/>
            <a:ext cx="1498041" cy="24564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27" name="Freeform: Shape 59">
            <a:extLst>
              <a:ext uri="{FF2B5EF4-FFF2-40B4-BE49-F238E27FC236}">
                <a16:creationId xmlns:a16="http://schemas.microsoft.com/office/drawing/2014/main" id="{8F412048-B308-2DFC-686A-6DA382617032}"/>
              </a:ext>
              <a:ext uri="{C183D7F6-B498-43B3-948B-1728B52AA6E4}">
                <adec:decorative xmlns:adec="http://schemas.microsoft.com/office/drawing/2017/decorative" val="1"/>
              </a:ext>
            </a:extLst>
          </p:cNvPr>
          <p:cNvSpPr/>
          <p:nvPr userDrawn="1"/>
        </p:nvSpPr>
        <p:spPr>
          <a:xfrm flipV="1">
            <a:off x="0" y="-1"/>
            <a:ext cx="1489338" cy="2456489"/>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22" name="Rectangle 6">
            <a:extLst>
              <a:ext uri="{FF2B5EF4-FFF2-40B4-BE49-F238E27FC236}">
                <a16:creationId xmlns:a16="http://schemas.microsoft.com/office/drawing/2014/main" id="{EA419E24-8272-CD51-84D8-E7CA5E6F751E}"/>
              </a:ext>
              <a:ext uri="{C183D7F6-B498-43B3-948B-1728B52AA6E4}">
                <adec:decorative xmlns:adec="http://schemas.microsoft.com/office/drawing/2017/decorative" val="1"/>
              </a:ext>
            </a:extLst>
          </p:cNvPr>
          <p:cNvSpPr/>
          <p:nvPr userDrawn="1"/>
        </p:nvSpPr>
        <p:spPr>
          <a:xfrm rot="10800000" flipH="1">
            <a:off x="1" y="2456494"/>
            <a:ext cx="1498041" cy="2101947"/>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42" name="Freeform: Shape 9">
            <a:extLst>
              <a:ext uri="{FF2B5EF4-FFF2-40B4-BE49-F238E27FC236}">
                <a16:creationId xmlns:a16="http://schemas.microsoft.com/office/drawing/2014/main" id="{FC750F5C-AF95-4BA8-1FF7-DF14E175BFCA}"/>
              </a:ext>
              <a:ext uri="{C183D7F6-B498-43B3-948B-1728B52AA6E4}">
                <adec:decorative xmlns:adec="http://schemas.microsoft.com/office/drawing/2017/decorative" val="1"/>
              </a:ext>
            </a:extLst>
          </p:cNvPr>
          <p:cNvSpPr/>
          <p:nvPr userDrawn="1"/>
        </p:nvSpPr>
        <p:spPr>
          <a:xfrm flipV="1">
            <a:off x="0" y="3812957"/>
            <a:ext cx="1498042" cy="745484"/>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30" name="Rectangle 6">
            <a:extLst>
              <a:ext uri="{FF2B5EF4-FFF2-40B4-BE49-F238E27FC236}">
                <a16:creationId xmlns:a16="http://schemas.microsoft.com/office/drawing/2014/main" id="{8EB19805-760B-FC22-27FF-2642CF681B2C}"/>
              </a:ext>
              <a:ext uri="{C183D7F6-B498-43B3-948B-1728B52AA6E4}">
                <adec:decorative xmlns:adec="http://schemas.microsoft.com/office/drawing/2017/decorative" val="1"/>
              </a:ext>
            </a:extLst>
          </p:cNvPr>
          <p:cNvSpPr/>
          <p:nvPr userDrawn="1"/>
        </p:nvSpPr>
        <p:spPr>
          <a:xfrm rot="10800000">
            <a:off x="10693958" y="0"/>
            <a:ext cx="1498041" cy="24564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33" name="Freeform: Shape 59">
            <a:extLst>
              <a:ext uri="{FF2B5EF4-FFF2-40B4-BE49-F238E27FC236}">
                <a16:creationId xmlns:a16="http://schemas.microsoft.com/office/drawing/2014/main" id="{16723D4D-CE24-1BFA-381F-67A51CF49875}"/>
              </a:ext>
              <a:ext uri="{C183D7F6-B498-43B3-948B-1728B52AA6E4}">
                <adec:decorative xmlns:adec="http://schemas.microsoft.com/office/drawing/2017/decorative" val="1"/>
              </a:ext>
            </a:extLst>
          </p:cNvPr>
          <p:cNvSpPr/>
          <p:nvPr userDrawn="1"/>
        </p:nvSpPr>
        <p:spPr>
          <a:xfrm flipH="1" flipV="1">
            <a:off x="10702662" y="-1"/>
            <a:ext cx="1489338" cy="2456489"/>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29" name="Rectangle 6">
            <a:extLst>
              <a:ext uri="{FF2B5EF4-FFF2-40B4-BE49-F238E27FC236}">
                <a16:creationId xmlns:a16="http://schemas.microsoft.com/office/drawing/2014/main" id="{EDD86B10-8265-2F8F-A1C8-E1C52EB80BBB}"/>
              </a:ext>
              <a:ext uri="{C183D7F6-B498-43B3-948B-1728B52AA6E4}">
                <adec:decorative xmlns:adec="http://schemas.microsoft.com/office/drawing/2017/decorative" val="1"/>
              </a:ext>
            </a:extLst>
          </p:cNvPr>
          <p:cNvSpPr/>
          <p:nvPr userDrawn="1"/>
        </p:nvSpPr>
        <p:spPr>
          <a:xfrm rot="10800000">
            <a:off x="10693958" y="2456494"/>
            <a:ext cx="1498041" cy="2101947"/>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43" name="Freeform: Shape 9">
            <a:extLst>
              <a:ext uri="{FF2B5EF4-FFF2-40B4-BE49-F238E27FC236}">
                <a16:creationId xmlns:a16="http://schemas.microsoft.com/office/drawing/2014/main" id="{4EDA9D06-9457-35FD-607C-E7105181A1B3}"/>
              </a:ext>
              <a:ext uri="{C183D7F6-B498-43B3-948B-1728B52AA6E4}">
                <adec:decorative xmlns:adec="http://schemas.microsoft.com/office/drawing/2017/decorative" val="1"/>
              </a:ext>
            </a:extLst>
          </p:cNvPr>
          <p:cNvSpPr/>
          <p:nvPr userDrawn="1"/>
        </p:nvSpPr>
        <p:spPr>
          <a:xfrm flipV="1">
            <a:off x="10693957" y="3812957"/>
            <a:ext cx="1498042" cy="745484"/>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Tree>
    <p:extLst>
      <p:ext uri="{BB962C8B-B14F-4D97-AF65-F5344CB8AC3E}">
        <p14:creationId xmlns:p14="http://schemas.microsoft.com/office/powerpoint/2010/main" val="169319926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73490" y="831918"/>
            <a:ext cx="4572000" cy="1876646"/>
          </a:xfrm>
        </p:spPr>
        <p:txBody>
          <a:bodyPr anchor="b">
            <a:noAutofit/>
          </a:bodyPr>
          <a:lstStyle>
            <a:lvl1pPr>
              <a:defRPr sz="3600"/>
            </a:lvl1pPr>
          </a:lstStyle>
          <a:p>
            <a:r>
              <a:rPr lang="en-US" dirty="0"/>
              <a:t>Click to edit Master title style</a:t>
            </a:r>
          </a:p>
        </p:txBody>
      </p:sp>
      <p:sp>
        <p:nvSpPr>
          <p:cNvPr id="7" name="Content Placeholder 2">
            <a:extLst>
              <a:ext uri="{FF2B5EF4-FFF2-40B4-BE49-F238E27FC236}">
                <a16:creationId xmlns:a16="http://schemas.microsoft.com/office/drawing/2014/main" id="{736A5C8C-1C5F-8F3C-7273-ECFA26869FC1}"/>
              </a:ext>
            </a:extLst>
          </p:cNvPr>
          <p:cNvSpPr>
            <a:spLocks noGrp="1"/>
          </p:cNvSpPr>
          <p:nvPr>
            <p:ph idx="1"/>
          </p:nvPr>
        </p:nvSpPr>
        <p:spPr>
          <a:xfrm>
            <a:off x="873491" y="2899064"/>
            <a:ext cx="4572000" cy="3127017"/>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917721" y="831919"/>
            <a:ext cx="5430280" cy="5194162"/>
          </a:xfrm>
        </p:spPr>
        <p:txBody>
          <a:bodyPr/>
          <a:lstStyle/>
          <a:p>
            <a:endParaRPr lang="en-US"/>
          </a:p>
        </p:txBody>
      </p:sp>
      <p:sp>
        <p:nvSpPr>
          <p:cNvPr id="12" name="Date Placeholder 3">
            <a:extLst>
              <a:ext uri="{FF2B5EF4-FFF2-40B4-BE49-F238E27FC236}">
                <a16:creationId xmlns:a16="http://schemas.microsoft.com/office/drawing/2014/main" id="{F49D7FA6-EF6B-01F5-1B41-77B0DC79D0E0}"/>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5/13/25</a:t>
            </a:fld>
            <a:endParaRPr lang="en-US"/>
          </a:p>
        </p:txBody>
      </p:sp>
      <p:sp>
        <p:nvSpPr>
          <p:cNvPr id="6" name="Footer Placeholder 4">
            <a:extLst>
              <a:ext uri="{FF2B5EF4-FFF2-40B4-BE49-F238E27FC236}">
                <a16:creationId xmlns:a16="http://schemas.microsoft.com/office/drawing/2014/main" id="{E3C0937A-F86B-C55A-CAB8-2F846105E09E}"/>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E31334FA-8FF3-5A9F-F579-96C33FF37BAA}"/>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3" name="Freeform: Shape 59">
            <a:extLst>
              <a:ext uri="{FF2B5EF4-FFF2-40B4-BE49-F238E27FC236}">
                <a16:creationId xmlns:a16="http://schemas.microsoft.com/office/drawing/2014/main" id="{7A021801-1E66-C93E-CA81-2F4A5B6D06E3}"/>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4" name="Rectangle 9">
            <a:extLst>
              <a:ext uri="{FF2B5EF4-FFF2-40B4-BE49-F238E27FC236}">
                <a16:creationId xmlns:a16="http://schemas.microsoft.com/office/drawing/2014/main" id="{1DE776DA-FCE8-B4E5-0C47-C09678BFF5A5}"/>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11">
            <a:extLst>
              <a:ext uri="{FF2B5EF4-FFF2-40B4-BE49-F238E27FC236}">
                <a16:creationId xmlns:a16="http://schemas.microsoft.com/office/drawing/2014/main" id="{4850E7C7-C469-6C82-35B3-A4D50FA3824B}"/>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Shape 59">
            <a:extLst>
              <a:ext uri="{FF2B5EF4-FFF2-40B4-BE49-F238E27FC236}">
                <a16:creationId xmlns:a16="http://schemas.microsoft.com/office/drawing/2014/main" id="{BDD13537-C329-9582-A499-5B198F35CB09}"/>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3694085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7946432" y="831918"/>
            <a:ext cx="3401568" cy="1527048"/>
          </a:xfrm>
        </p:spPr>
        <p:txBody>
          <a:bodyPr anchor="b">
            <a:no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44000" y="831918"/>
            <a:ext cx="6740144" cy="5194161"/>
          </a:xfrm>
        </p:spPr>
        <p:txBody>
          <a:bodyPr/>
          <a:lstStyle/>
          <a:p>
            <a:endParaRPr lang="en-US"/>
          </a:p>
        </p:txBody>
      </p:sp>
      <p:sp>
        <p:nvSpPr>
          <p:cNvPr id="5" name="Content Placeholder 2">
            <a:extLst>
              <a:ext uri="{FF2B5EF4-FFF2-40B4-BE49-F238E27FC236}">
                <a16:creationId xmlns:a16="http://schemas.microsoft.com/office/drawing/2014/main" id="{588022B9-94F3-E71A-0D00-132BBF9A0CA7}"/>
              </a:ext>
            </a:extLst>
          </p:cNvPr>
          <p:cNvSpPr>
            <a:spLocks noGrp="1"/>
          </p:cNvSpPr>
          <p:nvPr>
            <p:ph idx="1"/>
          </p:nvPr>
        </p:nvSpPr>
        <p:spPr>
          <a:xfrm>
            <a:off x="7924800" y="2595418"/>
            <a:ext cx="3423200" cy="3407759"/>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a:extLst>
              <a:ext uri="{FF2B5EF4-FFF2-40B4-BE49-F238E27FC236}">
                <a16:creationId xmlns:a16="http://schemas.microsoft.com/office/drawing/2014/main" id="{422A4C20-C591-B7BA-88A2-EE4295E42BD5}"/>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5/13/25</a:t>
            </a:fld>
            <a:endParaRPr lang="en-US"/>
          </a:p>
        </p:txBody>
      </p:sp>
      <p:sp>
        <p:nvSpPr>
          <p:cNvPr id="7" name="Footer Placeholder 4">
            <a:extLst>
              <a:ext uri="{FF2B5EF4-FFF2-40B4-BE49-F238E27FC236}">
                <a16:creationId xmlns:a16="http://schemas.microsoft.com/office/drawing/2014/main" id="{6390BD26-2598-EE89-F73A-1685B7397513}"/>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E2882322-2806-6BFB-ACF1-EB3E6930024F}"/>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2" name="Freeform: Shape 16">
            <a:extLst>
              <a:ext uri="{FF2B5EF4-FFF2-40B4-BE49-F238E27FC236}">
                <a16:creationId xmlns:a16="http://schemas.microsoft.com/office/drawing/2014/main" id="{A7FA8BD1-9A20-5381-CC5C-A27497B1FE1A}"/>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Freeform: Shape 17">
            <a:extLst>
              <a:ext uri="{FF2B5EF4-FFF2-40B4-BE49-F238E27FC236}">
                <a16:creationId xmlns:a16="http://schemas.microsoft.com/office/drawing/2014/main" id="{FCD0DE49-3A7C-EE4C-61A3-FAF4F1B225FE}"/>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Freeform: Shape 19">
            <a:extLst>
              <a:ext uri="{FF2B5EF4-FFF2-40B4-BE49-F238E27FC236}">
                <a16:creationId xmlns:a16="http://schemas.microsoft.com/office/drawing/2014/main" id="{767B11D7-CD08-FAED-9296-4800252357FE}"/>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Freeform: Shape 18">
            <a:extLst>
              <a:ext uri="{FF2B5EF4-FFF2-40B4-BE49-F238E27FC236}">
                <a16:creationId xmlns:a16="http://schemas.microsoft.com/office/drawing/2014/main" id="{50CF2599-B950-2167-E974-CC7481C78A0B}"/>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5664843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44000" y="831919"/>
            <a:ext cx="3401568" cy="1527048"/>
          </a:xfrm>
        </p:spPr>
        <p:txBody>
          <a:bodyPr anchor="b">
            <a:noAutofit/>
          </a:bodyPr>
          <a:lstStyle>
            <a:lvl1pPr>
              <a:defRPr sz="3400"/>
            </a:lvl1pPr>
          </a:lstStyle>
          <a:p>
            <a:r>
              <a:rPr lang="en-US"/>
              <a:t>Click to edit Master title style</a:t>
            </a:r>
          </a:p>
        </p:txBody>
      </p:sp>
      <p:sp>
        <p:nvSpPr>
          <p:cNvPr id="3" name="Content Placeholder 2">
            <a:extLst>
              <a:ext uri="{FF2B5EF4-FFF2-40B4-BE49-F238E27FC236}">
                <a16:creationId xmlns:a16="http://schemas.microsoft.com/office/drawing/2014/main" id="{BDB04DE6-EAC2-AC37-0397-9528F6C574F2}"/>
              </a:ext>
            </a:extLst>
          </p:cNvPr>
          <p:cNvSpPr>
            <a:spLocks noGrp="1"/>
          </p:cNvSpPr>
          <p:nvPr>
            <p:ph idx="1"/>
          </p:nvPr>
        </p:nvSpPr>
        <p:spPr>
          <a:xfrm>
            <a:off x="844000" y="2540000"/>
            <a:ext cx="3423200" cy="3486081"/>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4761781" y="831919"/>
            <a:ext cx="6586220" cy="5194162"/>
          </a:xfrm>
        </p:spPr>
        <p:txBody>
          <a:bodyPr/>
          <a:lstStyle/>
          <a:p>
            <a:endParaRPr lang="en-US"/>
          </a:p>
        </p:txBody>
      </p:sp>
      <p:sp>
        <p:nvSpPr>
          <p:cNvPr id="7" name="Date Placeholder 3">
            <a:extLst>
              <a:ext uri="{FF2B5EF4-FFF2-40B4-BE49-F238E27FC236}">
                <a16:creationId xmlns:a16="http://schemas.microsoft.com/office/drawing/2014/main" id="{BE8F2FDC-C562-B34A-6571-DC3277426389}"/>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5/13/25</a:t>
            </a:fld>
            <a:endParaRPr lang="en-US"/>
          </a:p>
        </p:txBody>
      </p:sp>
      <p:sp>
        <p:nvSpPr>
          <p:cNvPr id="6" name="Footer Placeholder 4">
            <a:extLst>
              <a:ext uri="{FF2B5EF4-FFF2-40B4-BE49-F238E27FC236}">
                <a16:creationId xmlns:a16="http://schemas.microsoft.com/office/drawing/2014/main" id="{F8CD5EAC-3346-2E3B-3C1B-E978B8BD44F2}"/>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D221974C-11FF-808A-131E-5B13E74A793C}"/>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28" name="Rectangle 6">
            <a:extLst>
              <a:ext uri="{FF2B5EF4-FFF2-40B4-BE49-F238E27FC236}">
                <a16:creationId xmlns:a16="http://schemas.microsoft.com/office/drawing/2014/main" id="{69F1C76D-67DE-DFCB-797B-209A9222EEBF}"/>
              </a:ext>
              <a:ext uri="{C183D7F6-B498-43B3-948B-1728B52AA6E4}">
                <adec:decorative xmlns:adec="http://schemas.microsoft.com/office/drawing/2017/decorative" val="1"/>
              </a:ext>
            </a:extLst>
          </p:cNvPr>
          <p:cNvSpPr/>
          <p:nvPr userDrawn="1"/>
        </p:nvSpPr>
        <p:spPr>
          <a:xfrm rot="5400000">
            <a:off x="3066943" y="-3066947"/>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Freeform: Shape 59">
            <a:extLst>
              <a:ext uri="{FF2B5EF4-FFF2-40B4-BE49-F238E27FC236}">
                <a16:creationId xmlns:a16="http://schemas.microsoft.com/office/drawing/2014/main" id="{2D7E2290-C841-FA30-B540-94E323C37D8F}"/>
              </a:ext>
              <a:ext uri="{C183D7F6-B498-43B3-948B-1728B52AA6E4}">
                <adec:decorative xmlns:adec="http://schemas.microsoft.com/office/drawing/2017/decorative" val="1"/>
              </a:ext>
            </a:extLst>
          </p:cNvPr>
          <p:cNvSpPr/>
          <p:nvPr userDrawn="1"/>
        </p:nvSpPr>
        <p:spPr>
          <a:xfrm rot="16200000" flipH="1" flipV="1">
            <a:off x="5673214" y="-460675"/>
            <a:ext cx="312166" cy="1231903"/>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27" name="Rectangle 6">
            <a:extLst>
              <a:ext uri="{FF2B5EF4-FFF2-40B4-BE49-F238E27FC236}">
                <a16:creationId xmlns:a16="http://schemas.microsoft.com/office/drawing/2014/main" id="{98CB2567-FE22-5916-E6EE-BF2E420C8C42}"/>
              </a:ext>
              <a:ext uri="{C183D7F6-B498-43B3-948B-1728B52AA6E4}">
                <adec:decorative xmlns:adec="http://schemas.microsoft.com/office/drawing/2017/decorative" val="1"/>
              </a:ext>
            </a:extLst>
          </p:cNvPr>
          <p:cNvSpPr/>
          <p:nvPr userDrawn="1"/>
        </p:nvSpPr>
        <p:spPr>
          <a:xfrm rot="5400000">
            <a:off x="8843383" y="-2398940"/>
            <a:ext cx="312165" cy="51084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6" name="Rectangle 6">
            <a:extLst>
              <a:ext uri="{FF2B5EF4-FFF2-40B4-BE49-F238E27FC236}">
                <a16:creationId xmlns:a16="http://schemas.microsoft.com/office/drawing/2014/main" id="{061982EF-A562-8BFF-583D-EB011D56411C}"/>
              </a:ext>
              <a:ext uri="{C183D7F6-B498-43B3-948B-1728B52AA6E4}">
                <adec:decorative xmlns:adec="http://schemas.microsoft.com/office/drawing/2017/decorative" val="1"/>
              </a:ext>
            </a:extLst>
          </p:cNvPr>
          <p:cNvSpPr/>
          <p:nvPr userDrawn="1"/>
        </p:nvSpPr>
        <p:spPr>
          <a:xfrm rot="5400000">
            <a:off x="11716760" y="-163879"/>
            <a:ext cx="312165" cy="63831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extLst>
      <p:ext uri="{BB962C8B-B14F-4D97-AF65-F5344CB8AC3E}">
        <p14:creationId xmlns:p14="http://schemas.microsoft.com/office/powerpoint/2010/main" val="26832110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073454" y="831919"/>
            <a:ext cx="3273552" cy="2035696"/>
          </a:xfrm>
        </p:spPr>
        <p:txBody>
          <a:bodyPr anchor="b">
            <a:no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44000" y="831919"/>
            <a:ext cx="6937365" cy="5091685"/>
          </a:xfrm>
        </p:spPr>
        <p:txBody>
          <a:bodyPr/>
          <a:lstStyle/>
          <a:p>
            <a:endParaRPr lang="en-US"/>
          </a:p>
        </p:txBody>
      </p:sp>
      <p:sp>
        <p:nvSpPr>
          <p:cNvPr id="4" name="Content Placeholder 2">
            <a:extLst>
              <a:ext uri="{FF2B5EF4-FFF2-40B4-BE49-F238E27FC236}">
                <a16:creationId xmlns:a16="http://schemas.microsoft.com/office/drawing/2014/main" id="{A83DB3FE-F7D2-E449-4412-979DFDADDC86}"/>
              </a:ext>
            </a:extLst>
          </p:cNvPr>
          <p:cNvSpPr>
            <a:spLocks noGrp="1"/>
          </p:cNvSpPr>
          <p:nvPr>
            <p:ph idx="1"/>
          </p:nvPr>
        </p:nvSpPr>
        <p:spPr>
          <a:xfrm>
            <a:off x="8073452" y="2992582"/>
            <a:ext cx="3273553" cy="2931022"/>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a:extLst>
              <a:ext uri="{FF2B5EF4-FFF2-40B4-BE49-F238E27FC236}">
                <a16:creationId xmlns:a16="http://schemas.microsoft.com/office/drawing/2014/main" id="{6B3F9524-AF16-7B88-FD0F-5D85D35D4023}"/>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5/13/25</a:t>
            </a:fld>
            <a:endParaRPr lang="en-US"/>
          </a:p>
        </p:txBody>
      </p:sp>
      <p:sp>
        <p:nvSpPr>
          <p:cNvPr id="6" name="Footer Placeholder 4">
            <a:extLst>
              <a:ext uri="{FF2B5EF4-FFF2-40B4-BE49-F238E27FC236}">
                <a16:creationId xmlns:a16="http://schemas.microsoft.com/office/drawing/2014/main" id="{8809F231-51ED-DDB0-9D71-BF8956AA757A}"/>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3004408D-81FD-E507-7BBD-A8D6584E4240}"/>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2" name="Freeform: Shape 16">
            <a:extLst>
              <a:ext uri="{FF2B5EF4-FFF2-40B4-BE49-F238E27FC236}">
                <a16:creationId xmlns:a16="http://schemas.microsoft.com/office/drawing/2014/main" id="{697E7E97-2AF1-DCEF-1577-E6BB3BF3A416}"/>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Freeform: Shape 17">
            <a:extLst>
              <a:ext uri="{FF2B5EF4-FFF2-40B4-BE49-F238E27FC236}">
                <a16:creationId xmlns:a16="http://schemas.microsoft.com/office/drawing/2014/main" id="{E9317DCD-DD5B-9395-5430-ADD837B166AE}"/>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Freeform: Shape 19">
            <a:extLst>
              <a:ext uri="{FF2B5EF4-FFF2-40B4-BE49-F238E27FC236}">
                <a16:creationId xmlns:a16="http://schemas.microsoft.com/office/drawing/2014/main" id="{FD993BD8-30E5-EFEA-32A5-68475D04F0F5}"/>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Freeform: Shape 18">
            <a:extLst>
              <a:ext uri="{FF2B5EF4-FFF2-40B4-BE49-F238E27FC236}">
                <a16:creationId xmlns:a16="http://schemas.microsoft.com/office/drawing/2014/main" id="{0AA84551-1089-1E65-5C17-6F400C1EADBC}"/>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2437138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Photo 1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43999" y="831919"/>
            <a:ext cx="10504001" cy="3472067"/>
          </a:xfrm>
        </p:spPr>
        <p:txBody>
          <a:bodyPr/>
          <a:lstStyle/>
          <a:p>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43998" y="4509559"/>
            <a:ext cx="4579339" cy="1516522"/>
          </a:xfrm>
        </p:spPr>
        <p:txBody>
          <a:bodyPr anchor="t">
            <a:noAutofit/>
          </a:bodyPr>
          <a:lstStyle>
            <a:lvl1pPr>
              <a:defRPr sz="3600"/>
            </a:lvl1pPr>
          </a:lstStyle>
          <a:p>
            <a:r>
              <a:rPr lang="en-US"/>
              <a:t>Click to edit Master title style</a:t>
            </a:r>
          </a:p>
        </p:txBody>
      </p:sp>
      <p:sp>
        <p:nvSpPr>
          <p:cNvPr id="7" name="Content Placeholder 2">
            <a:extLst>
              <a:ext uri="{FF2B5EF4-FFF2-40B4-BE49-F238E27FC236}">
                <a16:creationId xmlns:a16="http://schemas.microsoft.com/office/drawing/2014/main" id="{9A29A789-F42A-CE01-5134-E27AA725CDBF}"/>
              </a:ext>
            </a:extLst>
          </p:cNvPr>
          <p:cNvSpPr>
            <a:spLocks noGrp="1"/>
          </p:cNvSpPr>
          <p:nvPr>
            <p:ph idx="1"/>
          </p:nvPr>
        </p:nvSpPr>
        <p:spPr>
          <a:xfrm>
            <a:off x="5597236" y="4509559"/>
            <a:ext cx="5750764" cy="1516522"/>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FE6EE51A-242F-6B3B-BC3A-A775A4D3ABC4}"/>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5/13/25</a:t>
            </a:fld>
            <a:endParaRPr lang="en-US"/>
          </a:p>
        </p:txBody>
      </p:sp>
      <p:sp>
        <p:nvSpPr>
          <p:cNvPr id="6" name="Footer Placeholder 4">
            <a:extLst>
              <a:ext uri="{FF2B5EF4-FFF2-40B4-BE49-F238E27FC236}">
                <a16:creationId xmlns:a16="http://schemas.microsoft.com/office/drawing/2014/main" id="{36AF2934-39B9-625F-CE2A-760A04F05C6E}"/>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EAA7CB57-5E03-8E25-767F-8320CC058A14}"/>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3" name="Freeform: Shape 59">
            <a:extLst>
              <a:ext uri="{FF2B5EF4-FFF2-40B4-BE49-F238E27FC236}">
                <a16:creationId xmlns:a16="http://schemas.microsoft.com/office/drawing/2014/main" id="{EDC08D2B-BE98-2387-126D-01CA1E351311}"/>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4" name="Rectangle 9">
            <a:extLst>
              <a:ext uri="{FF2B5EF4-FFF2-40B4-BE49-F238E27FC236}">
                <a16:creationId xmlns:a16="http://schemas.microsoft.com/office/drawing/2014/main" id="{EDB9B957-9A7F-6030-9FD9-7190608C4070}"/>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11">
            <a:extLst>
              <a:ext uri="{FF2B5EF4-FFF2-40B4-BE49-F238E27FC236}">
                <a16:creationId xmlns:a16="http://schemas.microsoft.com/office/drawing/2014/main" id="{E30A39C3-B004-B36E-236D-BDD46BB5E8BC}"/>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Shape 59">
            <a:extLst>
              <a:ext uri="{FF2B5EF4-FFF2-40B4-BE49-F238E27FC236}">
                <a16:creationId xmlns:a16="http://schemas.microsoft.com/office/drawing/2014/main" id="{C16C57F0-678F-7C1D-45CA-3A0EEF6DAF98}"/>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33007400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Photo 1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43999" y="865938"/>
            <a:ext cx="10504001" cy="2556004"/>
          </a:xfrm>
        </p:spPr>
        <p:txBody>
          <a:bodyPr/>
          <a:lstStyle/>
          <a:p>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43999" y="3785800"/>
            <a:ext cx="2953618" cy="2240280"/>
          </a:xfrm>
        </p:spPr>
        <p:txBody>
          <a:bodyPr anchor="t">
            <a:noAutofit/>
          </a:bodyPr>
          <a:lstStyle>
            <a:lvl1pPr>
              <a:defRPr sz="3600"/>
            </a:lvl1pPr>
          </a:lstStyle>
          <a:p>
            <a:r>
              <a:rPr lang="en-US"/>
              <a:t>Click to edit Master title style</a:t>
            </a:r>
          </a:p>
        </p:txBody>
      </p:sp>
      <p:sp>
        <p:nvSpPr>
          <p:cNvPr id="4" name="Content Placeholder 2">
            <a:extLst>
              <a:ext uri="{FF2B5EF4-FFF2-40B4-BE49-F238E27FC236}">
                <a16:creationId xmlns:a16="http://schemas.microsoft.com/office/drawing/2014/main" id="{E98E2102-73F7-E059-C739-47418EA880A4}"/>
              </a:ext>
            </a:extLst>
          </p:cNvPr>
          <p:cNvSpPr>
            <a:spLocks noGrp="1"/>
          </p:cNvSpPr>
          <p:nvPr>
            <p:ph idx="1"/>
          </p:nvPr>
        </p:nvSpPr>
        <p:spPr>
          <a:xfrm>
            <a:off x="3990109" y="3785800"/>
            <a:ext cx="7357891" cy="2240281"/>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a:extLst>
              <a:ext uri="{FF2B5EF4-FFF2-40B4-BE49-F238E27FC236}">
                <a16:creationId xmlns:a16="http://schemas.microsoft.com/office/drawing/2014/main" id="{B529124B-3B19-6FC6-9F79-A760D6CA945A}"/>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5/13/25</a:t>
            </a:fld>
            <a:endParaRPr lang="en-US"/>
          </a:p>
        </p:txBody>
      </p:sp>
      <p:sp>
        <p:nvSpPr>
          <p:cNvPr id="6" name="Footer Placeholder 4">
            <a:extLst>
              <a:ext uri="{FF2B5EF4-FFF2-40B4-BE49-F238E27FC236}">
                <a16:creationId xmlns:a16="http://schemas.microsoft.com/office/drawing/2014/main" id="{C7173872-0F8A-92BB-60FA-06E41B05438D}"/>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14982C76-6FB9-F3AD-FA15-0D32F3D9E004}"/>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2" name="Freeform: Shape 16">
            <a:extLst>
              <a:ext uri="{FF2B5EF4-FFF2-40B4-BE49-F238E27FC236}">
                <a16:creationId xmlns:a16="http://schemas.microsoft.com/office/drawing/2014/main" id="{9731B2A6-3038-F565-C577-E69DD5BC673C}"/>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Freeform: Shape 17">
            <a:extLst>
              <a:ext uri="{FF2B5EF4-FFF2-40B4-BE49-F238E27FC236}">
                <a16:creationId xmlns:a16="http://schemas.microsoft.com/office/drawing/2014/main" id="{A67BA275-E7E6-7053-A026-EB3872622CF1}"/>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Freeform: Shape 19">
            <a:extLst>
              <a:ext uri="{FF2B5EF4-FFF2-40B4-BE49-F238E27FC236}">
                <a16:creationId xmlns:a16="http://schemas.microsoft.com/office/drawing/2014/main" id="{7F446589-4583-8647-CFA5-49008F0B92EB}"/>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Freeform: Shape 18">
            <a:extLst>
              <a:ext uri="{FF2B5EF4-FFF2-40B4-BE49-F238E27FC236}">
                <a16:creationId xmlns:a16="http://schemas.microsoft.com/office/drawing/2014/main" id="{B5B742C4-F546-E27E-53EA-AC608C081B58}"/>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4408305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44000" y="831918"/>
            <a:ext cx="2953618" cy="2240279"/>
          </a:xfrm>
        </p:spPr>
        <p:txBody>
          <a:bodyPr anchor="t">
            <a:noAutofit/>
          </a:bodyPr>
          <a:lstStyle>
            <a:lvl1pPr>
              <a:defRPr sz="3600"/>
            </a:lvl1pPr>
          </a:lstStyle>
          <a:p>
            <a:r>
              <a:rPr lang="en-US"/>
              <a:t>Click to edit Master title style</a:t>
            </a:r>
          </a:p>
        </p:txBody>
      </p:sp>
      <p:sp>
        <p:nvSpPr>
          <p:cNvPr id="4" name="Content Placeholder 2">
            <a:extLst>
              <a:ext uri="{FF2B5EF4-FFF2-40B4-BE49-F238E27FC236}">
                <a16:creationId xmlns:a16="http://schemas.microsoft.com/office/drawing/2014/main" id="{3F37715F-06AC-F5A6-12CE-84D44B400AD6}"/>
              </a:ext>
            </a:extLst>
          </p:cNvPr>
          <p:cNvSpPr>
            <a:spLocks noGrp="1"/>
          </p:cNvSpPr>
          <p:nvPr>
            <p:ph idx="1"/>
          </p:nvPr>
        </p:nvSpPr>
        <p:spPr>
          <a:xfrm>
            <a:off x="4054764" y="824389"/>
            <a:ext cx="7293236" cy="2247808"/>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43999" y="3310759"/>
            <a:ext cx="10504001" cy="2722852"/>
          </a:xfrm>
        </p:spPr>
        <p:txBody>
          <a:bodyPr/>
          <a:lstStyle/>
          <a:p>
            <a:endParaRPr lang="en-US"/>
          </a:p>
        </p:txBody>
      </p:sp>
      <p:sp>
        <p:nvSpPr>
          <p:cNvPr id="3" name="Date Placeholder 3">
            <a:extLst>
              <a:ext uri="{FF2B5EF4-FFF2-40B4-BE49-F238E27FC236}">
                <a16:creationId xmlns:a16="http://schemas.microsoft.com/office/drawing/2014/main" id="{1A42EE36-6D78-ED96-BA7A-0AE1F0DD3113}"/>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5/13/25</a:t>
            </a:fld>
            <a:endParaRPr lang="en-US"/>
          </a:p>
        </p:txBody>
      </p:sp>
      <p:sp>
        <p:nvSpPr>
          <p:cNvPr id="6" name="Footer Placeholder 4">
            <a:extLst>
              <a:ext uri="{FF2B5EF4-FFF2-40B4-BE49-F238E27FC236}">
                <a16:creationId xmlns:a16="http://schemas.microsoft.com/office/drawing/2014/main" id="{3E381D81-8909-BE95-6F06-C0C32493A297}"/>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F5B87E8A-0424-908A-2920-72BA97B72CF5}"/>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2" name="Freeform: Shape 16">
            <a:extLst>
              <a:ext uri="{FF2B5EF4-FFF2-40B4-BE49-F238E27FC236}">
                <a16:creationId xmlns:a16="http://schemas.microsoft.com/office/drawing/2014/main" id="{F2F4F436-2885-E919-59D1-9F4B72461162}"/>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Freeform: Shape 17">
            <a:extLst>
              <a:ext uri="{FF2B5EF4-FFF2-40B4-BE49-F238E27FC236}">
                <a16:creationId xmlns:a16="http://schemas.microsoft.com/office/drawing/2014/main" id="{19B02536-A5B7-CFE8-D253-CC3FCA173861}"/>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Freeform: Shape 19">
            <a:extLst>
              <a:ext uri="{FF2B5EF4-FFF2-40B4-BE49-F238E27FC236}">
                <a16:creationId xmlns:a16="http://schemas.microsoft.com/office/drawing/2014/main" id="{99ACFEDC-62BE-1738-94DB-A9A84742343A}"/>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Freeform: Shape 18">
            <a:extLst>
              <a:ext uri="{FF2B5EF4-FFF2-40B4-BE49-F238E27FC236}">
                <a16:creationId xmlns:a16="http://schemas.microsoft.com/office/drawing/2014/main" id="{0C3F2215-0CD2-E69F-A2BD-8DFCDB37BB6B}"/>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524722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73963" y="858337"/>
            <a:ext cx="10504000" cy="970463"/>
          </a:xfrm>
        </p:spPr>
        <p:txBody>
          <a:bodyPr anchor="ctr">
            <a:no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73963" y="2081048"/>
            <a:ext cx="6157458" cy="3945032"/>
          </a:xfrm>
        </p:spPr>
        <p:txBody>
          <a:bodyPr/>
          <a:lstStyle/>
          <a:p>
            <a:endParaRPr lang="en-US"/>
          </a:p>
        </p:txBody>
      </p:sp>
      <p:sp>
        <p:nvSpPr>
          <p:cNvPr id="6" name="Content Placeholder 2">
            <a:extLst>
              <a:ext uri="{FF2B5EF4-FFF2-40B4-BE49-F238E27FC236}">
                <a16:creationId xmlns:a16="http://schemas.microsoft.com/office/drawing/2014/main" id="{408C7461-314A-7430-6CA4-63A01F73BA43}"/>
              </a:ext>
            </a:extLst>
          </p:cNvPr>
          <p:cNvSpPr>
            <a:spLocks noGrp="1"/>
          </p:cNvSpPr>
          <p:nvPr>
            <p:ph idx="1"/>
          </p:nvPr>
        </p:nvSpPr>
        <p:spPr>
          <a:xfrm>
            <a:off x="7269017" y="2081049"/>
            <a:ext cx="4108945" cy="3945032"/>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468C7D2F-9D75-2435-3CAF-B6029DA9EDE4}"/>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5/13/25</a:t>
            </a:fld>
            <a:endParaRPr lang="en-US"/>
          </a:p>
        </p:txBody>
      </p:sp>
      <p:sp>
        <p:nvSpPr>
          <p:cNvPr id="4" name="Footer Placeholder 4">
            <a:extLst>
              <a:ext uri="{FF2B5EF4-FFF2-40B4-BE49-F238E27FC236}">
                <a16:creationId xmlns:a16="http://schemas.microsoft.com/office/drawing/2014/main" id="{63794DE6-442D-DCFE-9025-59816725EBC6}"/>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3" name="Slide Number Placeholder 5">
            <a:extLst>
              <a:ext uri="{FF2B5EF4-FFF2-40B4-BE49-F238E27FC236}">
                <a16:creationId xmlns:a16="http://schemas.microsoft.com/office/drawing/2014/main" id="{8FCE053A-D84D-F068-2187-0593A6D6DDBF}"/>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2" name="Freeform: Shape 59">
            <a:extLst>
              <a:ext uri="{FF2B5EF4-FFF2-40B4-BE49-F238E27FC236}">
                <a16:creationId xmlns:a16="http://schemas.microsoft.com/office/drawing/2014/main" id="{481F23A8-0C6F-3F32-0B98-06736333DEAF}"/>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3" name="Rectangle 9">
            <a:extLst>
              <a:ext uri="{FF2B5EF4-FFF2-40B4-BE49-F238E27FC236}">
                <a16:creationId xmlns:a16="http://schemas.microsoft.com/office/drawing/2014/main" id="{BC56C0F3-A0B5-A7A6-A072-97B2A5722637}"/>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1">
            <a:extLst>
              <a:ext uri="{FF2B5EF4-FFF2-40B4-BE49-F238E27FC236}">
                <a16:creationId xmlns:a16="http://schemas.microsoft.com/office/drawing/2014/main" id="{9D199749-F152-56FE-4504-73DF7E157A10}"/>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reeform: Shape 59">
            <a:extLst>
              <a:ext uri="{FF2B5EF4-FFF2-40B4-BE49-F238E27FC236}">
                <a16:creationId xmlns:a16="http://schemas.microsoft.com/office/drawing/2014/main" id="{95BDD05D-8B5F-8B0A-B47B-E97C0D3866D7}"/>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1106498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44000" y="852884"/>
            <a:ext cx="4672584" cy="1453896"/>
          </a:xfrm>
        </p:spPr>
        <p:txBody>
          <a:bodyPr anchor="t">
            <a:no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44000" y="2459420"/>
            <a:ext cx="4672584" cy="3545695"/>
          </a:xfrm>
        </p:spPr>
        <p:txBody>
          <a:bodyPr/>
          <a:lstStyle/>
          <a:p>
            <a:endParaRPr lang="en-US"/>
          </a:p>
        </p:txBody>
      </p:sp>
      <p:sp>
        <p:nvSpPr>
          <p:cNvPr id="3" name="Content Placeholder 2">
            <a:extLst>
              <a:ext uri="{FF2B5EF4-FFF2-40B4-BE49-F238E27FC236}">
                <a16:creationId xmlns:a16="http://schemas.microsoft.com/office/drawing/2014/main" id="{A1E571DC-86DF-2230-52AD-9440B5CB4DB4}"/>
              </a:ext>
            </a:extLst>
          </p:cNvPr>
          <p:cNvSpPr>
            <a:spLocks noGrp="1"/>
          </p:cNvSpPr>
          <p:nvPr>
            <p:ph idx="1"/>
          </p:nvPr>
        </p:nvSpPr>
        <p:spPr>
          <a:xfrm>
            <a:off x="5698836" y="852883"/>
            <a:ext cx="5750764" cy="5152231"/>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C162FE03-22B1-3FC9-D0A1-70C4C9B6FC1C}"/>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5/13/25</a:t>
            </a:fld>
            <a:endParaRPr lang="en-US"/>
          </a:p>
        </p:txBody>
      </p:sp>
      <p:sp>
        <p:nvSpPr>
          <p:cNvPr id="6" name="Footer Placeholder 4">
            <a:extLst>
              <a:ext uri="{FF2B5EF4-FFF2-40B4-BE49-F238E27FC236}">
                <a16:creationId xmlns:a16="http://schemas.microsoft.com/office/drawing/2014/main" id="{DAAD1C7F-699D-B975-BBB5-3F8AAE993BCC}"/>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3A90F4F4-332A-7489-099F-649FE29D8F6A}"/>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26" name="Rectangle 6">
            <a:extLst>
              <a:ext uri="{FF2B5EF4-FFF2-40B4-BE49-F238E27FC236}">
                <a16:creationId xmlns:a16="http://schemas.microsoft.com/office/drawing/2014/main" id="{69458B26-18DF-0F22-F73B-FBF0117ABDF3}"/>
              </a:ext>
              <a:ext uri="{C183D7F6-B498-43B3-948B-1728B52AA6E4}">
                <adec:decorative xmlns:adec="http://schemas.microsoft.com/office/drawing/2017/decorative" val="1"/>
              </a:ext>
            </a:extLst>
          </p:cNvPr>
          <p:cNvSpPr/>
          <p:nvPr userDrawn="1"/>
        </p:nvSpPr>
        <p:spPr>
          <a:xfrm rot="5400000">
            <a:off x="11716760" y="-163879"/>
            <a:ext cx="312165" cy="63831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7" name="Rectangle 6">
            <a:extLst>
              <a:ext uri="{FF2B5EF4-FFF2-40B4-BE49-F238E27FC236}">
                <a16:creationId xmlns:a16="http://schemas.microsoft.com/office/drawing/2014/main" id="{29454459-F726-2777-3904-98ED43017AD6}"/>
              </a:ext>
              <a:ext uri="{C183D7F6-B498-43B3-948B-1728B52AA6E4}">
                <adec:decorative xmlns:adec="http://schemas.microsoft.com/office/drawing/2017/decorative" val="1"/>
              </a:ext>
            </a:extLst>
          </p:cNvPr>
          <p:cNvSpPr/>
          <p:nvPr userDrawn="1"/>
        </p:nvSpPr>
        <p:spPr>
          <a:xfrm rot="5400000">
            <a:off x="8843383" y="-2398940"/>
            <a:ext cx="312165" cy="51084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8" name="Rectangle 6">
            <a:extLst>
              <a:ext uri="{FF2B5EF4-FFF2-40B4-BE49-F238E27FC236}">
                <a16:creationId xmlns:a16="http://schemas.microsoft.com/office/drawing/2014/main" id="{4AFF45CF-7D31-04CD-2EDB-8FBEADAE8F29}"/>
              </a:ext>
              <a:ext uri="{C183D7F6-B498-43B3-948B-1728B52AA6E4}">
                <adec:decorative xmlns:adec="http://schemas.microsoft.com/office/drawing/2017/decorative" val="1"/>
              </a:ext>
            </a:extLst>
          </p:cNvPr>
          <p:cNvSpPr/>
          <p:nvPr userDrawn="1"/>
        </p:nvSpPr>
        <p:spPr>
          <a:xfrm rot="5400000">
            <a:off x="3066943" y="-3066947"/>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Freeform: Shape 59">
            <a:extLst>
              <a:ext uri="{FF2B5EF4-FFF2-40B4-BE49-F238E27FC236}">
                <a16:creationId xmlns:a16="http://schemas.microsoft.com/office/drawing/2014/main" id="{7EC0A88E-95E4-54C0-4C7B-90A8A6AD7DD1}"/>
              </a:ext>
              <a:ext uri="{C183D7F6-B498-43B3-948B-1728B52AA6E4}">
                <adec:decorative xmlns:adec="http://schemas.microsoft.com/office/drawing/2017/decorative" val="1"/>
              </a:ext>
            </a:extLst>
          </p:cNvPr>
          <p:cNvSpPr/>
          <p:nvPr userDrawn="1"/>
        </p:nvSpPr>
        <p:spPr>
          <a:xfrm rot="16200000" flipH="1" flipV="1">
            <a:off x="5673214" y="-460675"/>
            <a:ext cx="312166" cy="1231903"/>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17158906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44000" y="873725"/>
            <a:ext cx="3657603" cy="1453896"/>
          </a:xfrm>
        </p:spPr>
        <p:txBody>
          <a:bodyPr anchor="t">
            <a:no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43999" y="2490951"/>
            <a:ext cx="3657603" cy="3493323"/>
          </a:xfrm>
        </p:spPr>
        <p:txBody>
          <a:bodyPr/>
          <a:lstStyle/>
          <a:p>
            <a:endParaRPr lang="en-US"/>
          </a:p>
        </p:txBody>
      </p:sp>
      <p:sp>
        <p:nvSpPr>
          <p:cNvPr id="7" name="Content Placeholder 2">
            <a:extLst>
              <a:ext uri="{FF2B5EF4-FFF2-40B4-BE49-F238E27FC236}">
                <a16:creationId xmlns:a16="http://schemas.microsoft.com/office/drawing/2014/main" id="{81C9BBE1-F163-BFCA-3F62-3189A30FA7B6}"/>
              </a:ext>
            </a:extLst>
          </p:cNvPr>
          <p:cNvSpPr>
            <a:spLocks noGrp="1"/>
          </p:cNvSpPr>
          <p:nvPr>
            <p:ph idx="1"/>
          </p:nvPr>
        </p:nvSpPr>
        <p:spPr>
          <a:xfrm>
            <a:off x="4692073" y="852883"/>
            <a:ext cx="6757527" cy="5152231"/>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ED1735F2-E2C8-9B6A-C3E1-C7B56CDE4126}"/>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5/13/25</a:t>
            </a:fld>
            <a:endParaRPr lang="en-US"/>
          </a:p>
        </p:txBody>
      </p:sp>
      <p:sp>
        <p:nvSpPr>
          <p:cNvPr id="6" name="Footer Placeholder 4">
            <a:extLst>
              <a:ext uri="{FF2B5EF4-FFF2-40B4-BE49-F238E27FC236}">
                <a16:creationId xmlns:a16="http://schemas.microsoft.com/office/drawing/2014/main" id="{C7ABF240-AB8A-B851-60A3-07C17BF9E494}"/>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27CE6569-5A00-FAA6-16A6-9CAC579A83D9}"/>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3" name="Freeform: Shape 59">
            <a:extLst>
              <a:ext uri="{FF2B5EF4-FFF2-40B4-BE49-F238E27FC236}">
                <a16:creationId xmlns:a16="http://schemas.microsoft.com/office/drawing/2014/main" id="{D093A1E9-14E7-F1BD-8AD3-0926AC48C3C2}"/>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4" name="Rectangle 9">
            <a:extLst>
              <a:ext uri="{FF2B5EF4-FFF2-40B4-BE49-F238E27FC236}">
                <a16:creationId xmlns:a16="http://schemas.microsoft.com/office/drawing/2014/main" id="{1C082F9D-17F7-A6A3-6F59-395DBD0403BF}"/>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11">
            <a:extLst>
              <a:ext uri="{FF2B5EF4-FFF2-40B4-BE49-F238E27FC236}">
                <a16:creationId xmlns:a16="http://schemas.microsoft.com/office/drawing/2014/main" id="{40635C57-C6B6-95FF-FF70-8E4EC721DBDE}"/>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Shape 59">
            <a:extLst>
              <a:ext uri="{FF2B5EF4-FFF2-40B4-BE49-F238E27FC236}">
                <a16:creationId xmlns:a16="http://schemas.microsoft.com/office/drawing/2014/main" id="{64C0BF67-AD24-8BA3-7BFE-4FC4B3109DFA}"/>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2245109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Photo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49885F5-BCBD-1B93-4BD0-913F4539ECF1}"/>
              </a:ext>
            </a:extLst>
          </p:cNvPr>
          <p:cNvSpPr>
            <a:spLocks noGrp="1"/>
          </p:cNvSpPr>
          <p:nvPr>
            <p:ph type="ctrTitle" hasCustomPrompt="1"/>
          </p:nvPr>
        </p:nvSpPr>
        <p:spPr>
          <a:xfrm>
            <a:off x="451973" y="3986909"/>
            <a:ext cx="11288052" cy="1331597"/>
          </a:xfrm>
        </p:spPr>
        <p:txBody>
          <a:bodyPr anchor="b">
            <a:noAutofit/>
          </a:bodyPr>
          <a:lstStyle>
            <a:lvl1pPr algn="l">
              <a:defRPr sz="5000"/>
            </a:lvl1pPr>
          </a:lstStyle>
          <a:p>
            <a:r>
              <a:rPr lang="en-US"/>
              <a:t>Click to edit Master title style</a:t>
            </a:r>
            <a:endParaRPr lang="en-CN"/>
          </a:p>
        </p:txBody>
      </p:sp>
      <p:sp>
        <p:nvSpPr>
          <p:cNvPr id="9" name="Subtitle 2">
            <a:extLst>
              <a:ext uri="{FF2B5EF4-FFF2-40B4-BE49-F238E27FC236}">
                <a16:creationId xmlns:a16="http://schemas.microsoft.com/office/drawing/2014/main" id="{B044FD8C-6C45-EC5E-5CA3-79C3C87BF83A}"/>
              </a:ext>
            </a:extLst>
          </p:cNvPr>
          <p:cNvSpPr>
            <a:spLocks noGrp="1"/>
          </p:cNvSpPr>
          <p:nvPr>
            <p:ph type="subTitle" idx="1" hasCustomPrompt="1"/>
          </p:nvPr>
        </p:nvSpPr>
        <p:spPr>
          <a:xfrm>
            <a:off x="451973" y="5416550"/>
            <a:ext cx="11288052" cy="615950"/>
          </a:xfrm>
        </p:spPr>
        <p:txBody>
          <a:bodyPr>
            <a:noAutofit/>
          </a:bodyPr>
          <a:lstStyle>
            <a:lvl1pPr marL="0" indent="0" algn="l">
              <a:lnSpc>
                <a:spcPct val="100000"/>
              </a:lnSpc>
              <a:spcBef>
                <a:spcPts val="0"/>
              </a:spcBef>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26" name="Picture Placeholder 25">
            <a:extLst>
              <a:ext uri="{FF2B5EF4-FFF2-40B4-BE49-F238E27FC236}">
                <a16:creationId xmlns:a16="http://schemas.microsoft.com/office/drawing/2014/main" id="{035CA494-5B62-D1F6-0DF6-40D867589380}"/>
              </a:ext>
            </a:extLst>
          </p:cNvPr>
          <p:cNvSpPr>
            <a:spLocks noGrp="1"/>
          </p:cNvSpPr>
          <p:nvPr>
            <p:ph type="pic" sz="quarter" idx="20"/>
          </p:nvPr>
        </p:nvSpPr>
        <p:spPr>
          <a:xfrm>
            <a:off x="4699621" y="964"/>
            <a:ext cx="5578791" cy="3888401"/>
          </a:xfrm>
          <a:noFill/>
        </p:spPr>
        <p:txBody>
          <a:bodyPr/>
          <a:lstStyle/>
          <a:p>
            <a:endParaRPr lang="zh-CN" altLang="en-US"/>
          </a:p>
        </p:txBody>
      </p:sp>
      <p:sp>
        <p:nvSpPr>
          <p:cNvPr id="5" name="Content Placeholder 8">
            <a:extLst>
              <a:ext uri="{FF2B5EF4-FFF2-40B4-BE49-F238E27FC236}">
                <a16:creationId xmlns:a16="http://schemas.microsoft.com/office/drawing/2014/main" id="{E6436228-797E-53A8-A7F9-52AD1B8E0F3F}"/>
              </a:ext>
              <a:ext uri="{C183D7F6-B498-43B3-948B-1728B52AA6E4}">
                <adec:decorative xmlns:adec="http://schemas.microsoft.com/office/drawing/2017/decorative" val="0"/>
              </a:ext>
            </a:extLst>
          </p:cNvPr>
          <p:cNvSpPr>
            <a:spLocks noGrp="1"/>
          </p:cNvSpPr>
          <p:nvPr>
            <p:ph sz="quarter" idx="17" hasCustomPrompt="1"/>
          </p:nvPr>
        </p:nvSpPr>
        <p:spPr>
          <a:xfrm>
            <a:off x="451973" y="6087722"/>
            <a:ext cx="1801825" cy="266701"/>
          </a:xfrm>
        </p:spPr>
        <p:txBody>
          <a:bodyPr lIns="0" tIns="0" rIns="0" bIns="0" anchor="b">
            <a:noAutofit/>
          </a:bodyPr>
          <a:lstStyle>
            <a:lvl1pPr marL="0" indent="0" algn="l">
              <a:spcBef>
                <a:spcPts val="0"/>
              </a:spcBef>
              <a:buNone/>
              <a:defRPr sz="1600"/>
            </a:lvl1pPr>
            <a:lvl2pPr>
              <a:defRPr sz="1600"/>
            </a:lvl2pPr>
            <a:lvl3pPr>
              <a:defRPr sz="1600"/>
            </a:lvl3pPr>
            <a:lvl4pPr>
              <a:defRPr sz="1600"/>
            </a:lvl4pPr>
            <a:lvl5pPr>
              <a:defRPr sz="1600"/>
            </a:lvl5pPr>
          </a:lstStyle>
          <a:p>
            <a:r>
              <a:rPr lang="en-US" sz="1600"/>
              <a:t>Presenter Name</a:t>
            </a:r>
          </a:p>
        </p:txBody>
      </p:sp>
      <p:sp>
        <p:nvSpPr>
          <p:cNvPr id="4" name="Date Placeholder 3">
            <a:extLst>
              <a:ext uri="{FF2B5EF4-FFF2-40B4-BE49-F238E27FC236}">
                <a16:creationId xmlns:a16="http://schemas.microsoft.com/office/drawing/2014/main" id="{A3B84172-860D-1647-047C-C3738A9C3F46}"/>
              </a:ext>
            </a:extLst>
          </p:cNvPr>
          <p:cNvSpPr>
            <a:spLocks noGrp="1"/>
          </p:cNvSpPr>
          <p:nvPr>
            <p:ph type="dt" sz="half" idx="10"/>
          </p:nvPr>
        </p:nvSpPr>
        <p:spPr>
          <a:xfrm>
            <a:off x="657225" y="6400800"/>
            <a:ext cx="2743200" cy="266700"/>
          </a:xfrm>
        </p:spPr>
        <p:txBody>
          <a:bodyPr lIns="0" tIns="0" rIns="0" bIns="0"/>
          <a:lstStyle/>
          <a:p>
            <a:r>
              <a:rPr lang="en-US" altLang="zh-CN" dirty="0"/>
              <a:t>03/12/2025</a:t>
            </a:r>
            <a:fld id="{FD138C57-8E3B-4697-92F8-0ED9B71F7E17}" type="datetime1">
              <a:rPr lang="en-US" smtClean="0"/>
              <a:t>5/13/25</a:t>
            </a:fld>
            <a:endParaRPr lang="en-US"/>
          </a:p>
        </p:txBody>
      </p:sp>
      <p:sp>
        <p:nvSpPr>
          <p:cNvPr id="3" name="Footer Placeholder 4">
            <a:extLst>
              <a:ext uri="{FF2B5EF4-FFF2-40B4-BE49-F238E27FC236}">
                <a16:creationId xmlns:a16="http://schemas.microsoft.com/office/drawing/2014/main" id="{1F49D81A-40A1-67EF-AB98-6D6B4700160B}"/>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2" name="Slide Number Placeholder 5">
            <a:extLst>
              <a:ext uri="{FF2B5EF4-FFF2-40B4-BE49-F238E27FC236}">
                <a16:creationId xmlns:a16="http://schemas.microsoft.com/office/drawing/2014/main" id="{7D469B88-8070-4714-51D1-F43A0AFE3995}"/>
              </a:ext>
            </a:extLst>
          </p:cNvPr>
          <p:cNvSpPr>
            <a:spLocks noGrp="1"/>
          </p:cNvSpPr>
          <p:nvPr>
            <p:ph type="sldNum" sz="quarter" idx="12"/>
          </p:nvPr>
        </p:nvSpPr>
        <p:spPr>
          <a:xfrm>
            <a:off x="8274049" y="6400800"/>
            <a:ext cx="3241675" cy="266700"/>
          </a:xfrm>
        </p:spPr>
        <p:txBody>
          <a:bodyPr lIns="0" tIns="0" rIns="0" bIns="0"/>
          <a:lstStyle>
            <a:lvl1pPr algn="r">
              <a:defRPr/>
            </a:lvl1pPr>
          </a:lstStyle>
          <a:p>
            <a:fld id="{CC057153-B650-4DEB-B370-79DDCFDCE934}" type="slidenum">
              <a:rPr lang="en-US" smtClean="0"/>
              <a:pPr/>
              <a:t>‹#›</a:t>
            </a:fld>
            <a:endParaRPr lang="en-US"/>
          </a:p>
        </p:txBody>
      </p:sp>
      <p:sp>
        <p:nvSpPr>
          <p:cNvPr id="17" name="Rectangle 16">
            <a:extLst>
              <a:ext uri="{FF2B5EF4-FFF2-40B4-BE49-F238E27FC236}">
                <a16:creationId xmlns:a16="http://schemas.microsoft.com/office/drawing/2014/main" id="{2DA13429-7FDC-7187-2143-8A9EEDD8A627}"/>
              </a:ext>
              <a:ext uri="{C183D7F6-B498-43B3-948B-1728B52AA6E4}">
                <adec:decorative xmlns:adec="http://schemas.microsoft.com/office/drawing/2017/decorative" val="1"/>
              </a:ext>
            </a:extLst>
          </p:cNvPr>
          <p:cNvSpPr/>
          <p:nvPr userDrawn="1"/>
        </p:nvSpPr>
        <p:spPr>
          <a:xfrm rot="5400000" flipH="1">
            <a:off x="193548" y="-195013"/>
            <a:ext cx="1957956" cy="23479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Shape 9">
            <a:extLst>
              <a:ext uri="{FF2B5EF4-FFF2-40B4-BE49-F238E27FC236}">
                <a16:creationId xmlns:a16="http://schemas.microsoft.com/office/drawing/2014/main" id="{F34876CF-E930-1022-BFB1-831273576E54}"/>
              </a:ext>
              <a:ext uri="{C183D7F6-B498-43B3-948B-1728B52AA6E4}">
                <adec:decorative xmlns:adec="http://schemas.microsoft.com/office/drawing/2017/decorative" val="1"/>
              </a:ext>
            </a:extLst>
          </p:cNvPr>
          <p:cNvSpPr/>
          <p:nvPr userDrawn="1"/>
        </p:nvSpPr>
        <p:spPr>
          <a:xfrm>
            <a:off x="-7597" y="3"/>
            <a:ext cx="2351132" cy="1170015"/>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14" name="Rectangle 13">
            <a:extLst>
              <a:ext uri="{FF2B5EF4-FFF2-40B4-BE49-F238E27FC236}">
                <a16:creationId xmlns:a16="http://schemas.microsoft.com/office/drawing/2014/main" id="{CF763CC7-EA2E-97AB-5E20-B44890F7E685}"/>
              </a:ext>
              <a:ext uri="{C183D7F6-B498-43B3-948B-1728B52AA6E4}">
                <adec:decorative xmlns:adec="http://schemas.microsoft.com/office/drawing/2017/decorative" val="1"/>
              </a:ext>
            </a:extLst>
          </p:cNvPr>
          <p:cNvSpPr/>
          <p:nvPr userDrawn="1"/>
        </p:nvSpPr>
        <p:spPr>
          <a:xfrm rot="5400000" flipH="1">
            <a:off x="203865" y="1754093"/>
            <a:ext cx="1940257" cy="234798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Rectangle 15">
            <a:extLst>
              <a:ext uri="{FF2B5EF4-FFF2-40B4-BE49-F238E27FC236}">
                <a16:creationId xmlns:a16="http://schemas.microsoft.com/office/drawing/2014/main" id="{00CA88D6-0F39-DB96-BA62-7586959D18DB}"/>
              </a:ext>
              <a:ext uri="{C183D7F6-B498-43B3-948B-1728B52AA6E4}">
                <adec:decorative xmlns:adec="http://schemas.microsoft.com/office/drawing/2017/decorative" val="1"/>
              </a:ext>
            </a:extLst>
          </p:cNvPr>
          <p:cNvSpPr/>
          <p:nvPr userDrawn="1"/>
        </p:nvSpPr>
        <p:spPr>
          <a:xfrm rot="5400000" flipH="1">
            <a:off x="2544101" y="-198088"/>
            <a:ext cx="1954953" cy="23511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Rectangle 21">
            <a:extLst>
              <a:ext uri="{FF2B5EF4-FFF2-40B4-BE49-F238E27FC236}">
                <a16:creationId xmlns:a16="http://schemas.microsoft.com/office/drawing/2014/main" id="{2B13202E-A252-90D1-ED83-5D7FB9C4FA61}"/>
              </a:ext>
              <a:ext uri="{C183D7F6-B498-43B3-948B-1728B52AA6E4}">
                <adec:decorative xmlns:adec="http://schemas.microsoft.com/office/drawing/2017/decorative" val="1"/>
              </a:ext>
            </a:extLst>
          </p:cNvPr>
          <p:cNvSpPr/>
          <p:nvPr userDrawn="1"/>
        </p:nvSpPr>
        <p:spPr>
          <a:xfrm rot="5400000" flipV="1">
            <a:off x="2551501" y="1746727"/>
            <a:ext cx="1940259" cy="235102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Freeform: Shape 32">
            <a:extLst>
              <a:ext uri="{FF2B5EF4-FFF2-40B4-BE49-F238E27FC236}">
                <a16:creationId xmlns:a16="http://schemas.microsoft.com/office/drawing/2014/main" id="{DD2B2E8D-ECD5-FF51-A5CA-5FB0750DAAC6}"/>
              </a:ext>
              <a:ext uri="{C183D7F6-B498-43B3-948B-1728B52AA6E4}">
                <adec:decorative xmlns:adec="http://schemas.microsoft.com/office/drawing/2017/decorative" val="1"/>
              </a:ext>
            </a:extLst>
          </p:cNvPr>
          <p:cNvSpPr/>
          <p:nvPr userDrawn="1"/>
        </p:nvSpPr>
        <p:spPr>
          <a:xfrm rot="5400000" flipV="1">
            <a:off x="2554974" y="1743143"/>
            <a:ext cx="1933202" cy="2351131"/>
          </a:xfrm>
          <a:custGeom>
            <a:avLst/>
            <a:gdLst>
              <a:gd name="connsiteX0" fmla="*/ 0 w 2115288"/>
              <a:gd name="connsiteY0" fmla="*/ 2092083 h 2092083"/>
              <a:gd name="connsiteX1" fmla="*/ 0 w 2115288"/>
              <a:gd name="connsiteY1" fmla="*/ 0 h 2092083"/>
              <a:gd name="connsiteX2" fmla="*/ 2115288 w 2115288"/>
              <a:gd name="connsiteY2" fmla="*/ 0 h 2092083"/>
            </a:gdLst>
            <a:ahLst/>
            <a:cxnLst>
              <a:cxn ang="0">
                <a:pos x="connsiteX0" y="connsiteY0"/>
              </a:cxn>
              <a:cxn ang="0">
                <a:pos x="connsiteX1" y="connsiteY1"/>
              </a:cxn>
              <a:cxn ang="0">
                <a:pos x="connsiteX2" y="connsiteY2"/>
              </a:cxn>
            </a:cxnLst>
            <a:rect l="l" t="t" r="r" b="b"/>
            <a:pathLst>
              <a:path w="2115288" h="2092083">
                <a:moveTo>
                  <a:pt x="0" y="2092083"/>
                </a:moveTo>
                <a:lnTo>
                  <a:pt x="0" y="0"/>
                </a:lnTo>
                <a:lnTo>
                  <a:pt x="2115288"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solidFill>
                <a:schemeClr val="lt1"/>
              </a:solidFill>
            </a:endParaRPr>
          </a:p>
        </p:txBody>
      </p:sp>
      <p:sp>
        <p:nvSpPr>
          <p:cNvPr id="25" name="Rectangle 15">
            <a:extLst>
              <a:ext uri="{FF2B5EF4-FFF2-40B4-BE49-F238E27FC236}">
                <a16:creationId xmlns:a16="http://schemas.microsoft.com/office/drawing/2014/main" id="{BE33DCB4-EBE4-F9F4-40E1-A1109F436F26}"/>
              </a:ext>
              <a:ext uri="{C183D7F6-B498-43B3-948B-1728B52AA6E4}">
                <adec:decorative xmlns:adec="http://schemas.microsoft.com/office/drawing/2017/decorative" val="1"/>
              </a:ext>
            </a:extLst>
          </p:cNvPr>
          <p:cNvSpPr/>
          <p:nvPr userDrawn="1"/>
        </p:nvSpPr>
        <p:spPr>
          <a:xfrm rot="5400000" flipH="1">
            <a:off x="10253534" y="22400"/>
            <a:ext cx="1960861" cy="191606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Rectangle 17">
            <a:extLst>
              <a:ext uri="{FF2B5EF4-FFF2-40B4-BE49-F238E27FC236}">
                <a16:creationId xmlns:a16="http://schemas.microsoft.com/office/drawing/2014/main" id="{8C9D37B0-DB36-8B46-3EE5-848EE070FA13}"/>
              </a:ext>
              <a:ext uri="{C183D7F6-B498-43B3-948B-1728B52AA6E4}">
                <adec:decorative xmlns:adec="http://schemas.microsoft.com/office/drawing/2017/decorative" val="1"/>
              </a:ext>
            </a:extLst>
          </p:cNvPr>
          <p:cNvSpPr/>
          <p:nvPr userDrawn="1"/>
        </p:nvSpPr>
        <p:spPr>
          <a:xfrm rot="5400000" flipH="1">
            <a:off x="10265341" y="1968544"/>
            <a:ext cx="1937248" cy="191606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Freeform: Shape 33">
            <a:extLst>
              <a:ext uri="{FF2B5EF4-FFF2-40B4-BE49-F238E27FC236}">
                <a16:creationId xmlns:a16="http://schemas.microsoft.com/office/drawing/2014/main" id="{C49AE85A-7CA3-CA3E-CAC1-2D64B46897D6}"/>
              </a:ext>
              <a:ext uri="{C183D7F6-B498-43B3-948B-1728B52AA6E4}">
                <adec:decorative xmlns:adec="http://schemas.microsoft.com/office/drawing/2017/decorative" val="1"/>
              </a:ext>
            </a:extLst>
          </p:cNvPr>
          <p:cNvSpPr/>
          <p:nvPr userDrawn="1"/>
        </p:nvSpPr>
        <p:spPr>
          <a:xfrm rot="16200000" flipH="1" flipV="1">
            <a:off x="10263835" y="1970054"/>
            <a:ext cx="1940259" cy="1916066"/>
          </a:xfrm>
          <a:custGeom>
            <a:avLst/>
            <a:gdLst>
              <a:gd name="connsiteX0" fmla="*/ 0 w 2115288"/>
              <a:gd name="connsiteY0" fmla="*/ 2092083 h 2092083"/>
              <a:gd name="connsiteX1" fmla="*/ 0 w 2115288"/>
              <a:gd name="connsiteY1" fmla="*/ 0 h 2092083"/>
              <a:gd name="connsiteX2" fmla="*/ 2115288 w 2115288"/>
              <a:gd name="connsiteY2" fmla="*/ 0 h 2092083"/>
            </a:gdLst>
            <a:ahLst/>
            <a:cxnLst>
              <a:cxn ang="0">
                <a:pos x="connsiteX0" y="connsiteY0"/>
              </a:cxn>
              <a:cxn ang="0">
                <a:pos x="connsiteX1" y="connsiteY1"/>
              </a:cxn>
              <a:cxn ang="0">
                <a:pos x="connsiteX2" y="connsiteY2"/>
              </a:cxn>
            </a:cxnLst>
            <a:rect l="l" t="t" r="r" b="b"/>
            <a:pathLst>
              <a:path w="2115288" h="2092083">
                <a:moveTo>
                  <a:pt x="0" y="2092083"/>
                </a:moveTo>
                <a:lnTo>
                  <a:pt x="0" y="0"/>
                </a:lnTo>
                <a:lnTo>
                  <a:pt x="2115288"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Tree>
    <p:extLst>
      <p:ext uri="{BB962C8B-B14F-4D97-AF65-F5344CB8AC3E}">
        <p14:creationId xmlns:p14="http://schemas.microsoft.com/office/powerpoint/2010/main" val="452103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Big Numb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44000" y="831918"/>
            <a:ext cx="10521992" cy="4069265"/>
          </a:xfrm>
        </p:spPr>
        <p:txBody>
          <a:bodyPr anchor="b">
            <a:noAutofit/>
          </a:bodyPr>
          <a:lstStyle>
            <a:lvl1pPr algn="l">
              <a:defRPr sz="23200">
                <a:solidFill>
                  <a:schemeClr val="accent1">
                    <a:lumMod val="75000"/>
                  </a:schemeClr>
                </a:solidFill>
              </a:defRPr>
            </a:lvl1pPr>
          </a:lstStyle>
          <a:p>
            <a:r>
              <a:rPr lang="en-US"/>
              <a:t>##%</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843999" y="5076496"/>
            <a:ext cx="7559021" cy="949583"/>
          </a:xfrm>
        </p:spPr>
        <p:txBody>
          <a:bodyPr anchor="t">
            <a:noAutofit/>
          </a:bodyPr>
          <a:lstStyle>
            <a:lvl1pPr marL="0" indent="0" algn="l">
              <a:buNone/>
              <a:defRPr sz="2800" cap="none" baseline="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DD0B43-8816-7247-6389-43D5551017BC}"/>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5/13/25</a:t>
            </a:fld>
            <a:endParaRPr lang="en-US"/>
          </a:p>
        </p:txBody>
      </p:sp>
      <p:sp>
        <p:nvSpPr>
          <p:cNvPr id="8" name="Footer Placeholder 4">
            <a:extLst>
              <a:ext uri="{FF2B5EF4-FFF2-40B4-BE49-F238E27FC236}">
                <a16:creationId xmlns:a16="http://schemas.microsoft.com/office/drawing/2014/main" id="{C27E193F-93CE-A072-84E6-1413DA174CE8}"/>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7" name="Slide Number Placeholder 5">
            <a:extLst>
              <a:ext uri="{FF2B5EF4-FFF2-40B4-BE49-F238E27FC236}">
                <a16:creationId xmlns:a16="http://schemas.microsoft.com/office/drawing/2014/main" id="{148423F9-4799-A3D7-1F4C-F18DF70A0327}"/>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1" name="Freeform: Shape 16">
            <a:extLst>
              <a:ext uri="{FF2B5EF4-FFF2-40B4-BE49-F238E27FC236}">
                <a16:creationId xmlns:a16="http://schemas.microsoft.com/office/drawing/2014/main" id="{88041669-6793-077D-9837-4A969A824BC8}"/>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Freeform: Shape 17">
            <a:extLst>
              <a:ext uri="{FF2B5EF4-FFF2-40B4-BE49-F238E27FC236}">
                <a16:creationId xmlns:a16="http://schemas.microsoft.com/office/drawing/2014/main" id="{AC3F6980-A0AE-0D20-BB5F-49A002200420}"/>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Freeform: Shape 19">
            <a:extLst>
              <a:ext uri="{FF2B5EF4-FFF2-40B4-BE49-F238E27FC236}">
                <a16:creationId xmlns:a16="http://schemas.microsoft.com/office/drawing/2014/main" id="{02937DA2-B26D-43F5-EA04-BE9925EF44CC}"/>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Freeform: Shape 18">
            <a:extLst>
              <a:ext uri="{FF2B5EF4-FFF2-40B4-BE49-F238E27FC236}">
                <a16:creationId xmlns:a16="http://schemas.microsoft.com/office/drawing/2014/main" id="{EBDA1D10-E930-CB39-86A5-FA42DB4228E7}"/>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94254327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Big Numb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61992" y="831918"/>
            <a:ext cx="10486008" cy="3977825"/>
          </a:xfrm>
        </p:spPr>
        <p:txBody>
          <a:bodyPr anchor="b">
            <a:noAutofit/>
          </a:bodyPr>
          <a:lstStyle>
            <a:lvl1pPr algn="ctr">
              <a:defRPr sz="23200">
                <a:solidFill>
                  <a:schemeClr val="accent1">
                    <a:lumMod val="75000"/>
                  </a:schemeClr>
                </a:solidFill>
              </a:defRPr>
            </a:lvl1pPr>
          </a:lstStyle>
          <a:p>
            <a:r>
              <a:rPr lang="en-US"/>
              <a:t>##%</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2377440" y="4997668"/>
            <a:ext cx="7525512" cy="1028411"/>
          </a:xfrm>
        </p:spPr>
        <p:txBody>
          <a:bodyPr anchor="t">
            <a:noAutofit/>
          </a:bodyPr>
          <a:lstStyle>
            <a:lvl1pPr marL="0" indent="0" algn="ctr">
              <a:buNone/>
              <a:defRPr sz="2800" cap="none" baseline="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9FE8812C-E055-50E4-0169-A1950E62A97B}"/>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5/13/25</a:t>
            </a:fld>
            <a:endParaRPr lang="en-US"/>
          </a:p>
        </p:txBody>
      </p:sp>
      <p:sp>
        <p:nvSpPr>
          <p:cNvPr id="5" name="Footer Placeholder 4">
            <a:extLst>
              <a:ext uri="{FF2B5EF4-FFF2-40B4-BE49-F238E27FC236}">
                <a16:creationId xmlns:a16="http://schemas.microsoft.com/office/drawing/2014/main" id="{11C6A94C-87F9-4135-8D16-E44AFA1FB693}"/>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3DE2A589-D2DC-84F9-7195-EA18408EDF63}"/>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21" name="Rectangle 6">
            <a:extLst>
              <a:ext uri="{FF2B5EF4-FFF2-40B4-BE49-F238E27FC236}">
                <a16:creationId xmlns:a16="http://schemas.microsoft.com/office/drawing/2014/main" id="{93E8DDA7-6F09-A45D-D2CD-D785473EF07D}"/>
              </a:ext>
              <a:ext uri="{C183D7F6-B498-43B3-948B-1728B52AA6E4}">
                <adec:decorative xmlns:adec="http://schemas.microsoft.com/office/drawing/2017/decorative" val="1"/>
              </a:ext>
            </a:extLst>
          </p:cNvPr>
          <p:cNvSpPr/>
          <p:nvPr userDrawn="1"/>
        </p:nvSpPr>
        <p:spPr>
          <a:xfrm rot="5400000">
            <a:off x="3066943" y="-3066947"/>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2" name="Freeform: Shape 59">
            <a:extLst>
              <a:ext uri="{FF2B5EF4-FFF2-40B4-BE49-F238E27FC236}">
                <a16:creationId xmlns:a16="http://schemas.microsoft.com/office/drawing/2014/main" id="{67B1242D-E100-7A0B-1A2F-727DD9934095}"/>
              </a:ext>
              <a:ext uri="{C183D7F6-B498-43B3-948B-1728B52AA6E4}">
                <adec:decorative xmlns:adec="http://schemas.microsoft.com/office/drawing/2017/decorative" val="1"/>
              </a:ext>
            </a:extLst>
          </p:cNvPr>
          <p:cNvSpPr/>
          <p:nvPr userDrawn="1"/>
        </p:nvSpPr>
        <p:spPr>
          <a:xfrm rot="5400000" flipV="1">
            <a:off x="218569" y="-219375"/>
            <a:ext cx="312166" cy="749303"/>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23" name="Rectangle 6">
            <a:extLst>
              <a:ext uri="{FF2B5EF4-FFF2-40B4-BE49-F238E27FC236}">
                <a16:creationId xmlns:a16="http://schemas.microsoft.com/office/drawing/2014/main" id="{D3D4B49A-33A3-4552-3BC7-AFEDF4F5650C}"/>
              </a:ext>
              <a:ext uri="{C183D7F6-B498-43B3-948B-1728B52AA6E4}">
                <adec:decorative xmlns:adec="http://schemas.microsoft.com/office/drawing/2017/decorative" val="1"/>
              </a:ext>
            </a:extLst>
          </p:cNvPr>
          <p:cNvSpPr/>
          <p:nvPr userDrawn="1"/>
        </p:nvSpPr>
        <p:spPr>
          <a:xfrm rot="5400000">
            <a:off x="8416414" y="-1971971"/>
            <a:ext cx="312165" cy="42544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4" name="Rectangle 6">
            <a:extLst>
              <a:ext uri="{FF2B5EF4-FFF2-40B4-BE49-F238E27FC236}">
                <a16:creationId xmlns:a16="http://schemas.microsoft.com/office/drawing/2014/main" id="{539B139C-807D-C305-EDA8-691E0DFB62D2}"/>
              </a:ext>
              <a:ext uri="{C183D7F6-B498-43B3-948B-1728B52AA6E4}">
                <adec:decorative xmlns:adec="http://schemas.microsoft.com/office/drawing/2017/decorative" val="1"/>
              </a:ext>
            </a:extLst>
          </p:cNvPr>
          <p:cNvSpPr/>
          <p:nvPr userDrawn="1"/>
        </p:nvSpPr>
        <p:spPr>
          <a:xfrm rot="5400000">
            <a:off x="11290193" y="-590448"/>
            <a:ext cx="311360" cy="1492256"/>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226987820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3814EA-F598-EBFD-83D1-6782D7CBB598}"/>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F4F8927-891C-4D7A-C2D3-6EB5EF6712FF}"/>
              </a:ext>
            </a:extLst>
          </p:cNvPr>
          <p:cNvSpPr>
            <a:spLocks noGrp="1"/>
          </p:cNvSpPr>
          <p:nvPr>
            <p:ph type="ctrTitle" hasCustomPrompt="1"/>
          </p:nvPr>
        </p:nvSpPr>
        <p:spPr>
          <a:xfrm>
            <a:off x="861992" y="831918"/>
            <a:ext cx="10486008" cy="3977825"/>
          </a:xfrm>
        </p:spPr>
        <p:txBody>
          <a:bodyPr anchor="b">
            <a:noAutofit/>
          </a:bodyPr>
          <a:lstStyle>
            <a:lvl1pPr algn="ctr">
              <a:defRPr sz="23200">
                <a:solidFill>
                  <a:schemeClr val="tx1"/>
                </a:solidFill>
              </a:defRPr>
            </a:lvl1pPr>
          </a:lstStyle>
          <a:p>
            <a:r>
              <a:rPr lang="en-US"/>
              <a:t>##%</a:t>
            </a:r>
          </a:p>
        </p:txBody>
      </p:sp>
      <p:sp>
        <p:nvSpPr>
          <p:cNvPr id="10" name="Subtitle 2">
            <a:extLst>
              <a:ext uri="{FF2B5EF4-FFF2-40B4-BE49-F238E27FC236}">
                <a16:creationId xmlns:a16="http://schemas.microsoft.com/office/drawing/2014/main" id="{0489314B-CDC1-7F7E-C4DD-AAC0E5222B03}"/>
              </a:ext>
            </a:extLst>
          </p:cNvPr>
          <p:cNvSpPr>
            <a:spLocks noGrp="1"/>
          </p:cNvSpPr>
          <p:nvPr>
            <p:ph type="subTitle" idx="1" hasCustomPrompt="1"/>
          </p:nvPr>
        </p:nvSpPr>
        <p:spPr>
          <a:xfrm>
            <a:off x="2377440" y="4997668"/>
            <a:ext cx="7525512" cy="1028411"/>
          </a:xfrm>
        </p:spPr>
        <p:txBody>
          <a:bodyPr anchor="t">
            <a:noAutofit/>
          </a:bodyPr>
          <a:lstStyle>
            <a:lvl1pPr marL="0" indent="0" algn="ctr">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Date Placeholder 3">
            <a:extLst>
              <a:ext uri="{FF2B5EF4-FFF2-40B4-BE49-F238E27FC236}">
                <a16:creationId xmlns:a16="http://schemas.microsoft.com/office/drawing/2014/main" id="{5BFDC082-8545-4E14-11AF-FFBD6384E6D7}"/>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5/13/25</a:t>
            </a:fld>
            <a:endParaRPr lang="en-US"/>
          </a:p>
        </p:txBody>
      </p:sp>
      <p:sp>
        <p:nvSpPr>
          <p:cNvPr id="5" name="Footer Placeholder 4">
            <a:extLst>
              <a:ext uri="{FF2B5EF4-FFF2-40B4-BE49-F238E27FC236}">
                <a16:creationId xmlns:a16="http://schemas.microsoft.com/office/drawing/2014/main" id="{156FEC98-351C-9217-F32A-E626491DA11B}"/>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29528185-249C-C3DD-E678-AFBB8FFF5E87}"/>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2" name="Freeform: Shape 59">
            <a:extLst>
              <a:ext uri="{FF2B5EF4-FFF2-40B4-BE49-F238E27FC236}">
                <a16:creationId xmlns:a16="http://schemas.microsoft.com/office/drawing/2014/main" id="{699D7479-A95C-B9AB-8F14-BDAE9D99713C}"/>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3" name="Rectangle 9">
            <a:extLst>
              <a:ext uri="{FF2B5EF4-FFF2-40B4-BE49-F238E27FC236}">
                <a16:creationId xmlns:a16="http://schemas.microsoft.com/office/drawing/2014/main" id="{36AD101D-8188-88D0-9B81-9437DD5E366D}"/>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11">
            <a:extLst>
              <a:ext uri="{FF2B5EF4-FFF2-40B4-BE49-F238E27FC236}">
                <a16:creationId xmlns:a16="http://schemas.microsoft.com/office/drawing/2014/main" id="{1148622B-2A3E-B519-D517-B1227723B315}"/>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Shape 59">
            <a:extLst>
              <a:ext uri="{FF2B5EF4-FFF2-40B4-BE49-F238E27FC236}">
                <a16:creationId xmlns:a16="http://schemas.microsoft.com/office/drawing/2014/main" id="{0B9E09DF-714D-90DF-B3AD-44EABE33E366}"/>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657327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0D95FF-5457-4897-C849-71357B0BD495}"/>
              </a:ext>
            </a:extLst>
          </p:cNvPr>
          <p:cNvSpPr>
            <a:spLocks noGrp="1"/>
          </p:cNvSpPr>
          <p:nvPr>
            <p:ph type="title" hasCustomPrompt="1"/>
          </p:nvPr>
        </p:nvSpPr>
        <p:spPr>
          <a:xfrm>
            <a:off x="612648" y="-1274064"/>
            <a:ext cx="10652760" cy="1133856"/>
          </a:xfrm>
        </p:spPr>
        <p:txBody>
          <a:bodyPr>
            <a:noAutofit/>
          </a:bodyPr>
          <a:lstStyle/>
          <a:p>
            <a:r>
              <a:rPr lang="en-US"/>
              <a:t>Click to edit Master title style</a:t>
            </a:r>
          </a:p>
        </p:txBody>
      </p:sp>
      <p:sp>
        <p:nvSpPr>
          <p:cNvPr id="8" name="Content Placeholder 6">
            <a:extLst>
              <a:ext uri="{FF2B5EF4-FFF2-40B4-BE49-F238E27FC236}">
                <a16:creationId xmlns:a16="http://schemas.microsoft.com/office/drawing/2014/main" id="{7FA8F0C3-BC6D-6591-CB4A-11D861FBC72E}"/>
              </a:ext>
            </a:extLst>
          </p:cNvPr>
          <p:cNvSpPr>
            <a:spLocks noGrp="1"/>
          </p:cNvSpPr>
          <p:nvPr>
            <p:ph sz="quarter" idx="13" hasCustomPrompt="1"/>
          </p:nvPr>
        </p:nvSpPr>
        <p:spPr>
          <a:xfrm>
            <a:off x="612648" y="651932"/>
            <a:ext cx="8266176" cy="5584275"/>
          </a:xfrm>
        </p:spPr>
        <p:txBody>
          <a:bodyPr anchor="ctr">
            <a:no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B90E5DD-D445-87A5-7673-8A1F88BDDD32}"/>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5/13/25</a:t>
            </a:fld>
            <a:endParaRPr lang="en-US"/>
          </a:p>
        </p:txBody>
      </p:sp>
      <p:sp>
        <p:nvSpPr>
          <p:cNvPr id="4" name="Footer Placeholder 4">
            <a:extLst>
              <a:ext uri="{FF2B5EF4-FFF2-40B4-BE49-F238E27FC236}">
                <a16:creationId xmlns:a16="http://schemas.microsoft.com/office/drawing/2014/main" id="{83BBD032-D2AB-904A-8441-9141AC45A2AB}"/>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3" name="Slide Number Placeholder 5">
            <a:extLst>
              <a:ext uri="{FF2B5EF4-FFF2-40B4-BE49-F238E27FC236}">
                <a16:creationId xmlns:a16="http://schemas.microsoft.com/office/drawing/2014/main" id="{3BB3875C-AB86-8E9A-4F93-9CCBB06B8E45}"/>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0" name="Rectangle 6">
            <a:extLst>
              <a:ext uri="{FF2B5EF4-FFF2-40B4-BE49-F238E27FC236}">
                <a16:creationId xmlns:a16="http://schemas.microsoft.com/office/drawing/2014/main" id="{FB298429-8DA5-BFFD-51EB-A90E073B0C0D}"/>
              </a:ext>
              <a:ext uri="{C183D7F6-B498-43B3-948B-1728B52AA6E4}">
                <adec:decorative xmlns:adec="http://schemas.microsoft.com/office/drawing/2017/decorative" val="1"/>
              </a:ext>
            </a:extLst>
          </p:cNvPr>
          <p:cNvSpPr/>
          <p:nvPr userDrawn="1"/>
        </p:nvSpPr>
        <p:spPr>
          <a:xfrm flipH="1" flipV="1">
            <a:off x="11603197" y="-1"/>
            <a:ext cx="592750" cy="2076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Graphic 21">
            <a:extLst>
              <a:ext uri="{FF2B5EF4-FFF2-40B4-BE49-F238E27FC236}">
                <a16:creationId xmlns:a16="http://schemas.microsoft.com/office/drawing/2014/main" id="{3C3643E2-FB9D-A282-05D4-4ADCA28D3727}"/>
              </a:ext>
              <a:ext uri="{C183D7F6-B498-43B3-948B-1728B52AA6E4}">
                <adec:decorative xmlns:adec="http://schemas.microsoft.com/office/drawing/2017/decorative" val="1"/>
              </a:ext>
            </a:extLst>
          </p:cNvPr>
          <p:cNvSpPr/>
          <p:nvPr userDrawn="1"/>
        </p:nvSpPr>
        <p:spPr>
          <a:xfrm flipH="1" flipV="1">
            <a:off x="11603197" y="3590"/>
            <a:ext cx="592750" cy="2076568"/>
          </a:xfrm>
          <a:custGeom>
            <a:avLst/>
            <a:gdLst>
              <a:gd name="connsiteX0" fmla="*/ 2286 w 1660874"/>
              <a:gd name="connsiteY0" fmla="*/ 1660874 h 1660874"/>
              <a:gd name="connsiteX1" fmla="*/ 0 w 1660874"/>
              <a:gd name="connsiteY1" fmla="*/ 0 h 1660874"/>
              <a:gd name="connsiteX2" fmla="*/ 1660874 w 1660874"/>
              <a:gd name="connsiteY2" fmla="*/ 2286 h 1660874"/>
              <a:gd name="connsiteX3" fmla="*/ 1660874 w 1660874"/>
              <a:gd name="connsiteY3" fmla="*/ 10954 h 1660874"/>
              <a:gd name="connsiteX4" fmla="*/ 17812 w 1660874"/>
              <a:gd name="connsiteY4" fmla="*/ 1660874 h 1660874"/>
              <a:gd name="connsiteX5" fmla="*/ 2286 w 1660874"/>
              <a:gd name="connsiteY5" fmla="*/ 1660874 h 1660874"/>
              <a:gd name="connsiteX6" fmla="*/ 2286 w 1660874"/>
              <a:gd name="connsiteY6" fmla="*/ 1660874 h 166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874" h="1660874">
                <a:moveTo>
                  <a:pt x="2286" y="1660874"/>
                </a:moveTo>
                <a:lnTo>
                  <a:pt x="0" y="0"/>
                </a:lnTo>
                <a:lnTo>
                  <a:pt x="1660874" y="2286"/>
                </a:lnTo>
                <a:lnTo>
                  <a:pt x="1660874" y="10954"/>
                </a:lnTo>
                <a:lnTo>
                  <a:pt x="17812" y="1660874"/>
                </a:lnTo>
                <a:lnTo>
                  <a:pt x="2286" y="1660874"/>
                </a:lnTo>
                <a:lnTo>
                  <a:pt x="2286" y="1660874"/>
                </a:lnTo>
                <a:close/>
              </a:path>
            </a:pathLst>
          </a:custGeom>
          <a:solidFill>
            <a:schemeClr val="accent3"/>
          </a:solidFill>
          <a:ln w="9525" cap="flat">
            <a:noFill/>
            <a:prstDash val="solid"/>
            <a:miter/>
          </a:ln>
        </p:spPr>
        <p:txBody>
          <a:bodyPr rtlCol="0" anchor="ctr"/>
          <a:lstStyle/>
          <a:p>
            <a:endParaRPr lang="zh-CN" altLang="en-US"/>
          </a:p>
        </p:txBody>
      </p:sp>
      <p:sp>
        <p:nvSpPr>
          <p:cNvPr id="12" name="Rectangle 9">
            <a:extLst>
              <a:ext uri="{FF2B5EF4-FFF2-40B4-BE49-F238E27FC236}">
                <a16:creationId xmlns:a16="http://schemas.microsoft.com/office/drawing/2014/main" id="{71D24C1E-2499-ECF1-B8DF-E0B4343EA4B0}"/>
              </a:ext>
              <a:ext uri="{C183D7F6-B498-43B3-948B-1728B52AA6E4}">
                <adec:decorative xmlns:adec="http://schemas.microsoft.com/office/drawing/2017/decorative" val="1"/>
              </a:ext>
            </a:extLst>
          </p:cNvPr>
          <p:cNvSpPr/>
          <p:nvPr userDrawn="1"/>
        </p:nvSpPr>
        <p:spPr>
          <a:xfrm flipH="1" flipV="1">
            <a:off x="11599250" y="2076566"/>
            <a:ext cx="596697" cy="35570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8">
            <a:extLst>
              <a:ext uri="{FF2B5EF4-FFF2-40B4-BE49-F238E27FC236}">
                <a16:creationId xmlns:a16="http://schemas.microsoft.com/office/drawing/2014/main" id="{2B0AE408-95C0-A98F-93FE-469A71B6484C}"/>
              </a:ext>
              <a:ext uri="{C183D7F6-B498-43B3-948B-1728B52AA6E4}">
                <adec:decorative xmlns:adec="http://schemas.microsoft.com/office/drawing/2017/decorative" val="1"/>
              </a:ext>
            </a:extLst>
          </p:cNvPr>
          <p:cNvSpPr/>
          <p:nvPr userDrawn="1"/>
        </p:nvSpPr>
        <p:spPr>
          <a:xfrm flipH="1" flipV="1">
            <a:off x="11601222" y="5633580"/>
            <a:ext cx="594723" cy="12244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55901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atement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FA7C22B-A89C-426A-2C61-A4248B0DBC79}"/>
              </a:ext>
            </a:extLst>
          </p:cNvPr>
          <p:cNvSpPr>
            <a:spLocks noGrp="1"/>
          </p:cNvSpPr>
          <p:nvPr>
            <p:ph type="title" hasCustomPrompt="1"/>
          </p:nvPr>
        </p:nvSpPr>
        <p:spPr>
          <a:xfrm>
            <a:off x="612648" y="-1372961"/>
            <a:ext cx="10652760" cy="1133856"/>
          </a:xfrm>
        </p:spPr>
        <p:txBody>
          <a:bodyPr>
            <a:noAutofit/>
          </a:bodyPr>
          <a:lstStyle/>
          <a:p>
            <a:r>
              <a:rPr lang="en-US"/>
              <a:t>Click to edit Master title style</a:t>
            </a:r>
          </a:p>
        </p:txBody>
      </p:sp>
      <p:sp>
        <p:nvSpPr>
          <p:cNvPr id="14" name="Content Placeholder 6">
            <a:extLst>
              <a:ext uri="{FF2B5EF4-FFF2-40B4-BE49-F238E27FC236}">
                <a16:creationId xmlns:a16="http://schemas.microsoft.com/office/drawing/2014/main" id="{72744D9B-8B76-550A-34DF-7C3E89C14E58}"/>
              </a:ext>
            </a:extLst>
          </p:cNvPr>
          <p:cNvSpPr>
            <a:spLocks noGrp="1"/>
          </p:cNvSpPr>
          <p:nvPr>
            <p:ph sz="quarter" idx="13" hasCustomPrompt="1"/>
          </p:nvPr>
        </p:nvSpPr>
        <p:spPr>
          <a:xfrm>
            <a:off x="612648" y="1968500"/>
            <a:ext cx="8266176" cy="4267708"/>
          </a:xfrm>
        </p:spPr>
        <p:txBody>
          <a:bodyPr anchor="ctr">
            <a:no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3EFFE-734C-E450-E89C-CA99223B8639}"/>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5/13/25</a:t>
            </a:fld>
            <a:endParaRPr lang="en-US"/>
          </a:p>
        </p:txBody>
      </p:sp>
      <p:sp>
        <p:nvSpPr>
          <p:cNvPr id="3" name="Footer Placeholder 4">
            <a:extLst>
              <a:ext uri="{FF2B5EF4-FFF2-40B4-BE49-F238E27FC236}">
                <a16:creationId xmlns:a16="http://schemas.microsoft.com/office/drawing/2014/main" id="{CB40393E-DBD1-6BA9-3978-D776FE47876B}"/>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2" name="Slide Number Placeholder 5">
            <a:extLst>
              <a:ext uri="{FF2B5EF4-FFF2-40B4-BE49-F238E27FC236}">
                <a16:creationId xmlns:a16="http://schemas.microsoft.com/office/drawing/2014/main" id="{5A968107-B15C-8E6D-FE8F-5B9CF718BB10}"/>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5" name="Rectangle 6">
            <a:extLst>
              <a:ext uri="{FF2B5EF4-FFF2-40B4-BE49-F238E27FC236}">
                <a16:creationId xmlns:a16="http://schemas.microsoft.com/office/drawing/2014/main" id="{0CC74BB1-A215-A0A5-E737-8BCC4B63BA6D}"/>
              </a:ext>
              <a:ext uri="{C183D7F6-B498-43B3-948B-1728B52AA6E4}">
                <adec:decorative xmlns:adec="http://schemas.microsoft.com/office/drawing/2017/decorative" val="1"/>
              </a:ext>
            </a:extLst>
          </p:cNvPr>
          <p:cNvSpPr/>
          <p:nvPr userDrawn="1"/>
        </p:nvSpPr>
        <p:spPr>
          <a:xfrm flipH="1" flipV="1">
            <a:off x="11603197" y="-1"/>
            <a:ext cx="592750" cy="2076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Graphic 21">
            <a:extLst>
              <a:ext uri="{FF2B5EF4-FFF2-40B4-BE49-F238E27FC236}">
                <a16:creationId xmlns:a16="http://schemas.microsoft.com/office/drawing/2014/main" id="{EBEFF781-B473-6F4A-B48E-4BDDBDA22A80}"/>
              </a:ext>
              <a:ext uri="{C183D7F6-B498-43B3-948B-1728B52AA6E4}">
                <adec:decorative xmlns:adec="http://schemas.microsoft.com/office/drawing/2017/decorative" val="1"/>
              </a:ext>
            </a:extLst>
          </p:cNvPr>
          <p:cNvSpPr/>
          <p:nvPr userDrawn="1"/>
        </p:nvSpPr>
        <p:spPr>
          <a:xfrm flipH="1" flipV="1">
            <a:off x="11603197" y="3590"/>
            <a:ext cx="592750" cy="2076568"/>
          </a:xfrm>
          <a:custGeom>
            <a:avLst/>
            <a:gdLst>
              <a:gd name="connsiteX0" fmla="*/ 2286 w 1660874"/>
              <a:gd name="connsiteY0" fmla="*/ 1660874 h 1660874"/>
              <a:gd name="connsiteX1" fmla="*/ 0 w 1660874"/>
              <a:gd name="connsiteY1" fmla="*/ 0 h 1660874"/>
              <a:gd name="connsiteX2" fmla="*/ 1660874 w 1660874"/>
              <a:gd name="connsiteY2" fmla="*/ 2286 h 1660874"/>
              <a:gd name="connsiteX3" fmla="*/ 1660874 w 1660874"/>
              <a:gd name="connsiteY3" fmla="*/ 10954 h 1660874"/>
              <a:gd name="connsiteX4" fmla="*/ 17812 w 1660874"/>
              <a:gd name="connsiteY4" fmla="*/ 1660874 h 1660874"/>
              <a:gd name="connsiteX5" fmla="*/ 2286 w 1660874"/>
              <a:gd name="connsiteY5" fmla="*/ 1660874 h 1660874"/>
              <a:gd name="connsiteX6" fmla="*/ 2286 w 1660874"/>
              <a:gd name="connsiteY6" fmla="*/ 1660874 h 166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874" h="1660874">
                <a:moveTo>
                  <a:pt x="2286" y="1660874"/>
                </a:moveTo>
                <a:lnTo>
                  <a:pt x="0" y="0"/>
                </a:lnTo>
                <a:lnTo>
                  <a:pt x="1660874" y="2286"/>
                </a:lnTo>
                <a:lnTo>
                  <a:pt x="1660874" y="10954"/>
                </a:lnTo>
                <a:lnTo>
                  <a:pt x="17812" y="1660874"/>
                </a:lnTo>
                <a:lnTo>
                  <a:pt x="2286" y="1660874"/>
                </a:lnTo>
                <a:lnTo>
                  <a:pt x="2286" y="1660874"/>
                </a:lnTo>
                <a:close/>
              </a:path>
            </a:pathLst>
          </a:custGeom>
          <a:solidFill>
            <a:schemeClr val="accent3"/>
          </a:solidFill>
          <a:ln w="9525" cap="flat">
            <a:noFill/>
            <a:prstDash val="solid"/>
            <a:miter/>
          </a:ln>
        </p:spPr>
        <p:txBody>
          <a:bodyPr rtlCol="0" anchor="ctr"/>
          <a:lstStyle/>
          <a:p>
            <a:endParaRPr lang="zh-CN" altLang="en-US"/>
          </a:p>
        </p:txBody>
      </p:sp>
      <p:sp>
        <p:nvSpPr>
          <p:cNvPr id="10" name="Rectangle 9">
            <a:extLst>
              <a:ext uri="{FF2B5EF4-FFF2-40B4-BE49-F238E27FC236}">
                <a16:creationId xmlns:a16="http://schemas.microsoft.com/office/drawing/2014/main" id="{2F9949D4-4863-4EB4-07B7-1DE490BE57BA}"/>
              </a:ext>
              <a:ext uri="{C183D7F6-B498-43B3-948B-1728B52AA6E4}">
                <adec:decorative xmlns:adec="http://schemas.microsoft.com/office/drawing/2017/decorative" val="1"/>
              </a:ext>
            </a:extLst>
          </p:cNvPr>
          <p:cNvSpPr/>
          <p:nvPr userDrawn="1"/>
        </p:nvSpPr>
        <p:spPr>
          <a:xfrm flipH="1" flipV="1">
            <a:off x="11599250" y="2076566"/>
            <a:ext cx="596697" cy="35570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8">
            <a:extLst>
              <a:ext uri="{FF2B5EF4-FFF2-40B4-BE49-F238E27FC236}">
                <a16:creationId xmlns:a16="http://schemas.microsoft.com/office/drawing/2014/main" id="{C66188E6-7A98-AC66-FEEF-2258A532A859}"/>
              </a:ext>
              <a:ext uri="{C183D7F6-B498-43B3-948B-1728B52AA6E4}">
                <adec:decorative xmlns:adec="http://schemas.microsoft.com/office/drawing/2017/decorative" val="1"/>
              </a:ext>
            </a:extLst>
          </p:cNvPr>
          <p:cNvSpPr/>
          <p:nvPr userDrawn="1"/>
        </p:nvSpPr>
        <p:spPr>
          <a:xfrm flipH="1" flipV="1">
            <a:off x="11601222" y="5633580"/>
            <a:ext cx="594723" cy="12244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672661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tement 3">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93AB473-5AA2-F8C2-52FE-444C26F55270}"/>
              </a:ext>
            </a:extLst>
          </p:cNvPr>
          <p:cNvSpPr>
            <a:spLocks noGrp="1"/>
          </p:cNvSpPr>
          <p:nvPr>
            <p:ph type="title" hasCustomPrompt="1"/>
          </p:nvPr>
        </p:nvSpPr>
        <p:spPr>
          <a:xfrm>
            <a:off x="612648" y="-1274064"/>
            <a:ext cx="10652760" cy="1133856"/>
          </a:xfrm>
        </p:spPr>
        <p:txBody>
          <a:bodyPr>
            <a:noAutofit/>
          </a:bodyPr>
          <a:lstStyle/>
          <a:p>
            <a:r>
              <a:rPr lang="en-US"/>
              <a:t>Click to edit Master title style</a:t>
            </a:r>
          </a:p>
        </p:txBody>
      </p:sp>
      <p:sp>
        <p:nvSpPr>
          <p:cNvPr id="11" name="Content Placeholder 6">
            <a:extLst>
              <a:ext uri="{FF2B5EF4-FFF2-40B4-BE49-F238E27FC236}">
                <a16:creationId xmlns:a16="http://schemas.microsoft.com/office/drawing/2014/main" id="{BB5C6304-7175-022B-6047-B7061B9529B8}"/>
              </a:ext>
            </a:extLst>
          </p:cNvPr>
          <p:cNvSpPr>
            <a:spLocks noGrp="1"/>
          </p:cNvSpPr>
          <p:nvPr>
            <p:ph sz="quarter" idx="13" hasCustomPrompt="1"/>
          </p:nvPr>
        </p:nvSpPr>
        <p:spPr>
          <a:xfrm>
            <a:off x="612648" y="651932"/>
            <a:ext cx="8266176" cy="5584275"/>
          </a:xfrm>
        </p:spPr>
        <p:txBody>
          <a:bodyPr anchor="ctr">
            <a:no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01E0B-6390-6AEC-5C53-5D538E158E51}"/>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5/13/25</a:t>
            </a:fld>
            <a:endParaRPr lang="en-US"/>
          </a:p>
        </p:txBody>
      </p:sp>
      <p:sp>
        <p:nvSpPr>
          <p:cNvPr id="3" name="Footer Placeholder 4">
            <a:extLst>
              <a:ext uri="{FF2B5EF4-FFF2-40B4-BE49-F238E27FC236}">
                <a16:creationId xmlns:a16="http://schemas.microsoft.com/office/drawing/2014/main" id="{BD45BA7E-BB20-C646-2450-F8562ED92675}"/>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2" name="Slide Number Placeholder 5">
            <a:extLst>
              <a:ext uri="{FF2B5EF4-FFF2-40B4-BE49-F238E27FC236}">
                <a16:creationId xmlns:a16="http://schemas.microsoft.com/office/drawing/2014/main" id="{1B1D2082-DF85-D231-9624-6372331F331C}"/>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5" name="Rectangle 6">
            <a:extLst>
              <a:ext uri="{FF2B5EF4-FFF2-40B4-BE49-F238E27FC236}">
                <a16:creationId xmlns:a16="http://schemas.microsoft.com/office/drawing/2014/main" id="{0D3E5FC2-5685-46E9-2717-E0629E608C8E}"/>
              </a:ext>
              <a:ext uri="{C183D7F6-B498-43B3-948B-1728B52AA6E4}">
                <adec:decorative xmlns:adec="http://schemas.microsoft.com/office/drawing/2017/decorative" val="1"/>
              </a:ext>
            </a:extLst>
          </p:cNvPr>
          <p:cNvSpPr/>
          <p:nvPr userDrawn="1"/>
        </p:nvSpPr>
        <p:spPr>
          <a:xfrm flipH="1" flipV="1">
            <a:off x="11603197" y="-1"/>
            <a:ext cx="592750" cy="2076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Graphic 21">
            <a:extLst>
              <a:ext uri="{FF2B5EF4-FFF2-40B4-BE49-F238E27FC236}">
                <a16:creationId xmlns:a16="http://schemas.microsoft.com/office/drawing/2014/main" id="{C526560E-0081-7213-2B8C-2BEC157A2174}"/>
              </a:ext>
              <a:ext uri="{C183D7F6-B498-43B3-948B-1728B52AA6E4}">
                <adec:decorative xmlns:adec="http://schemas.microsoft.com/office/drawing/2017/decorative" val="1"/>
              </a:ext>
            </a:extLst>
          </p:cNvPr>
          <p:cNvSpPr/>
          <p:nvPr userDrawn="1"/>
        </p:nvSpPr>
        <p:spPr>
          <a:xfrm flipH="1" flipV="1">
            <a:off x="11603197" y="3590"/>
            <a:ext cx="592750" cy="2076568"/>
          </a:xfrm>
          <a:custGeom>
            <a:avLst/>
            <a:gdLst>
              <a:gd name="connsiteX0" fmla="*/ 2286 w 1660874"/>
              <a:gd name="connsiteY0" fmla="*/ 1660874 h 1660874"/>
              <a:gd name="connsiteX1" fmla="*/ 0 w 1660874"/>
              <a:gd name="connsiteY1" fmla="*/ 0 h 1660874"/>
              <a:gd name="connsiteX2" fmla="*/ 1660874 w 1660874"/>
              <a:gd name="connsiteY2" fmla="*/ 2286 h 1660874"/>
              <a:gd name="connsiteX3" fmla="*/ 1660874 w 1660874"/>
              <a:gd name="connsiteY3" fmla="*/ 10954 h 1660874"/>
              <a:gd name="connsiteX4" fmla="*/ 17812 w 1660874"/>
              <a:gd name="connsiteY4" fmla="*/ 1660874 h 1660874"/>
              <a:gd name="connsiteX5" fmla="*/ 2286 w 1660874"/>
              <a:gd name="connsiteY5" fmla="*/ 1660874 h 1660874"/>
              <a:gd name="connsiteX6" fmla="*/ 2286 w 1660874"/>
              <a:gd name="connsiteY6" fmla="*/ 1660874 h 166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874" h="1660874">
                <a:moveTo>
                  <a:pt x="2286" y="1660874"/>
                </a:moveTo>
                <a:lnTo>
                  <a:pt x="0" y="0"/>
                </a:lnTo>
                <a:lnTo>
                  <a:pt x="1660874" y="2286"/>
                </a:lnTo>
                <a:lnTo>
                  <a:pt x="1660874" y="10954"/>
                </a:lnTo>
                <a:lnTo>
                  <a:pt x="17812" y="1660874"/>
                </a:lnTo>
                <a:lnTo>
                  <a:pt x="2286" y="1660874"/>
                </a:lnTo>
                <a:lnTo>
                  <a:pt x="2286" y="1660874"/>
                </a:lnTo>
                <a:close/>
              </a:path>
            </a:pathLst>
          </a:custGeom>
          <a:solidFill>
            <a:schemeClr val="accent3"/>
          </a:solidFill>
          <a:ln w="9525" cap="flat">
            <a:noFill/>
            <a:prstDash val="solid"/>
            <a:miter/>
          </a:ln>
        </p:spPr>
        <p:txBody>
          <a:bodyPr rtlCol="0" anchor="ctr"/>
          <a:lstStyle/>
          <a:p>
            <a:endParaRPr lang="zh-CN" altLang="en-US"/>
          </a:p>
        </p:txBody>
      </p:sp>
      <p:sp>
        <p:nvSpPr>
          <p:cNvPr id="10" name="Rectangle 9">
            <a:extLst>
              <a:ext uri="{FF2B5EF4-FFF2-40B4-BE49-F238E27FC236}">
                <a16:creationId xmlns:a16="http://schemas.microsoft.com/office/drawing/2014/main" id="{739A8E9E-14B4-DCD2-5039-79CFB344221D}"/>
              </a:ext>
              <a:ext uri="{C183D7F6-B498-43B3-948B-1728B52AA6E4}">
                <adec:decorative xmlns:adec="http://schemas.microsoft.com/office/drawing/2017/decorative" val="1"/>
              </a:ext>
            </a:extLst>
          </p:cNvPr>
          <p:cNvSpPr/>
          <p:nvPr userDrawn="1"/>
        </p:nvSpPr>
        <p:spPr>
          <a:xfrm flipH="1" flipV="1">
            <a:off x="11599250" y="2076566"/>
            <a:ext cx="596697" cy="35570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8">
            <a:extLst>
              <a:ext uri="{FF2B5EF4-FFF2-40B4-BE49-F238E27FC236}">
                <a16:creationId xmlns:a16="http://schemas.microsoft.com/office/drawing/2014/main" id="{DBFDC890-4416-3434-05AF-08ECA9FC953E}"/>
              </a:ext>
              <a:ext uri="{C183D7F6-B498-43B3-948B-1728B52AA6E4}">
                <adec:decorative xmlns:adec="http://schemas.microsoft.com/office/drawing/2017/decorative" val="1"/>
              </a:ext>
            </a:extLst>
          </p:cNvPr>
          <p:cNvSpPr/>
          <p:nvPr userDrawn="1"/>
        </p:nvSpPr>
        <p:spPr>
          <a:xfrm flipH="1" flipV="1">
            <a:off x="11601222" y="5633580"/>
            <a:ext cx="594723" cy="12244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0768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Quot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499616" y="1188720"/>
            <a:ext cx="9198864" cy="3657600"/>
          </a:xfrm>
        </p:spPr>
        <p:txBody>
          <a:bodyPr anchor="ctr">
            <a:noAutofit/>
          </a:bodyPr>
          <a:lstStyle>
            <a:lvl1pPr algn="l">
              <a:lnSpc>
                <a:spcPct val="100000"/>
              </a:lnSpc>
              <a:defRPr sz="4000" b="0"/>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499616" y="5428752"/>
            <a:ext cx="9198864" cy="466344"/>
          </a:xfrm>
        </p:spPr>
        <p:txBody>
          <a:bodyPr anchor="ctr">
            <a:noAutofit/>
          </a:bodyPr>
          <a:lstStyle>
            <a:lvl1pPr marL="0" indent="0" algn="l">
              <a:buNone/>
              <a:defRPr sz="2200" b="1">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Quote Author</a:t>
            </a:r>
          </a:p>
        </p:txBody>
      </p:sp>
      <p:sp>
        <p:nvSpPr>
          <p:cNvPr id="6" name="Date Placeholder 3">
            <a:extLst>
              <a:ext uri="{FF2B5EF4-FFF2-40B4-BE49-F238E27FC236}">
                <a16:creationId xmlns:a16="http://schemas.microsoft.com/office/drawing/2014/main" id="{950D50B0-843C-5B14-48D1-87F8D2001000}"/>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5/13/25</a:t>
            </a:fld>
            <a:endParaRPr lang="en-US"/>
          </a:p>
        </p:txBody>
      </p:sp>
      <p:sp>
        <p:nvSpPr>
          <p:cNvPr id="5" name="Footer Placeholder 4">
            <a:extLst>
              <a:ext uri="{FF2B5EF4-FFF2-40B4-BE49-F238E27FC236}">
                <a16:creationId xmlns:a16="http://schemas.microsoft.com/office/drawing/2014/main" id="{3816ADB1-ED49-7629-9149-E16F9F0A2F47}"/>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849AE49E-D511-6279-081B-4E86B48E5874}"/>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28" name="Rectangle 6">
            <a:extLst>
              <a:ext uri="{FF2B5EF4-FFF2-40B4-BE49-F238E27FC236}">
                <a16:creationId xmlns:a16="http://schemas.microsoft.com/office/drawing/2014/main" id="{AD384D22-7069-5A9F-31CA-EEDEA8AAF2A8}"/>
              </a:ext>
              <a:ext uri="{C183D7F6-B498-43B3-948B-1728B52AA6E4}">
                <adec:decorative xmlns:adec="http://schemas.microsoft.com/office/drawing/2017/decorative" val="1"/>
              </a:ext>
            </a:extLst>
          </p:cNvPr>
          <p:cNvSpPr/>
          <p:nvPr userDrawn="1"/>
        </p:nvSpPr>
        <p:spPr>
          <a:xfrm rot="5400000">
            <a:off x="11716760" y="-163879"/>
            <a:ext cx="312165" cy="63831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Rectangle 6">
            <a:extLst>
              <a:ext uri="{FF2B5EF4-FFF2-40B4-BE49-F238E27FC236}">
                <a16:creationId xmlns:a16="http://schemas.microsoft.com/office/drawing/2014/main" id="{6AE04790-7C0A-5078-4BBB-C4DBA563368B}"/>
              </a:ext>
              <a:ext uri="{C183D7F6-B498-43B3-948B-1728B52AA6E4}">
                <adec:decorative xmlns:adec="http://schemas.microsoft.com/office/drawing/2017/decorative" val="1"/>
              </a:ext>
            </a:extLst>
          </p:cNvPr>
          <p:cNvSpPr/>
          <p:nvPr userDrawn="1"/>
        </p:nvSpPr>
        <p:spPr>
          <a:xfrm rot="5400000">
            <a:off x="8843383" y="-2398940"/>
            <a:ext cx="312165" cy="51084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0" name="Rectangle 6">
            <a:extLst>
              <a:ext uri="{FF2B5EF4-FFF2-40B4-BE49-F238E27FC236}">
                <a16:creationId xmlns:a16="http://schemas.microsoft.com/office/drawing/2014/main" id="{5111550E-DD6C-68D9-796D-CC69B24BB80B}"/>
              </a:ext>
              <a:ext uri="{C183D7F6-B498-43B3-948B-1728B52AA6E4}">
                <adec:decorative xmlns:adec="http://schemas.microsoft.com/office/drawing/2017/decorative" val="1"/>
              </a:ext>
            </a:extLst>
          </p:cNvPr>
          <p:cNvSpPr/>
          <p:nvPr userDrawn="1"/>
        </p:nvSpPr>
        <p:spPr>
          <a:xfrm rot="5400000">
            <a:off x="3066943" y="-3066947"/>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1" name="Freeform: Shape 59">
            <a:extLst>
              <a:ext uri="{FF2B5EF4-FFF2-40B4-BE49-F238E27FC236}">
                <a16:creationId xmlns:a16="http://schemas.microsoft.com/office/drawing/2014/main" id="{29EB5C97-94A5-1E7B-8EEE-F0194617F238}"/>
              </a:ext>
              <a:ext uri="{C183D7F6-B498-43B3-948B-1728B52AA6E4}">
                <adec:decorative xmlns:adec="http://schemas.microsoft.com/office/drawing/2017/decorative" val="1"/>
              </a:ext>
            </a:extLst>
          </p:cNvPr>
          <p:cNvSpPr/>
          <p:nvPr userDrawn="1"/>
        </p:nvSpPr>
        <p:spPr>
          <a:xfrm rot="16200000" flipH="1" flipV="1">
            <a:off x="5673214" y="-460675"/>
            <a:ext cx="312166" cy="1231903"/>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337893542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Quote 2">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E66BBE-3119-84C9-214F-FCCB3DF5A6F1}"/>
              </a:ext>
              <a:ext uri="{C183D7F6-B498-43B3-948B-1728B52AA6E4}">
                <adec:decorative xmlns:adec="http://schemas.microsoft.com/office/drawing/2017/decorative" val="1"/>
              </a:ext>
            </a:extLst>
          </p:cNvPr>
          <p:cNvSpPr/>
          <p:nvPr userDrawn="1"/>
        </p:nvSpPr>
        <p:spPr>
          <a:xfrm>
            <a:off x="0" y="1"/>
            <a:ext cx="121920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499616" y="1344168"/>
            <a:ext cx="9198864" cy="3291840"/>
          </a:xfrm>
        </p:spPr>
        <p:txBody>
          <a:bodyPr anchor="ctr">
            <a:noAutofit/>
          </a:bodyPr>
          <a:lstStyle>
            <a:lvl1pPr algn="l">
              <a:lnSpc>
                <a:spcPct val="100000"/>
              </a:lnSpc>
              <a:defRPr sz="4000" b="0"/>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499616" y="5349240"/>
            <a:ext cx="9198864" cy="466344"/>
          </a:xfrm>
        </p:spPr>
        <p:txBody>
          <a:bodyPr anchor="ctr">
            <a:noAutofit/>
          </a:bodyPr>
          <a:lstStyle>
            <a:lvl1pPr marL="0" indent="0" algn="l">
              <a:buNone/>
              <a:defRPr sz="22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Quote Author</a:t>
            </a:r>
          </a:p>
        </p:txBody>
      </p:sp>
      <p:sp>
        <p:nvSpPr>
          <p:cNvPr id="12" name="Date Placeholder 3">
            <a:extLst>
              <a:ext uri="{FF2B5EF4-FFF2-40B4-BE49-F238E27FC236}">
                <a16:creationId xmlns:a16="http://schemas.microsoft.com/office/drawing/2014/main" id="{10EAFB48-77A7-BA54-C30E-13615B2CFC34}"/>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5/13/25</a:t>
            </a:fld>
            <a:endParaRPr lang="en-US"/>
          </a:p>
        </p:txBody>
      </p:sp>
      <p:sp>
        <p:nvSpPr>
          <p:cNvPr id="5" name="Footer Placeholder 4">
            <a:extLst>
              <a:ext uri="{FF2B5EF4-FFF2-40B4-BE49-F238E27FC236}">
                <a16:creationId xmlns:a16="http://schemas.microsoft.com/office/drawing/2014/main" id="{A82CA297-04CE-E894-0801-F7FA853E164C}"/>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1802B948-797F-2EDF-6B6F-80E26357F7B5}"/>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8" name="Freeform: Shape 59">
            <a:extLst>
              <a:ext uri="{FF2B5EF4-FFF2-40B4-BE49-F238E27FC236}">
                <a16:creationId xmlns:a16="http://schemas.microsoft.com/office/drawing/2014/main" id="{37AA86A7-00D3-E74F-78A0-15D0D5E6779C}"/>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9" name="Rectangle 9">
            <a:extLst>
              <a:ext uri="{FF2B5EF4-FFF2-40B4-BE49-F238E27FC236}">
                <a16:creationId xmlns:a16="http://schemas.microsoft.com/office/drawing/2014/main" id="{E6BF3A7D-5E07-57E7-65BD-0684EBF6BC67}"/>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11">
            <a:extLst>
              <a:ext uri="{FF2B5EF4-FFF2-40B4-BE49-F238E27FC236}">
                <a16:creationId xmlns:a16="http://schemas.microsoft.com/office/drawing/2014/main" id="{8DC52BC5-949D-F72A-1862-B4C2DF8ADF14}"/>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Shape 59">
            <a:extLst>
              <a:ext uri="{FF2B5EF4-FFF2-40B4-BE49-F238E27FC236}">
                <a16:creationId xmlns:a16="http://schemas.microsoft.com/office/drawing/2014/main" id="{64EF6841-D3F8-5018-9386-312A1A88CA45}"/>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20582222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Quote 3">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9DEA9FFE-FE2C-A2CF-6A54-6A11FD0459B4}"/>
              </a:ext>
              <a:ext uri="{C183D7F6-B498-43B3-948B-1728B52AA6E4}">
                <adec:decorative xmlns:adec="http://schemas.microsoft.com/office/drawing/2017/decorative" val="1"/>
              </a:ext>
            </a:extLst>
          </p:cNvPr>
          <p:cNvSpPr/>
          <p:nvPr userDrawn="1"/>
        </p:nvSpPr>
        <p:spPr>
          <a:xfrm rot="10800000" flipV="1">
            <a:off x="10693958" y="4558433"/>
            <a:ext cx="1498042" cy="2299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reeform: Shape 59">
            <a:extLst>
              <a:ext uri="{FF2B5EF4-FFF2-40B4-BE49-F238E27FC236}">
                <a16:creationId xmlns:a16="http://schemas.microsoft.com/office/drawing/2014/main" id="{7F3191B1-5F85-BFE9-41AB-CC31EB42A1C9}"/>
              </a:ext>
              <a:ext uri="{C183D7F6-B498-43B3-948B-1728B52AA6E4}">
                <adec:decorative xmlns:adec="http://schemas.microsoft.com/office/drawing/2017/decorative" val="1"/>
              </a:ext>
            </a:extLst>
          </p:cNvPr>
          <p:cNvSpPr/>
          <p:nvPr userDrawn="1"/>
        </p:nvSpPr>
        <p:spPr>
          <a:xfrm flipH="1" flipV="1">
            <a:off x="10693958" y="4558438"/>
            <a:ext cx="1498042" cy="229956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44000" y="1234440"/>
            <a:ext cx="8961120" cy="3169920"/>
          </a:xfrm>
        </p:spPr>
        <p:txBody>
          <a:bodyPr anchor="ctr">
            <a:noAutofit/>
          </a:bodyPr>
          <a:lstStyle>
            <a:lvl1pPr algn="l">
              <a:lnSpc>
                <a:spcPct val="100000"/>
              </a:lnSpc>
              <a:defRPr sz="4400" b="0"/>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841793" y="5540026"/>
            <a:ext cx="8961120" cy="466344"/>
          </a:xfrm>
        </p:spPr>
        <p:txBody>
          <a:bodyPr anchor="ctr">
            <a:noAutofit/>
          </a:bodyPr>
          <a:lstStyle>
            <a:lvl1pPr marL="0" indent="0" algn="l">
              <a:buNone/>
              <a:defRPr sz="2200" b="1">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Quote Author</a:t>
            </a:r>
          </a:p>
        </p:txBody>
      </p:sp>
      <p:sp>
        <p:nvSpPr>
          <p:cNvPr id="6" name="Date Placeholder 3">
            <a:extLst>
              <a:ext uri="{FF2B5EF4-FFF2-40B4-BE49-F238E27FC236}">
                <a16:creationId xmlns:a16="http://schemas.microsoft.com/office/drawing/2014/main" id="{751857FF-9996-86DA-9589-6D9F2E718383}"/>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5/13/25</a:t>
            </a:fld>
            <a:endParaRPr lang="en-US"/>
          </a:p>
        </p:txBody>
      </p:sp>
      <p:sp>
        <p:nvSpPr>
          <p:cNvPr id="5" name="Footer Placeholder 4">
            <a:extLst>
              <a:ext uri="{FF2B5EF4-FFF2-40B4-BE49-F238E27FC236}">
                <a16:creationId xmlns:a16="http://schemas.microsoft.com/office/drawing/2014/main" id="{7706B0CE-1E90-D91B-206A-1AAEF0D8BA6F}"/>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5A564268-0963-3A71-EC86-705E6E65454A}"/>
              </a:ext>
            </a:extLst>
          </p:cNvPr>
          <p:cNvSpPr>
            <a:spLocks noGrp="1"/>
          </p:cNvSpPr>
          <p:nvPr>
            <p:ph type="sldNum" sz="quarter" idx="12"/>
          </p:nvPr>
        </p:nvSpPr>
        <p:spPr>
          <a:xfrm>
            <a:off x="8274049" y="6400800"/>
            <a:ext cx="3241675" cy="266700"/>
          </a:xfrm>
        </p:spPr>
        <p:txBody>
          <a:bodyPr/>
          <a:lstStyle>
            <a:lvl1pPr algn="r">
              <a:defRPr>
                <a:solidFill>
                  <a:schemeClr val="bg1"/>
                </a:solidFill>
              </a:defRPr>
            </a:lvl1pPr>
          </a:lstStyle>
          <a:p>
            <a:fld id="{CC057153-B650-4DEB-B370-79DDCFDCE934}" type="slidenum">
              <a:rPr lang="en-US" smtClean="0"/>
              <a:pPr/>
              <a:t>‹#›</a:t>
            </a:fld>
            <a:endParaRPr lang="en-US"/>
          </a:p>
        </p:txBody>
      </p:sp>
      <p:sp>
        <p:nvSpPr>
          <p:cNvPr id="7" name="Rectangle 6">
            <a:extLst>
              <a:ext uri="{FF2B5EF4-FFF2-40B4-BE49-F238E27FC236}">
                <a16:creationId xmlns:a16="http://schemas.microsoft.com/office/drawing/2014/main" id="{9B0AFCBF-0E31-230A-60F4-103AA780AE38}"/>
              </a:ext>
              <a:ext uri="{C183D7F6-B498-43B3-948B-1728B52AA6E4}">
                <adec:decorative xmlns:adec="http://schemas.microsoft.com/office/drawing/2017/decorative" val="1"/>
              </a:ext>
            </a:extLst>
          </p:cNvPr>
          <p:cNvSpPr/>
          <p:nvPr userDrawn="1"/>
        </p:nvSpPr>
        <p:spPr>
          <a:xfrm rot="10800000">
            <a:off x="10693958" y="0"/>
            <a:ext cx="1498041" cy="24564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8" name="Freeform: Shape 59">
            <a:extLst>
              <a:ext uri="{FF2B5EF4-FFF2-40B4-BE49-F238E27FC236}">
                <a16:creationId xmlns:a16="http://schemas.microsoft.com/office/drawing/2014/main" id="{15B40AB6-F47D-71EB-5487-2535D533CE7D}"/>
              </a:ext>
              <a:ext uri="{C183D7F6-B498-43B3-948B-1728B52AA6E4}">
                <adec:decorative xmlns:adec="http://schemas.microsoft.com/office/drawing/2017/decorative" val="1"/>
              </a:ext>
            </a:extLst>
          </p:cNvPr>
          <p:cNvSpPr/>
          <p:nvPr userDrawn="1"/>
        </p:nvSpPr>
        <p:spPr>
          <a:xfrm flipH="1" flipV="1">
            <a:off x="10702662" y="-1"/>
            <a:ext cx="1489338" cy="2456489"/>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9" name="Rectangle 6">
            <a:extLst>
              <a:ext uri="{FF2B5EF4-FFF2-40B4-BE49-F238E27FC236}">
                <a16:creationId xmlns:a16="http://schemas.microsoft.com/office/drawing/2014/main" id="{20880F52-3352-D5BD-BC6D-2567B22B1D89}"/>
              </a:ext>
              <a:ext uri="{C183D7F6-B498-43B3-948B-1728B52AA6E4}">
                <adec:decorative xmlns:adec="http://schemas.microsoft.com/office/drawing/2017/decorative" val="1"/>
              </a:ext>
            </a:extLst>
          </p:cNvPr>
          <p:cNvSpPr/>
          <p:nvPr userDrawn="1"/>
        </p:nvSpPr>
        <p:spPr>
          <a:xfrm rot="10800000">
            <a:off x="10693958" y="2456494"/>
            <a:ext cx="1498041" cy="2101947"/>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0" name="Freeform: Shape 9">
            <a:extLst>
              <a:ext uri="{FF2B5EF4-FFF2-40B4-BE49-F238E27FC236}">
                <a16:creationId xmlns:a16="http://schemas.microsoft.com/office/drawing/2014/main" id="{6693C49F-06BF-DE6C-456D-E415925B37CE}"/>
              </a:ext>
              <a:ext uri="{C183D7F6-B498-43B3-948B-1728B52AA6E4}">
                <adec:decorative xmlns:adec="http://schemas.microsoft.com/office/drawing/2017/decorative" val="1"/>
              </a:ext>
            </a:extLst>
          </p:cNvPr>
          <p:cNvSpPr/>
          <p:nvPr userDrawn="1"/>
        </p:nvSpPr>
        <p:spPr>
          <a:xfrm flipV="1">
            <a:off x="10693958" y="3813296"/>
            <a:ext cx="1497360" cy="745145"/>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Tree>
    <p:extLst>
      <p:ext uri="{BB962C8B-B14F-4D97-AF65-F5344CB8AC3E}">
        <p14:creationId xmlns:p14="http://schemas.microsoft.com/office/powerpoint/2010/main" val="388862990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38200" y="831919"/>
            <a:ext cx="10515600" cy="1132258"/>
          </a:xfrm>
        </p:spPr>
        <p:txBody>
          <a:bodyPr>
            <a:noAutofit/>
          </a:bodyPr>
          <a:lstStyle/>
          <a:p>
            <a:r>
              <a:rPr lang="en-US"/>
              <a:t>Click to edit Master title style</a:t>
            </a:r>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hasCustomPrompt="1"/>
          </p:nvPr>
        </p:nvSpPr>
        <p:spPr>
          <a:xfrm>
            <a:off x="838200" y="2147455"/>
            <a:ext cx="5181600" cy="3878625"/>
          </a:xfrm>
        </p:spPr>
        <p:txBody>
          <a:bodyPr>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hasCustomPrompt="1"/>
          </p:nvPr>
        </p:nvSpPr>
        <p:spPr>
          <a:xfrm>
            <a:off x="6172200" y="2147455"/>
            <a:ext cx="5181600" cy="3878625"/>
          </a:xfrm>
        </p:spPr>
        <p:txBody>
          <a:bodyPr>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3">
            <a:extLst>
              <a:ext uri="{FF2B5EF4-FFF2-40B4-BE49-F238E27FC236}">
                <a16:creationId xmlns:a16="http://schemas.microsoft.com/office/drawing/2014/main" id="{3951C9BE-1BC0-DA0E-97D3-AEEBAEC8912E}"/>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5/13/25</a:t>
            </a:fld>
            <a:endParaRPr lang="en-US"/>
          </a:p>
        </p:txBody>
      </p:sp>
      <p:sp>
        <p:nvSpPr>
          <p:cNvPr id="23" name="Footer Placeholder 4">
            <a:extLst>
              <a:ext uri="{FF2B5EF4-FFF2-40B4-BE49-F238E27FC236}">
                <a16:creationId xmlns:a16="http://schemas.microsoft.com/office/drawing/2014/main" id="{2A408A81-CDF6-5FC4-EB66-DF74E6CD6568}"/>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22" name="Slide Number Placeholder 5">
            <a:extLst>
              <a:ext uri="{FF2B5EF4-FFF2-40B4-BE49-F238E27FC236}">
                <a16:creationId xmlns:a16="http://schemas.microsoft.com/office/drawing/2014/main" id="{84B2F785-3677-7806-7A3C-AB27487BBBAF}"/>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31" name="Rectangle 6">
            <a:extLst>
              <a:ext uri="{FF2B5EF4-FFF2-40B4-BE49-F238E27FC236}">
                <a16:creationId xmlns:a16="http://schemas.microsoft.com/office/drawing/2014/main" id="{0792B4B1-A255-634B-7113-0BE8BAE88A9D}"/>
              </a:ext>
              <a:ext uri="{C183D7F6-B498-43B3-948B-1728B52AA6E4}">
                <adec:decorative xmlns:adec="http://schemas.microsoft.com/office/drawing/2017/decorative" val="1"/>
              </a:ext>
            </a:extLst>
          </p:cNvPr>
          <p:cNvSpPr/>
          <p:nvPr userDrawn="1"/>
        </p:nvSpPr>
        <p:spPr>
          <a:xfrm rot="5400000">
            <a:off x="11716760" y="-163879"/>
            <a:ext cx="312165" cy="63831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2" name="Rectangle 6">
            <a:extLst>
              <a:ext uri="{FF2B5EF4-FFF2-40B4-BE49-F238E27FC236}">
                <a16:creationId xmlns:a16="http://schemas.microsoft.com/office/drawing/2014/main" id="{3E17EB6F-9BB3-4A94-402E-FAD02B2C5926}"/>
              </a:ext>
              <a:ext uri="{C183D7F6-B498-43B3-948B-1728B52AA6E4}">
                <adec:decorative xmlns:adec="http://schemas.microsoft.com/office/drawing/2017/decorative" val="1"/>
              </a:ext>
            </a:extLst>
          </p:cNvPr>
          <p:cNvSpPr/>
          <p:nvPr userDrawn="1"/>
        </p:nvSpPr>
        <p:spPr>
          <a:xfrm rot="5400000">
            <a:off x="8843383" y="-2398940"/>
            <a:ext cx="312165" cy="51084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3" name="Rectangle 6">
            <a:extLst>
              <a:ext uri="{FF2B5EF4-FFF2-40B4-BE49-F238E27FC236}">
                <a16:creationId xmlns:a16="http://schemas.microsoft.com/office/drawing/2014/main" id="{B5C09CFD-5DB4-D507-3AC9-437BB1B64D34}"/>
              </a:ext>
              <a:ext uri="{C183D7F6-B498-43B3-948B-1728B52AA6E4}">
                <adec:decorative xmlns:adec="http://schemas.microsoft.com/office/drawing/2017/decorative" val="1"/>
              </a:ext>
            </a:extLst>
          </p:cNvPr>
          <p:cNvSpPr/>
          <p:nvPr userDrawn="1"/>
        </p:nvSpPr>
        <p:spPr>
          <a:xfrm rot="5400000">
            <a:off x="3066943" y="-3066947"/>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4" name="Freeform: Shape 59">
            <a:extLst>
              <a:ext uri="{FF2B5EF4-FFF2-40B4-BE49-F238E27FC236}">
                <a16:creationId xmlns:a16="http://schemas.microsoft.com/office/drawing/2014/main" id="{3D77659E-88C7-E969-8E1D-2B9E7B0953B6}"/>
              </a:ext>
              <a:ext uri="{C183D7F6-B498-43B3-948B-1728B52AA6E4}">
                <adec:decorative xmlns:adec="http://schemas.microsoft.com/office/drawing/2017/decorative" val="1"/>
              </a:ext>
            </a:extLst>
          </p:cNvPr>
          <p:cNvSpPr/>
          <p:nvPr userDrawn="1"/>
        </p:nvSpPr>
        <p:spPr>
          <a:xfrm rot="16200000" flipH="1" flipV="1">
            <a:off x="5673214" y="-460675"/>
            <a:ext cx="312166" cy="1231903"/>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854796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Photo 2">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1F45E22-547F-B6E1-5F51-CFECC13B28B9}"/>
              </a:ext>
              <a:ext uri="{C183D7F6-B498-43B3-948B-1728B52AA6E4}">
                <adec:decorative xmlns:adec="http://schemas.microsoft.com/office/drawing/2017/decorative" val="1"/>
              </a:ext>
            </a:extLst>
          </p:cNvPr>
          <p:cNvSpPr/>
          <p:nvPr userDrawn="1"/>
        </p:nvSpPr>
        <p:spPr>
          <a:xfrm flipH="1">
            <a:off x="-7621" y="6245509"/>
            <a:ext cx="5134119" cy="61249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a:p>
        </p:txBody>
      </p:sp>
      <p:sp>
        <p:nvSpPr>
          <p:cNvPr id="14" name="Title 1">
            <a:extLst>
              <a:ext uri="{FF2B5EF4-FFF2-40B4-BE49-F238E27FC236}">
                <a16:creationId xmlns:a16="http://schemas.microsoft.com/office/drawing/2014/main" id="{AD43FFF1-DDFA-80AA-76D1-22BD8FF1A071}"/>
              </a:ext>
            </a:extLst>
          </p:cNvPr>
          <p:cNvSpPr>
            <a:spLocks noGrp="1"/>
          </p:cNvSpPr>
          <p:nvPr>
            <p:ph type="ctrTitle" hasCustomPrompt="1"/>
          </p:nvPr>
        </p:nvSpPr>
        <p:spPr>
          <a:xfrm>
            <a:off x="5432261" y="482261"/>
            <a:ext cx="5828395" cy="3987800"/>
          </a:xfrm>
        </p:spPr>
        <p:txBody>
          <a:bodyPr lIns="0" tIns="0" rIns="0" bIns="0" anchor="b">
            <a:noAutofit/>
          </a:bodyPr>
          <a:lstStyle>
            <a:lvl1pPr algn="r">
              <a:defRPr sz="5400"/>
            </a:lvl1pPr>
          </a:lstStyle>
          <a:p>
            <a:r>
              <a:rPr lang="en-US"/>
              <a:t>Click to edit Master title style</a:t>
            </a:r>
            <a:endParaRPr lang="en-CN"/>
          </a:p>
        </p:txBody>
      </p:sp>
      <p:sp>
        <p:nvSpPr>
          <p:cNvPr id="16" name="Subtitle 2">
            <a:extLst>
              <a:ext uri="{FF2B5EF4-FFF2-40B4-BE49-F238E27FC236}">
                <a16:creationId xmlns:a16="http://schemas.microsoft.com/office/drawing/2014/main" id="{A507D3A1-9DD8-7489-4AF4-BA29A6CDB4CD}"/>
              </a:ext>
            </a:extLst>
          </p:cNvPr>
          <p:cNvSpPr>
            <a:spLocks noGrp="1"/>
          </p:cNvSpPr>
          <p:nvPr>
            <p:ph type="subTitle" idx="1" hasCustomPrompt="1"/>
          </p:nvPr>
        </p:nvSpPr>
        <p:spPr>
          <a:xfrm>
            <a:off x="5432260" y="4625351"/>
            <a:ext cx="5828396" cy="891675"/>
          </a:xfrm>
        </p:spPr>
        <p:txBody>
          <a:bodyPr>
            <a:noAutofit/>
          </a:bodyPr>
          <a:lstStyle>
            <a:lvl1pPr marL="0" indent="0" algn="r">
              <a:lnSpc>
                <a:spcPct val="100000"/>
              </a:lnSpc>
              <a:spcBef>
                <a:spcPts val="0"/>
              </a:spcBef>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26" name="Picture Placeholder 25">
            <a:extLst>
              <a:ext uri="{FF2B5EF4-FFF2-40B4-BE49-F238E27FC236}">
                <a16:creationId xmlns:a16="http://schemas.microsoft.com/office/drawing/2014/main" id="{035CA494-5B62-D1F6-0DF6-40D867589380}"/>
              </a:ext>
            </a:extLst>
          </p:cNvPr>
          <p:cNvSpPr>
            <a:spLocks noGrp="1"/>
          </p:cNvSpPr>
          <p:nvPr>
            <p:ph type="pic" sz="quarter" idx="20"/>
          </p:nvPr>
        </p:nvSpPr>
        <p:spPr>
          <a:xfrm>
            <a:off x="1364491" y="1339850"/>
            <a:ext cx="3762007" cy="4905375"/>
          </a:xfrm>
          <a:noFill/>
        </p:spPr>
        <p:txBody>
          <a:bodyPr/>
          <a:lstStyle/>
          <a:p>
            <a:endParaRPr lang="zh-CN" altLang="en-US"/>
          </a:p>
        </p:txBody>
      </p:sp>
      <p:sp>
        <p:nvSpPr>
          <p:cNvPr id="2" name="Content Placeholder 8">
            <a:extLst>
              <a:ext uri="{FF2B5EF4-FFF2-40B4-BE49-F238E27FC236}">
                <a16:creationId xmlns:a16="http://schemas.microsoft.com/office/drawing/2014/main" id="{00F3AF08-58B8-1240-DC7F-D213996B2AE8}"/>
              </a:ext>
              <a:ext uri="{C183D7F6-B498-43B3-948B-1728B52AA6E4}">
                <adec:decorative xmlns:adec="http://schemas.microsoft.com/office/drawing/2017/decorative" val="0"/>
              </a:ext>
            </a:extLst>
          </p:cNvPr>
          <p:cNvSpPr>
            <a:spLocks noGrp="1"/>
          </p:cNvSpPr>
          <p:nvPr>
            <p:ph sz="quarter" idx="17" hasCustomPrompt="1"/>
          </p:nvPr>
        </p:nvSpPr>
        <p:spPr>
          <a:xfrm>
            <a:off x="9671050" y="5982369"/>
            <a:ext cx="1589606" cy="266701"/>
          </a:xfrm>
        </p:spPr>
        <p:txBody>
          <a:bodyPr lIns="0" tIns="0" rIns="0" bIns="0" anchor="b">
            <a:noAutofit/>
          </a:bodyPr>
          <a:lstStyle>
            <a:lvl1pPr marL="0" indent="0" algn="r">
              <a:spcBef>
                <a:spcPts val="0"/>
              </a:spcBef>
              <a:buNone/>
              <a:defRPr sz="1600"/>
            </a:lvl1pPr>
            <a:lvl2pPr>
              <a:defRPr sz="1600"/>
            </a:lvl2pPr>
            <a:lvl3pPr>
              <a:defRPr sz="1600"/>
            </a:lvl3pPr>
            <a:lvl4pPr>
              <a:defRPr sz="1600"/>
            </a:lvl4pPr>
            <a:lvl5pPr>
              <a:defRPr sz="1600"/>
            </a:lvl5pPr>
          </a:lstStyle>
          <a:p>
            <a:r>
              <a:rPr lang="en-US" sz="1600"/>
              <a:t>Presenter Name</a:t>
            </a:r>
          </a:p>
        </p:txBody>
      </p:sp>
      <p:sp>
        <p:nvSpPr>
          <p:cNvPr id="15" name="Date Placeholder 3">
            <a:extLst>
              <a:ext uri="{FF2B5EF4-FFF2-40B4-BE49-F238E27FC236}">
                <a16:creationId xmlns:a16="http://schemas.microsoft.com/office/drawing/2014/main" id="{CAC3F6DD-F963-7D20-7D44-A9471028FBDD}"/>
              </a:ext>
            </a:extLst>
          </p:cNvPr>
          <p:cNvSpPr>
            <a:spLocks noGrp="1"/>
          </p:cNvSpPr>
          <p:nvPr>
            <p:ph type="dt" sz="half" idx="10"/>
          </p:nvPr>
        </p:nvSpPr>
        <p:spPr>
          <a:xfrm>
            <a:off x="657225" y="6400800"/>
            <a:ext cx="2743200" cy="266700"/>
          </a:xfrm>
        </p:spPr>
        <p:txBody>
          <a:bodyPr lIns="0" tIns="0" rIns="0" bIns="0"/>
          <a:lstStyle>
            <a:lvl1pPr>
              <a:defRPr>
                <a:solidFill>
                  <a:schemeClr val="bg1"/>
                </a:solidFill>
              </a:defRPr>
            </a:lvl1pPr>
          </a:lstStyle>
          <a:p>
            <a:r>
              <a:rPr lang="en-US" altLang="zh-CN" dirty="0"/>
              <a:t>03/12/2025</a:t>
            </a:r>
            <a:fld id="{FD138C57-8E3B-4697-92F8-0ED9B71F7E17}" type="datetime1">
              <a:rPr lang="en-US" smtClean="0"/>
              <a:pPr/>
              <a:t>5/13/25</a:t>
            </a:fld>
            <a:endParaRPr lang="en-US"/>
          </a:p>
        </p:txBody>
      </p:sp>
      <p:sp>
        <p:nvSpPr>
          <p:cNvPr id="13" name="Footer Placeholder 4">
            <a:extLst>
              <a:ext uri="{FF2B5EF4-FFF2-40B4-BE49-F238E27FC236}">
                <a16:creationId xmlns:a16="http://schemas.microsoft.com/office/drawing/2014/main" id="{9D3E5DEB-74C0-2DEA-0038-2F0044213E79}"/>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12" name="Slide Number Placeholder 5">
            <a:extLst>
              <a:ext uri="{FF2B5EF4-FFF2-40B4-BE49-F238E27FC236}">
                <a16:creationId xmlns:a16="http://schemas.microsoft.com/office/drawing/2014/main" id="{8EFCC32E-F87E-343D-5B5C-6507310CA9C5}"/>
              </a:ext>
            </a:extLst>
          </p:cNvPr>
          <p:cNvSpPr>
            <a:spLocks noGrp="1"/>
          </p:cNvSpPr>
          <p:nvPr>
            <p:ph type="sldNum" sz="quarter" idx="12"/>
          </p:nvPr>
        </p:nvSpPr>
        <p:spPr>
          <a:xfrm>
            <a:off x="8274049" y="6400800"/>
            <a:ext cx="3241675" cy="266700"/>
          </a:xfrm>
        </p:spPr>
        <p:txBody>
          <a:bodyPr lIns="0" tIns="0" rIns="0" bIns="0"/>
          <a:lstStyle>
            <a:lvl1pPr algn="r">
              <a:defRPr/>
            </a:lvl1pPr>
          </a:lstStyle>
          <a:p>
            <a:fld id="{CC057153-B650-4DEB-B370-79DDCFDCE934}" type="slidenum">
              <a:rPr lang="en-US" smtClean="0"/>
              <a:pPr/>
              <a:t>‹#›</a:t>
            </a:fld>
            <a:endParaRPr lang="en-US"/>
          </a:p>
        </p:txBody>
      </p:sp>
      <p:sp>
        <p:nvSpPr>
          <p:cNvPr id="8" name="Rectangle 6">
            <a:extLst>
              <a:ext uri="{FF2B5EF4-FFF2-40B4-BE49-F238E27FC236}">
                <a16:creationId xmlns:a16="http://schemas.microsoft.com/office/drawing/2014/main" id="{30E8E679-660F-5B58-91D7-9E0CDF0AB691}"/>
              </a:ext>
              <a:ext uri="{C183D7F6-B498-43B3-948B-1728B52AA6E4}">
                <adec:decorative xmlns:adec="http://schemas.microsoft.com/office/drawing/2017/decorative" val="1"/>
              </a:ext>
            </a:extLst>
          </p:cNvPr>
          <p:cNvSpPr/>
          <p:nvPr userDrawn="1"/>
        </p:nvSpPr>
        <p:spPr>
          <a:xfrm rot="10800000">
            <a:off x="1" y="-3"/>
            <a:ext cx="1360674" cy="22320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25" name="Freeform: Shape 59">
            <a:extLst>
              <a:ext uri="{FF2B5EF4-FFF2-40B4-BE49-F238E27FC236}">
                <a16:creationId xmlns:a16="http://schemas.microsoft.com/office/drawing/2014/main" id="{8587E180-57E3-C8FA-E365-AB365B7F4601}"/>
              </a:ext>
              <a:ext uri="{C183D7F6-B498-43B3-948B-1728B52AA6E4}">
                <adec:decorative xmlns:adec="http://schemas.microsoft.com/office/drawing/2017/decorative" val="1"/>
              </a:ext>
            </a:extLst>
          </p:cNvPr>
          <p:cNvSpPr/>
          <p:nvPr userDrawn="1"/>
        </p:nvSpPr>
        <p:spPr>
          <a:xfrm flipH="1" flipV="1">
            <a:off x="7937" y="-5"/>
            <a:ext cx="1352738" cy="2232015"/>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6" name="Rectangle 6">
            <a:extLst>
              <a:ext uri="{FF2B5EF4-FFF2-40B4-BE49-F238E27FC236}">
                <a16:creationId xmlns:a16="http://schemas.microsoft.com/office/drawing/2014/main" id="{9C2F644D-1D4F-6486-A506-5B5A7BE49847}"/>
              </a:ext>
              <a:ext uri="{C183D7F6-B498-43B3-948B-1728B52AA6E4}">
                <adec:decorative xmlns:adec="http://schemas.microsoft.com/office/drawing/2017/decorative" val="1"/>
              </a:ext>
            </a:extLst>
          </p:cNvPr>
          <p:cNvSpPr/>
          <p:nvPr userDrawn="1"/>
        </p:nvSpPr>
        <p:spPr>
          <a:xfrm rot="10800000">
            <a:off x="0" y="2232018"/>
            <a:ext cx="1360677" cy="1916648"/>
          </a:xfrm>
          <a:prstGeom prst="rect">
            <a:avLst/>
          </a:prstGeom>
          <a:solidFill>
            <a:schemeClr val="accent1"/>
          </a:solidFill>
          <a:ln w="9525" cap="flat">
            <a:noFill/>
            <a:prstDash val="solid"/>
            <a:miter/>
          </a:ln>
        </p:spPr>
        <p:txBody>
          <a:bodyPr rtlCol="0" anchor="ctr"/>
          <a:lstStyle/>
          <a:p>
            <a:pPr lvl="0"/>
            <a:endParaRPr lang="zh-CN" altLang="en-US">
              <a:solidFill>
                <a:schemeClr val="tx1"/>
              </a:solidFill>
            </a:endParaRPr>
          </a:p>
        </p:txBody>
      </p:sp>
      <p:sp>
        <p:nvSpPr>
          <p:cNvPr id="28" name="Freeform: Shape 9">
            <a:extLst>
              <a:ext uri="{FF2B5EF4-FFF2-40B4-BE49-F238E27FC236}">
                <a16:creationId xmlns:a16="http://schemas.microsoft.com/office/drawing/2014/main" id="{155A9F5C-6C2B-B9A0-9DF2-D4B82FBE66C1}"/>
              </a:ext>
              <a:ext uri="{C183D7F6-B498-43B3-948B-1728B52AA6E4}">
                <adec:decorative xmlns:adec="http://schemas.microsoft.com/office/drawing/2017/decorative" val="1"/>
              </a:ext>
            </a:extLst>
          </p:cNvPr>
          <p:cNvSpPr/>
          <p:nvPr userDrawn="1"/>
        </p:nvSpPr>
        <p:spPr>
          <a:xfrm flipV="1">
            <a:off x="0" y="3471537"/>
            <a:ext cx="1360678" cy="677127"/>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1" name="Rectangle 8">
            <a:extLst>
              <a:ext uri="{FF2B5EF4-FFF2-40B4-BE49-F238E27FC236}">
                <a16:creationId xmlns:a16="http://schemas.microsoft.com/office/drawing/2014/main" id="{6B928C87-B3CE-A38B-38D7-B0948D3E440C}"/>
              </a:ext>
              <a:ext uri="{C183D7F6-B498-43B3-948B-1728B52AA6E4}">
                <adec:decorative xmlns:adec="http://schemas.microsoft.com/office/drawing/2017/decorative" val="1"/>
              </a:ext>
            </a:extLst>
          </p:cNvPr>
          <p:cNvSpPr/>
          <p:nvPr userDrawn="1"/>
        </p:nvSpPr>
        <p:spPr>
          <a:xfrm rot="10800000" flipV="1">
            <a:off x="-2" y="4148664"/>
            <a:ext cx="1360677" cy="209684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reeform: Shape 59">
            <a:extLst>
              <a:ext uri="{FF2B5EF4-FFF2-40B4-BE49-F238E27FC236}">
                <a16:creationId xmlns:a16="http://schemas.microsoft.com/office/drawing/2014/main" id="{1F867251-402A-C2DE-7D05-B8E48B7E7C9B}"/>
              </a:ext>
              <a:ext uri="{C183D7F6-B498-43B3-948B-1728B52AA6E4}">
                <adec:decorative xmlns:adec="http://schemas.microsoft.com/office/drawing/2017/decorative" val="1"/>
              </a:ext>
            </a:extLst>
          </p:cNvPr>
          <p:cNvSpPr/>
          <p:nvPr userDrawn="1"/>
        </p:nvSpPr>
        <p:spPr>
          <a:xfrm flipH="1" flipV="1">
            <a:off x="0" y="4148663"/>
            <a:ext cx="1360678" cy="209684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10" name="Rectangle 8">
            <a:extLst>
              <a:ext uri="{FF2B5EF4-FFF2-40B4-BE49-F238E27FC236}">
                <a16:creationId xmlns:a16="http://schemas.microsoft.com/office/drawing/2014/main" id="{1B4E1136-DFDD-32BF-5846-514278A0F779}"/>
              </a:ext>
              <a:ext uri="{C183D7F6-B498-43B3-948B-1728B52AA6E4}">
                <adec:decorative xmlns:adec="http://schemas.microsoft.com/office/drawing/2017/decorative" val="1"/>
              </a:ext>
            </a:extLst>
          </p:cNvPr>
          <p:cNvSpPr/>
          <p:nvPr userDrawn="1"/>
        </p:nvSpPr>
        <p:spPr>
          <a:xfrm rot="16200000" flipH="1">
            <a:off x="10734332" y="-700191"/>
            <a:ext cx="274322" cy="16747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9">
            <a:extLst>
              <a:ext uri="{FF2B5EF4-FFF2-40B4-BE49-F238E27FC236}">
                <a16:creationId xmlns:a16="http://schemas.microsoft.com/office/drawing/2014/main" id="{4973B099-8DFA-53FB-1105-A26CC36014D5}"/>
              </a:ext>
              <a:ext uri="{C183D7F6-B498-43B3-948B-1728B52AA6E4}">
                <adec:decorative xmlns:adec="http://schemas.microsoft.com/office/drawing/2017/decorative" val="1"/>
              </a:ext>
            </a:extLst>
          </p:cNvPr>
          <p:cNvSpPr/>
          <p:nvPr userDrawn="1"/>
        </p:nvSpPr>
        <p:spPr>
          <a:xfrm rot="16200000" flipH="1">
            <a:off x="11814480" y="-103514"/>
            <a:ext cx="274322" cy="48135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extLst>
      <p:ext uri="{BB962C8B-B14F-4D97-AF65-F5344CB8AC3E}">
        <p14:creationId xmlns:p14="http://schemas.microsoft.com/office/powerpoint/2010/main" val="13907188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hasCustomPrompt="1"/>
          </p:nvPr>
        </p:nvSpPr>
        <p:spPr>
          <a:xfrm>
            <a:off x="886374" y="838988"/>
            <a:ext cx="10461626" cy="1143292"/>
          </a:xfrm>
        </p:spPr>
        <p:txBody>
          <a:bodyPr>
            <a:noAutofit/>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hasCustomPrompt="1"/>
          </p:nvPr>
        </p:nvSpPr>
        <p:spPr>
          <a:xfrm>
            <a:off x="844000" y="2142935"/>
            <a:ext cx="5157787" cy="559834"/>
          </a:xfrm>
        </p:spPr>
        <p:txBody>
          <a:bodyPr anchor="b">
            <a:no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hasCustomPrompt="1"/>
          </p:nvPr>
        </p:nvSpPr>
        <p:spPr>
          <a:xfrm>
            <a:off x="844000" y="2844801"/>
            <a:ext cx="5157788" cy="3174212"/>
          </a:xfrm>
        </p:spPr>
        <p:txBody>
          <a:bodyPr>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hasCustomPrompt="1"/>
          </p:nvPr>
        </p:nvSpPr>
        <p:spPr>
          <a:xfrm>
            <a:off x="6164812" y="2142935"/>
            <a:ext cx="5183188" cy="559834"/>
          </a:xfrm>
        </p:spPr>
        <p:txBody>
          <a:bodyPr anchor="b">
            <a:no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20D5795C-6228-AA6F-1CF7-AD7010686BC6}"/>
              </a:ext>
            </a:extLst>
          </p:cNvPr>
          <p:cNvSpPr>
            <a:spLocks noGrp="1"/>
          </p:cNvSpPr>
          <p:nvPr>
            <p:ph type="body" sz="quarter" idx="14" hasCustomPrompt="1"/>
          </p:nvPr>
        </p:nvSpPr>
        <p:spPr>
          <a:xfrm>
            <a:off x="6164812" y="2844801"/>
            <a:ext cx="5183188" cy="3174212"/>
          </a:xfrm>
        </p:spPr>
        <p:txBody>
          <a:bodyPr>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54F43-A159-C557-9E6B-CFF4F1036926}"/>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5/13/25</a:t>
            </a:fld>
            <a:endParaRPr lang="en-US"/>
          </a:p>
        </p:txBody>
      </p:sp>
      <p:sp>
        <p:nvSpPr>
          <p:cNvPr id="8" name="Footer Placeholder 4">
            <a:extLst>
              <a:ext uri="{FF2B5EF4-FFF2-40B4-BE49-F238E27FC236}">
                <a16:creationId xmlns:a16="http://schemas.microsoft.com/office/drawing/2014/main" id="{8669F11A-4BB7-E399-ADBB-0F360C06678A}"/>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7" name="Slide Number Placeholder 5">
            <a:extLst>
              <a:ext uri="{FF2B5EF4-FFF2-40B4-BE49-F238E27FC236}">
                <a16:creationId xmlns:a16="http://schemas.microsoft.com/office/drawing/2014/main" id="{456F30B9-EE4B-C493-7E8E-D3B0E35E0B7C}"/>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4" name="Freeform: Shape 16">
            <a:extLst>
              <a:ext uri="{FF2B5EF4-FFF2-40B4-BE49-F238E27FC236}">
                <a16:creationId xmlns:a16="http://schemas.microsoft.com/office/drawing/2014/main" id="{03AB0DEF-0DAF-10A0-D371-A2D5CFF30702}"/>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Freeform: Shape 17">
            <a:extLst>
              <a:ext uri="{FF2B5EF4-FFF2-40B4-BE49-F238E27FC236}">
                <a16:creationId xmlns:a16="http://schemas.microsoft.com/office/drawing/2014/main" id="{CE00B65A-4DD3-A66E-7B7D-B1480BCB5110}"/>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Freeform: Shape 19">
            <a:extLst>
              <a:ext uri="{FF2B5EF4-FFF2-40B4-BE49-F238E27FC236}">
                <a16:creationId xmlns:a16="http://schemas.microsoft.com/office/drawing/2014/main" id="{69C3029D-7FB9-5E45-82D3-D6A8844A68E5}"/>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Freeform: Shape 18">
            <a:extLst>
              <a:ext uri="{FF2B5EF4-FFF2-40B4-BE49-F238E27FC236}">
                <a16:creationId xmlns:a16="http://schemas.microsoft.com/office/drawing/2014/main" id="{BE1498E0-4720-9D5C-04B8-B5A813618575}"/>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6260893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3-item Li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hasCustomPrompt="1"/>
          </p:nvPr>
        </p:nvSpPr>
        <p:spPr>
          <a:xfrm>
            <a:off x="844000" y="886783"/>
            <a:ext cx="10504000" cy="1132258"/>
          </a:xfrm>
        </p:spPr>
        <p:txBody>
          <a:bodyPr anchor="ctr">
            <a:noAutofit/>
          </a:bodyPr>
          <a:lstStyle>
            <a:lvl1pPr algn="ctr">
              <a:defRPr sz="3600"/>
            </a:lvl1pPr>
          </a:lstStyle>
          <a:p>
            <a:r>
              <a:rPr lang="en-US"/>
              <a:t>Click to edit Master title style</a:t>
            </a:r>
          </a:p>
        </p:txBody>
      </p:sp>
      <p:sp>
        <p:nvSpPr>
          <p:cNvPr id="22" name="Picture Placeholder21">
            <a:extLst>
              <a:ext uri="{FF2B5EF4-FFF2-40B4-BE49-F238E27FC236}">
                <a16:creationId xmlns:a16="http://schemas.microsoft.com/office/drawing/2014/main" id="{D0542117-0280-7EF2-981E-7EBEEA22B83F}"/>
              </a:ext>
            </a:extLst>
          </p:cNvPr>
          <p:cNvSpPr>
            <a:spLocks noGrp="1"/>
          </p:cNvSpPr>
          <p:nvPr>
            <p:ph type="pic" sz="quarter" idx="14"/>
          </p:nvPr>
        </p:nvSpPr>
        <p:spPr>
          <a:xfrm>
            <a:off x="1380778" y="2533650"/>
            <a:ext cx="2684463" cy="1431925"/>
          </a:xfrm>
        </p:spPr>
        <p:txBody>
          <a:bodyPr/>
          <a:lstStyle/>
          <a:p>
            <a:endParaRPr lang="en-GB"/>
          </a:p>
        </p:txBody>
      </p:sp>
      <p:sp>
        <p:nvSpPr>
          <p:cNvPr id="8" name="Text Placeholder 35">
            <a:extLst>
              <a:ext uri="{FF2B5EF4-FFF2-40B4-BE49-F238E27FC236}">
                <a16:creationId xmlns:a16="http://schemas.microsoft.com/office/drawing/2014/main" id="{C0CA7D34-E67D-8E1E-D764-4EEF48B5F106}"/>
              </a:ext>
            </a:extLst>
          </p:cNvPr>
          <p:cNvSpPr>
            <a:spLocks noGrp="1"/>
          </p:cNvSpPr>
          <p:nvPr>
            <p:ph type="body" sz="quarter" idx="39"/>
          </p:nvPr>
        </p:nvSpPr>
        <p:spPr>
          <a:xfrm>
            <a:off x="1372424" y="4044953"/>
            <a:ext cx="2692817" cy="680705"/>
          </a:xfrm>
        </p:spPr>
        <p:txBody>
          <a:bodyPr anchor="b">
            <a:noAutofit/>
          </a:bodyPr>
          <a:lstStyle>
            <a:lvl1pPr marL="0" indent="0" algn="ctr">
              <a:lnSpc>
                <a:spcPct val="100000"/>
              </a:lnSpc>
              <a:spcBef>
                <a:spcPts val="0"/>
              </a:spcBef>
              <a:buNone/>
              <a:defRPr sz="1800" baseline="0">
                <a:latin typeface="+mj-lt"/>
                <a:ea typeface="+mj-ea"/>
              </a:defRPr>
            </a:lvl1pPr>
            <a:lvl2pPr algn="ctr">
              <a:lnSpc>
                <a:spcPct val="100000"/>
              </a:lnSpc>
              <a:spcBef>
                <a:spcPts val="0"/>
              </a:spcBef>
              <a:defRPr sz="1800">
                <a:latin typeface="+mj-lt"/>
              </a:defRPr>
            </a:lvl2pPr>
            <a:lvl3pPr algn="ctr">
              <a:lnSpc>
                <a:spcPct val="100000"/>
              </a:lnSpc>
              <a:spcBef>
                <a:spcPts val="0"/>
              </a:spcBef>
              <a:defRPr sz="1800">
                <a:latin typeface="+mj-lt"/>
              </a:defRPr>
            </a:lvl3pPr>
            <a:lvl4pPr algn="ctr">
              <a:lnSpc>
                <a:spcPct val="100000"/>
              </a:lnSpc>
              <a:spcBef>
                <a:spcPts val="0"/>
              </a:spcBef>
              <a:defRPr sz="1800">
                <a:latin typeface="+mj-lt"/>
              </a:defRPr>
            </a:lvl4pPr>
            <a:lvl5pPr algn="ctr">
              <a:lnSpc>
                <a:spcPct val="100000"/>
              </a:lnSpc>
              <a:spcBef>
                <a:spcPts val="0"/>
              </a:spcBef>
              <a:defRPr sz="1800">
                <a:latin typeface="+mj-lt"/>
              </a:defRPr>
            </a:lvl5pPr>
          </a:lstStyle>
          <a:p>
            <a:pPr lvl="0"/>
            <a:r>
              <a:rPr lang="en-GB"/>
              <a:t>Click to edit Master text styles</a:t>
            </a:r>
          </a:p>
        </p:txBody>
      </p:sp>
      <p:sp>
        <p:nvSpPr>
          <p:cNvPr id="9" name="Text Placeholder 35">
            <a:extLst>
              <a:ext uri="{FF2B5EF4-FFF2-40B4-BE49-F238E27FC236}">
                <a16:creationId xmlns:a16="http://schemas.microsoft.com/office/drawing/2014/main" id="{BF9C1CC2-757F-2074-A27F-0C3465D031C7}"/>
              </a:ext>
            </a:extLst>
          </p:cNvPr>
          <p:cNvSpPr>
            <a:spLocks noGrp="1"/>
          </p:cNvSpPr>
          <p:nvPr>
            <p:ph type="body" sz="quarter" idx="40"/>
          </p:nvPr>
        </p:nvSpPr>
        <p:spPr>
          <a:xfrm>
            <a:off x="1372424" y="4860184"/>
            <a:ext cx="2692817" cy="879610"/>
          </a:xfrm>
        </p:spPr>
        <p:txBody>
          <a:bodyPr>
            <a:noAutofit/>
          </a:bodyPr>
          <a:lstStyle>
            <a:lvl1pPr marL="0" indent="0" algn="ctr">
              <a:spcBef>
                <a:spcPts val="0"/>
              </a:spcBef>
              <a:buNone/>
              <a:defRPr sz="1400"/>
            </a:lvl1pPr>
            <a:lvl2pPr algn="ctr">
              <a:spcBef>
                <a:spcPts val="0"/>
              </a:spcBef>
              <a:defRPr sz="1400"/>
            </a:lvl2pPr>
            <a:lvl3pPr algn="ctr">
              <a:spcBef>
                <a:spcPts val="0"/>
              </a:spcBef>
              <a:defRPr sz="1400"/>
            </a:lvl3pPr>
            <a:lvl4pPr algn="ctr">
              <a:spcBef>
                <a:spcPts val="0"/>
              </a:spcBef>
              <a:defRPr sz="1400"/>
            </a:lvl4pPr>
            <a:lvl5pPr algn="ctr">
              <a:spcBef>
                <a:spcPts val="0"/>
              </a:spcBef>
              <a:defRPr sz="1400"/>
            </a:lvl5pPr>
          </a:lstStyle>
          <a:p>
            <a:pPr lvl="0"/>
            <a:r>
              <a:rPr lang="en-GB"/>
              <a:t>Click to edit Master text styles</a:t>
            </a:r>
          </a:p>
        </p:txBody>
      </p:sp>
      <p:sp>
        <p:nvSpPr>
          <p:cNvPr id="25" name="Picture Placeholder21">
            <a:extLst>
              <a:ext uri="{FF2B5EF4-FFF2-40B4-BE49-F238E27FC236}">
                <a16:creationId xmlns:a16="http://schemas.microsoft.com/office/drawing/2014/main" id="{57B833E3-1027-D68D-486F-417BDE65BF44}"/>
              </a:ext>
            </a:extLst>
          </p:cNvPr>
          <p:cNvSpPr>
            <a:spLocks noGrp="1"/>
          </p:cNvSpPr>
          <p:nvPr>
            <p:ph type="pic" sz="quarter" idx="17"/>
          </p:nvPr>
        </p:nvSpPr>
        <p:spPr>
          <a:xfrm>
            <a:off x="4753768" y="2533650"/>
            <a:ext cx="2684463" cy="1431925"/>
          </a:xfrm>
        </p:spPr>
        <p:txBody>
          <a:bodyPr/>
          <a:lstStyle/>
          <a:p>
            <a:endParaRPr lang="en-GB"/>
          </a:p>
        </p:txBody>
      </p:sp>
      <p:sp>
        <p:nvSpPr>
          <p:cNvPr id="12" name="Text Placeholder 35">
            <a:extLst>
              <a:ext uri="{FF2B5EF4-FFF2-40B4-BE49-F238E27FC236}">
                <a16:creationId xmlns:a16="http://schemas.microsoft.com/office/drawing/2014/main" id="{51119BFC-5232-31B7-0199-2BC44B1610E9}"/>
              </a:ext>
            </a:extLst>
          </p:cNvPr>
          <p:cNvSpPr>
            <a:spLocks noGrp="1"/>
          </p:cNvSpPr>
          <p:nvPr>
            <p:ph type="body" sz="quarter" idx="41"/>
          </p:nvPr>
        </p:nvSpPr>
        <p:spPr>
          <a:xfrm>
            <a:off x="4745414" y="4044953"/>
            <a:ext cx="2692817" cy="680705"/>
          </a:xfrm>
        </p:spPr>
        <p:txBody>
          <a:bodyPr anchor="b">
            <a:noAutofit/>
          </a:bodyPr>
          <a:lstStyle>
            <a:lvl1pPr marL="0" indent="0" algn="ctr">
              <a:lnSpc>
                <a:spcPct val="100000"/>
              </a:lnSpc>
              <a:spcBef>
                <a:spcPts val="0"/>
              </a:spcBef>
              <a:buNone/>
              <a:defRPr sz="1800" baseline="0">
                <a:latin typeface="+mj-lt"/>
                <a:ea typeface="+mj-ea"/>
              </a:defRPr>
            </a:lvl1pPr>
            <a:lvl2pPr algn="ctr">
              <a:lnSpc>
                <a:spcPct val="100000"/>
              </a:lnSpc>
              <a:spcBef>
                <a:spcPts val="0"/>
              </a:spcBef>
              <a:defRPr sz="1800">
                <a:latin typeface="+mj-lt"/>
              </a:defRPr>
            </a:lvl2pPr>
            <a:lvl3pPr algn="ctr">
              <a:lnSpc>
                <a:spcPct val="100000"/>
              </a:lnSpc>
              <a:spcBef>
                <a:spcPts val="0"/>
              </a:spcBef>
              <a:defRPr sz="1800">
                <a:latin typeface="+mj-lt"/>
              </a:defRPr>
            </a:lvl3pPr>
            <a:lvl4pPr algn="ctr">
              <a:lnSpc>
                <a:spcPct val="100000"/>
              </a:lnSpc>
              <a:spcBef>
                <a:spcPts val="0"/>
              </a:spcBef>
              <a:defRPr sz="1800">
                <a:latin typeface="+mj-lt"/>
              </a:defRPr>
            </a:lvl4pPr>
            <a:lvl5pPr algn="ctr">
              <a:lnSpc>
                <a:spcPct val="100000"/>
              </a:lnSpc>
              <a:spcBef>
                <a:spcPts val="0"/>
              </a:spcBef>
              <a:defRPr sz="1800">
                <a:latin typeface="+mj-lt"/>
              </a:defRPr>
            </a:lvl5pPr>
          </a:lstStyle>
          <a:p>
            <a:pPr lvl="0"/>
            <a:r>
              <a:rPr lang="en-GB"/>
              <a:t>Click to edit Master text styles</a:t>
            </a:r>
          </a:p>
        </p:txBody>
      </p:sp>
      <p:sp>
        <p:nvSpPr>
          <p:cNvPr id="13" name="Text Placeholder 35">
            <a:extLst>
              <a:ext uri="{FF2B5EF4-FFF2-40B4-BE49-F238E27FC236}">
                <a16:creationId xmlns:a16="http://schemas.microsoft.com/office/drawing/2014/main" id="{5B52BFC0-79AE-E39B-C284-97D8EDBCA7A0}"/>
              </a:ext>
            </a:extLst>
          </p:cNvPr>
          <p:cNvSpPr>
            <a:spLocks noGrp="1"/>
          </p:cNvSpPr>
          <p:nvPr>
            <p:ph type="body" sz="quarter" idx="42"/>
          </p:nvPr>
        </p:nvSpPr>
        <p:spPr>
          <a:xfrm>
            <a:off x="4745414" y="4860184"/>
            <a:ext cx="2692817" cy="879610"/>
          </a:xfrm>
        </p:spPr>
        <p:txBody>
          <a:bodyPr>
            <a:noAutofit/>
          </a:bodyPr>
          <a:lstStyle>
            <a:lvl1pPr marL="0" indent="0" algn="ctr">
              <a:spcBef>
                <a:spcPts val="0"/>
              </a:spcBef>
              <a:buNone/>
              <a:defRPr sz="1400"/>
            </a:lvl1pPr>
            <a:lvl2pPr algn="ctr">
              <a:spcBef>
                <a:spcPts val="0"/>
              </a:spcBef>
              <a:defRPr sz="1400"/>
            </a:lvl2pPr>
            <a:lvl3pPr algn="ctr">
              <a:spcBef>
                <a:spcPts val="0"/>
              </a:spcBef>
              <a:defRPr sz="1400"/>
            </a:lvl3pPr>
            <a:lvl4pPr algn="ctr">
              <a:spcBef>
                <a:spcPts val="0"/>
              </a:spcBef>
              <a:defRPr sz="1400"/>
            </a:lvl4pPr>
            <a:lvl5pPr algn="ctr">
              <a:spcBef>
                <a:spcPts val="0"/>
              </a:spcBef>
              <a:defRPr sz="1400"/>
            </a:lvl5pPr>
          </a:lstStyle>
          <a:p>
            <a:pPr lvl="0"/>
            <a:r>
              <a:rPr lang="en-GB"/>
              <a:t>Click to edit Master text styles</a:t>
            </a:r>
          </a:p>
        </p:txBody>
      </p:sp>
      <p:sp>
        <p:nvSpPr>
          <p:cNvPr id="28" name="Picture Placeholder 21">
            <a:extLst>
              <a:ext uri="{FF2B5EF4-FFF2-40B4-BE49-F238E27FC236}">
                <a16:creationId xmlns:a16="http://schemas.microsoft.com/office/drawing/2014/main" id="{CF406033-2018-29A3-CCC9-6C9E44FD5D18}"/>
              </a:ext>
            </a:extLst>
          </p:cNvPr>
          <p:cNvSpPr>
            <a:spLocks noGrp="1"/>
          </p:cNvSpPr>
          <p:nvPr>
            <p:ph type="pic" sz="quarter" idx="20"/>
          </p:nvPr>
        </p:nvSpPr>
        <p:spPr>
          <a:xfrm>
            <a:off x="8114789" y="2533650"/>
            <a:ext cx="2684463" cy="1431925"/>
          </a:xfrm>
        </p:spPr>
        <p:txBody>
          <a:bodyPr/>
          <a:lstStyle/>
          <a:p>
            <a:endParaRPr lang="en-GB"/>
          </a:p>
        </p:txBody>
      </p:sp>
      <p:sp>
        <p:nvSpPr>
          <p:cNvPr id="18" name="Text Placeholder 35">
            <a:extLst>
              <a:ext uri="{FF2B5EF4-FFF2-40B4-BE49-F238E27FC236}">
                <a16:creationId xmlns:a16="http://schemas.microsoft.com/office/drawing/2014/main" id="{C3ED7ECE-1ADF-CD96-C30D-6F02AC54B1FE}"/>
              </a:ext>
            </a:extLst>
          </p:cNvPr>
          <p:cNvSpPr>
            <a:spLocks noGrp="1"/>
          </p:cNvSpPr>
          <p:nvPr>
            <p:ph type="body" sz="quarter" idx="43"/>
          </p:nvPr>
        </p:nvSpPr>
        <p:spPr>
          <a:xfrm>
            <a:off x="8106435" y="4044953"/>
            <a:ext cx="2692817" cy="680705"/>
          </a:xfrm>
        </p:spPr>
        <p:txBody>
          <a:bodyPr anchor="b">
            <a:noAutofit/>
          </a:bodyPr>
          <a:lstStyle>
            <a:lvl1pPr marL="0" indent="0" algn="ctr">
              <a:lnSpc>
                <a:spcPct val="100000"/>
              </a:lnSpc>
              <a:spcBef>
                <a:spcPts val="0"/>
              </a:spcBef>
              <a:buNone/>
              <a:defRPr sz="1800" baseline="0">
                <a:latin typeface="+mj-lt"/>
                <a:ea typeface="+mj-ea"/>
              </a:defRPr>
            </a:lvl1pPr>
            <a:lvl2pPr algn="ctr">
              <a:lnSpc>
                <a:spcPct val="100000"/>
              </a:lnSpc>
              <a:spcBef>
                <a:spcPts val="0"/>
              </a:spcBef>
              <a:defRPr sz="1800">
                <a:latin typeface="+mj-lt"/>
              </a:defRPr>
            </a:lvl2pPr>
            <a:lvl3pPr algn="ctr">
              <a:lnSpc>
                <a:spcPct val="100000"/>
              </a:lnSpc>
              <a:spcBef>
                <a:spcPts val="0"/>
              </a:spcBef>
              <a:defRPr sz="1800">
                <a:latin typeface="+mj-lt"/>
              </a:defRPr>
            </a:lvl3pPr>
            <a:lvl4pPr algn="ctr">
              <a:lnSpc>
                <a:spcPct val="100000"/>
              </a:lnSpc>
              <a:spcBef>
                <a:spcPts val="0"/>
              </a:spcBef>
              <a:defRPr sz="1800">
                <a:latin typeface="+mj-lt"/>
              </a:defRPr>
            </a:lvl4pPr>
            <a:lvl5pPr algn="ctr">
              <a:lnSpc>
                <a:spcPct val="100000"/>
              </a:lnSpc>
              <a:spcBef>
                <a:spcPts val="0"/>
              </a:spcBef>
              <a:defRPr sz="1800">
                <a:latin typeface="+mj-lt"/>
              </a:defRPr>
            </a:lvl5pPr>
          </a:lstStyle>
          <a:p>
            <a:pPr lvl="0"/>
            <a:r>
              <a:rPr lang="en-GB"/>
              <a:t>Click to edit Master text styles</a:t>
            </a:r>
          </a:p>
        </p:txBody>
      </p:sp>
      <p:sp>
        <p:nvSpPr>
          <p:cNvPr id="21" name="Text Placeholder 35">
            <a:extLst>
              <a:ext uri="{FF2B5EF4-FFF2-40B4-BE49-F238E27FC236}">
                <a16:creationId xmlns:a16="http://schemas.microsoft.com/office/drawing/2014/main" id="{12DF7936-36F7-44AF-D721-23AB6274392F}"/>
              </a:ext>
            </a:extLst>
          </p:cNvPr>
          <p:cNvSpPr>
            <a:spLocks noGrp="1"/>
          </p:cNvSpPr>
          <p:nvPr>
            <p:ph type="body" sz="quarter" idx="44"/>
          </p:nvPr>
        </p:nvSpPr>
        <p:spPr>
          <a:xfrm>
            <a:off x="8106435" y="4860184"/>
            <a:ext cx="2692817" cy="879610"/>
          </a:xfrm>
        </p:spPr>
        <p:txBody>
          <a:bodyPr>
            <a:noAutofit/>
          </a:bodyPr>
          <a:lstStyle>
            <a:lvl1pPr marL="0" indent="0" algn="ctr">
              <a:spcBef>
                <a:spcPts val="0"/>
              </a:spcBef>
              <a:buNone/>
              <a:defRPr sz="1400"/>
            </a:lvl1pPr>
            <a:lvl2pPr algn="ctr">
              <a:spcBef>
                <a:spcPts val="0"/>
              </a:spcBef>
              <a:defRPr sz="1400"/>
            </a:lvl2pPr>
            <a:lvl3pPr algn="ctr">
              <a:spcBef>
                <a:spcPts val="0"/>
              </a:spcBef>
              <a:defRPr sz="1400"/>
            </a:lvl3pPr>
            <a:lvl4pPr algn="ctr">
              <a:spcBef>
                <a:spcPts val="0"/>
              </a:spcBef>
              <a:defRPr sz="1400"/>
            </a:lvl4pPr>
            <a:lvl5pPr algn="ctr">
              <a:spcBef>
                <a:spcPts val="0"/>
              </a:spcBef>
              <a:defRPr sz="1400"/>
            </a:lvl5pPr>
          </a:lstStyle>
          <a:p>
            <a:pPr lvl="0"/>
            <a:r>
              <a:rPr lang="en-GB"/>
              <a:t>Click to edit Master text styles</a:t>
            </a:r>
          </a:p>
        </p:txBody>
      </p:sp>
      <p:sp>
        <p:nvSpPr>
          <p:cNvPr id="6" name="Date Placeholder 3">
            <a:extLst>
              <a:ext uri="{FF2B5EF4-FFF2-40B4-BE49-F238E27FC236}">
                <a16:creationId xmlns:a16="http://schemas.microsoft.com/office/drawing/2014/main" id="{D33EABF6-4EA1-0F72-47E7-E214CDBF7DD4}"/>
              </a:ext>
            </a:extLst>
          </p:cNvPr>
          <p:cNvSpPr>
            <a:spLocks noGrp="1"/>
          </p:cNvSpPr>
          <p:nvPr>
            <p:ph type="dt" sz="half" idx="4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5/13/25</a:t>
            </a:fld>
            <a:endParaRPr lang="en-US"/>
          </a:p>
        </p:txBody>
      </p:sp>
      <p:sp>
        <p:nvSpPr>
          <p:cNvPr id="4" name="Footer Placeholder 4">
            <a:extLst>
              <a:ext uri="{FF2B5EF4-FFF2-40B4-BE49-F238E27FC236}">
                <a16:creationId xmlns:a16="http://schemas.microsoft.com/office/drawing/2014/main" id="{F3BA8BAB-E3F7-7F34-F87D-AA46C5710F22}"/>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3" name="Slide Number Placeholder 5">
            <a:extLst>
              <a:ext uri="{FF2B5EF4-FFF2-40B4-BE49-F238E27FC236}">
                <a16:creationId xmlns:a16="http://schemas.microsoft.com/office/drawing/2014/main" id="{CE3977F9-FC55-44B0-53B8-ADB4C12EC744}"/>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4" name="Freeform: Shape 59">
            <a:extLst>
              <a:ext uri="{FF2B5EF4-FFF2-40B4-BE49-F238E27FC236}">
                <a16:creationId xmlns:a16="http://schemas.microsoft.com/office/drawing/2014/main" id="{ED3CEBA7-0265-2989-2EC6-ED2043F33782}"/>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5" name="Rectangle 9">
            <a:extLst>
              <a:ext uri="{FF2B5EF4-FFF2-40B4-BE49-F238E27FC236}">
                <a16:creationId xmlns:a16="http://schemas.microsoft.com/office/drawing/2014/main" id="{A25533D8-30B7-6701-E92E-C0BA672DCCEE}"/>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Rectangle 11">
            <a:extLst>
              <a:ext uri="{FF2B5EF4-FFF2-40B4-BE49-F238E27FC236}">
                <a16:creationId xmlns:a16="http://schemas.microsoft.com/office/drawing/2014/main" id="{C35F9418-7400-2BD9-AE41-597ECEA37938}"/>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Freeform: Shape 59">
            <a:extLst>
              <a:ext uri="{FF2B5EF4-FFF2-40B4-BE49-F238E27FC236}">
                <a16:creationId xmlns:a16="http://schemas.microsoft.com/office/drawing/2014/main" id="{C0743258-BC4B-50FD-71BE-9D97DF0A87FD}"/>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447885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4-item List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hasCustomPrompt="1"/>
          </p:nvPr>
        </p:nvSpPr>
        <p:spPr>
          <a:xfrm>
            <a:off x="844000" y="886783"/>
            <a:ext cx="10504000" cy="1132258"/>
          </a:xfrm>
        </p:spPr>
        <p:txBody>
          <a:bodyPr anchor="ctr">
            <a:noAutofit/>
          </a:bodyPr>
          <a:lstStyle>
            <a:lvl1pPr algn="ctr">
              <a:defRPr sz="3600"/>
            </a:lvl1pPr>
          </a:lstStyle>
          <a:p>
            <a:r>
              <a:rPr lang="en-US"/>
              <a:t>Click to edit Master title style</a:t>
            </a:r>
          </a:p>
        </p:txBody>
      </p:sp>
      <p:sp>
        <p:nvSpPr>
          <p:cNvPr id="30" name="Text Placeholder 35">
            <a:extLst>
              <a:ext uri="{FF2B5EF4-FFF2-40B4-BE49-F238E27FC236}">
                <a16:creationId xmlns:a16="http://schemas.microsoft.com/office/drawing/2014/main" id="{A6D91015-EB22-C504-4A41-5D8469D6BF38}"/>
              </a:ext>
            </a:extLst>
          </p:cNvPr>
          <p:cNvSpPr>
            <a:spLocks noGrp="1"/>
          </p:cNvSpPr>
          <p:nvPr>
            <p:ph type="body" sz="quarter" idx="31"/>
          </p:nvPr>
        </p:nvSpPr>
        <p:spPr>
          <a:xfrm>
            <a:off x="2064866" y="2456269"/>
            <a:ext cx="3568837" cy="609600"/>
          </a:xfrm>
        </p:spPr>
        <p:txBody>
          <a:bodyPr anchor="b">
            <a:noAutofit/>
          </a:bodyPr>
          <a:lstStyle>
            <a:lvl1pPr marL="0" indent="0" algn="ctr">
              <a:lnSpc>
                <a:spcPct val="100000"/>
              </a:lnSpc>
              <a:spcBef>
                <a:spcPts val="0"/>
              </a:spcBef>
              <a:buNone/>
              <a:defRPr sz="1800" baseline="0">
                <a:latin typeface="+mj-lt"/>
                <a:ea typeface="+mj-ea"/>
              </a:defRPr>
            </a:lvl1pPr>
            <a:lvl2pPr algn="ctr">
              <a:lnSpc>
                <a:spcPct val="100000"/>
              </a:lnSpc>
              <a:spcBef>
                <a:spcPts val="0"/>
              </a:spcBef>
              <a:defRPr sz="1800">
                <a:latin typeface="+mj-lt"/>
              </a:defRPr>
            </a:lvl2pPr>
            <a:lvl3pPr algn="ctr">
              <a:lnSpc>
                <a:spcPct val="100000"/>
              </a:lnSpc>
              <a:spcBef>
                <a:spcPts val="0"/>
              </a:spcBef>
              <a:defRPr sz="1800">
                <a:latin typeface="+mj-lt"/>
              </a:defRPr>
            </a:lvl3pPr>
            <a:lvl4pPr algn="ctr">
              <a:lnSpc>
                <a:spcPct val="100000"/>
              </a:lnSpc>
              <a:spcBef>
                <a:spcPts val="0"/>
              </a:spcBef>
              <a:defRPr sz="1800">
                <a:latin typeface="+mj-lt"/>
              </a:defRPr>
            </a:lvl4pPr>
            <a:lvl5pPr algn="ctr">
              <a:lnSpc>
                <a:spcPct val="100000"/>
              </a:lnSpc>
              <a:spcBef>
                <a:spcPts val="0"/>
              </a:spcBef>
              <a:defRPr sz="1800">
                <a:latin typeface="+mj-lt"/>
              </a:defRPr>
            </a:lvl5pPr>
          </a:lstStyle>
          <a:p>
            <a:pPr lvl="0"/>
            <a:r>
              <a:rPr lang="en-GB"/>
              <a:t>Click to edit Master text styles</a:t>
            </a:r>
          </a:p>
        </p:txBody>
      </p:sp>
      <p:sp>
        <p:nvSpPr>
          <p:cNvPr id="31" name="Text Placeholder 35">
            <a:extLst>
              <a:ext uri="{FF2B5EF4-FFF2-40B4-BE49-F238E27FC236}">
                <a16:creationId xmlns:a16="http://schemas.microsoft.com/office/drawing/2014/main" id="{532D2B12-D41E-8DA0-8841-A776ACF4492B}"/>
              </a:ext>
            </a:extLst>
          </p:cNvPr>
          <p:cNvSpPr>
            <a:spLocks noGrp="1"/>
          </p:cNvSpPr>
          <p:nvPr>
            <p:ph type="body" sz="quarter" idx="32"/>
          </p:nvPr>
        </p:nvSpPr>
        <p:spPr>
          <a:xfrm>
            <a:off x="2064866" y="3200395"/>
            <a:ext cx="3568837" cy="789658"/>
          </a:xfrm>
        </p:spPr>
        <p:txBody>
          <a:bodyPr>
            <a:noAutofit/>
          </a:bodyPr>
          <a:lstStyle>
            <a:lvl1pPr marL="0" indent="0" algn="ctr">
              <a:spcBef>
                <a:spcPts val="0"/>
              </a:spcBef>
              <a:buNone/>
              <a:defRPr sz="1400">
                <a:solidFill>
                  <a:schemeClr val="tx1">
                    <a:lumMod val="75000"/>
                    <a:lumOff val="25000"/>
                  </a:schemeClr>
                </a:solidFill>
              </a:defRPr>
            </a:lvl1pPr>
            <a:lvl2pPr algn="ctr">
              <a:spcBef>
                <a:spcPts val="0"/>
              </a:spcBef>
              <a:defRPr sz="1400"/>
            </a:lvl2pPr>
            <a:lvl3pPr algn="ctr">
              <a:spcBef>
                <a:spcPts val="0"/>
              </a:spcBef>
              <a:defRPr sz="1400"/>
            </a:lvl3pPr>
            <a:lvl4pPr algn="ctr">
              <a:spcBef>
                <a:spcPts val="0"/>
              </a:spcBef>
              <a:defRPr sz="1400"/>
            </a:lvl4pPr>
            <a:lvl5pPr algn="ctr">
              <a:spcBef>
                <a:spcPts val="0"/>
              </a:spcBef>
              <a:defRPr sz="1400"/>
            </a:lvl5pPr>
          </a:lstStyle>
          <a:p>
            <a:pPr lvl="0"/>
            <a:r>
              <a:rPr lang="en-GB"/>
              <a:t>Click to edit Master text styles</a:t>
            </a:r>
          </a:p>
        </p:txBody>
      </p:sp>
      <p:sp>
        <p:nvSpPr>
          <p:cNvPr id="32" name="Text Placeholder 35">
            <a:extLst>
              <a:ext uri="{FF2B5EF4-FFF2-40B4-BE49-F238E27FC236}">
                <a16:creationId xmlns:a16="http://schemas.microsoft.com/office/drawing/2014/main" id="{40A11E8F-696A-E4EF-90AF-7299A387E89D}"/>
              </a:ext>
            </a:extLst>
          </p:cNvPr>
          <p:cNvSpPr>
            <a:spLocks noGrp="1"/>
          </p:cNvSpPr>
          <p:nvPr>
            <p:ph type="body" sz="quarter" idx="33"/>
          </p:nvPr>
        </p:nvSpPr>
        <p:spPr>
          <a:xfrm>
            <a:off x="6556353" y="2456269"/>
            <a:ext cx="3568837" cy="609600"/>
          </a:xfrm>
        </p:spPr>
        <p:txBody>
          <a:bodyPr anchor="b">
            <a:noAutofit/>
          </a:bodyPr>
          <a:lstStyle>
            <a:lvl1pPr marL="0" indent="0" algn="ctr">
              <a:lnSpc>
                <a:spcPct val="100000"/>
              </a:lnSpc>
              <a:spcBef>
                <a:spcPts val="0"/>
              </a:spcBef>
              <a:buNone/>
              <a:defRPr sz="1800" baseline="0">
                <a:latin typeface="+mj-lt"/>
                <a:ea typeface="+mj-ea"/>
              </a:defRPr>
            </a:lvl1pPr>
            <a:lvl2pPr algn="ctr">
              <a:lnSpc>
                <a:spcPct val="100000"/>
              </a:lnSpc>
              <a:spcBef>
                <a:spcPts val="0"/>
              </a:spcBef>
              <a:defRPr sz="1800">
                <a:latin typeface="+mj-lt"/>
              </a:defRPr>
            </a:lvl2pPr>
            <a:lvl3pPr algn="ctr">
              <a:lnSpc>
                <a:spcPct val="100000"/>
              </a:lnSpc>
              <a:spcBef>
                <a:spcPts val="0"/>
              </a:spcBef>
              <a:defRPr sz="1800">
                <a:latin typeface="+mj-lt"/>
              </a:defRPr>
            </a:lvl3pPr>
            <a:lvl4pPr algn="ctr">
              <a:lnSpc>
                <a:spcPct val="100000"/>
              </a:lnSpc>
              <a:spcBef>
                <a:spcPts val="0"/>
              </a:spcBef>
              <a:defRPr sz="1800">
                <a:latin typeface="+mj-lt"/>
              </a:defRPr>
            </a:lvl4pPr>
            <a:lvl5pPr algn="ctr">
              <a:lnSpc>
                <a:spcPct val="100000"/>
              </a:lnSpc>
              <a:spcBef>
                <a:spcPts val="0"/>
              </a:spcBef>
              <a:defRPr sz="1800">
                <a:latin typeface="+mj-lt"/>
              </a:defRPr>
            </a:lvl5pPr>
          </a:lstStyle>
          <a:p>
            <a:pPr lvl="0"/>
            <a:r>
              <a:rPr lang="en-GB"/>
              <a:t>Click to edit Master text styles</a:t>
            </a:r>
          </a:p>
        </p:txBody>
      </p:sp>
      <p:sp>
        <p:nvSpPr>
          <p:cNvPr id="33" name="Text Placeholder 35">
            <a:extLst>
              <a:ext uri="{FF2B5EF4-FFF2-40B4-BE49-F238E27FC236}">
                <a16:creationId xmlns:a16="http://schemas.microsoft.com/office/drawing/2014/main" id="{ED0764D2-EF05-95D7-E518-B428DEA78A5B}"/>
              </a:ext>
            </a:extLst>
          </p:cNvPr>
          <p:cNvSpPr>
            <a:spLocks noGrp="1"/>
          </p:cNvSpPr>
          <p:nvPr>
            <p:ph type="body" sz="quarter" idx="34"/>
          </p:nvPr>
        </p:nvSpPr>
        <p:spPr>
          <a:xfrm>
            <a:off x="6556353" y="3200395"/>
            <a:ext cx="3568837" cy="789658"/>
          </a:xfrm>
        </p:spPr>
        <p:txBody>
          <a:bodyPr>
            <a:noAutofit/>
          </a:bodyPr>
          <a:lstStyle>
            <a:lvl1pPr marL="0" indent="0" algn="ctr">
              <a:spcBef>
                <a:spcPts val="0"/>
              </a:spcBef>
              <a:buNone/>
              <a:defRPr sz="1400">
                <a:solidFill>
                  <a:schemeClr val="tx1">
                    <a:lumMod val="75000"/>
                    <a:lumOff val="25000"/>
                  </a:schemeClr>
                </a:solidFill>
              </a:defRPr>
            </a:lvl1pPr>
            <a:lvl2pPr algn="ctr">
              <a:spcBef>
                <a:spcPts val="0"/>
              </a:spcBef>
              <a:defRPr sz="1400"/>
            </a:lvl2pPr>
            <a:lvl3pPr algn="ctr">
              <a:spcBef>
                <a:spcPts val="0"/>
              </a:spcBef>
              <a:defRPr sz="1400"/>
            </a:lvl3pPr>
            <a:lvl4pPr algn="ctr">
              <a:spcBef>
                <a:spcPts val="0"/>
              </a:spcBef>
              <a:defRPr sz="1400"/>
            </a:lvl4pPr>
            <a:lvl5pPr algn="ctr">
              <a:spcBef>
                <a:spcPts val="0"/>
              </a:spcBef>
              <a:defRPr sz="1400"/>
            </a:lvl5pPr>
          </a:lstStyle>
          <a:p>
            <a:pPr lvl="0"/>
            <a:r>
              <a:rPr lang="en-GB"/>
              <a:t>Click to edit Master text styles</a:t>
            </a:r>
          </a:p>
        </p:txBody>
      </p:sp>
      <p:sp>
        <p:nvSpPr>
          <p:cNvPr id="34" name="Text Placeholder 35">
            <a:extLst>
              <a:ext uri="{FF2B5EF4-FFF2-40B4-BE49-F238E27FC236}">
                <a16:creationId xmlns:a16="http://schemas.microsoft.com/office/drawing/2014/main" id="{C07DDEA9-66DD-7AAA-0D2F-798B2B9629EE}"/>
              </a:ext>
            </a:extLst>
          </p:cNvPr>
          <p:cNvSpPr>
            <a:spLocks noGrp="1"/>
          </p:cNvSpPr>
          <p:nvPr>
            <p:ph type="body" sz="quarter" idx="35"/>
          </p:nvPr>
        </p:nvSpPr>
        <p:spPr>
          <a:xfrm>
            <a:off x="2064866" y="4332161"/>
            <a:ext cx="3568837" cy="609600"/>
          </a:xfrm>
        </p:spPr>
        <p:txBody>
          <a:bodyPr anchor="b">
            <a:noAutofit/>
          </a:bodyPr>
          <a:lstStyle>
            <a:lvl1pPr marL="0" indent="0" algn="ctr">
              <a:lnSpc>
                <a:spcPct val="100000"/>
              </a:lnSpc>
              <a:spcBef>
                <a:spcPts val="0"/>
              </a:spcBef>
              <a:buNone/>
              <a:defRPr sz="1800" baseline="0">
                <a:latin typeface="+mj-lt"/>
                <a:ea typeface="+mj-ea"/>
              </a:defRPr>
            </a:lvl1pPr>
            <a:lvl2pPr algn="ctr">
              <a:lnSpc>
                <a:spcPct val="100000"/>
              </a:lnSpc>
              <a:spcBef>
                <a:spcPts val="0"/>
              </a:spcBef>
              <a:defRPr sz="1800">
                <a:latin typeface="+mj-lt"/>
              </a:defRPr>
            </a:lvl2pPr>
            <a:lvl3pPr algn="ctr">
              <a:lnSpc>
                <a:spcPct val="100000"/>
              </a:lnSpc>
              <a:spcBef>
                <a:spcPts val="0"/>
              </a:spcBef>
              <a:defRPr sz="1800">
                <a:latin typeface="+mj-lt"/>
              </a:defRPr>
            </a:lvl3pPr>
            <a:lvl4pPr algn="ctr">
              <a:lnSpc>
                <a:spcPct val="100000"/>
              </a:lnSpc>
              <a:spcBef>
                <a:spcPts val="0"/>
              </a:spcBef>
              <a:defRPr sz="1800">
                <a:latin typeface="+mj-lt"/>
              </a:defRPr>
            </a:lvl4pPr>
            <a:lvl5pPr algn="ctr">
              <a:lnSpc>
                <a:spcPct val="100000"/>
              </a:lnSpc>
              <a:spcBef>
                <a:spcPts val="0"/>
              </a:spcBef>
              <a:defRPr sz="1800">
                <a:latin typeface="+mj-lt"/>
              </a:defRPr>
            </a:lvl5pPr>
          </a:lstStyle>
          <a:p>
            <a:pPr lvl="0"/>
            <a:r>
              <a:rPr lang="en-GB"/>
              <a:t>Click to edit Master text styles</a:t>
            </a:r>
          </a:p>
        </p:txBody>
      </p:sp>
      <p:sp>
        <p:nvSpPr>
          <p:cNvPr id="35" name="Text Placeholder 35">
            <a:extLst>
              <a:ext uri="{FF2B5EF4-FFF2-40B4-BE49-F238E27FC236}">
                <a16:creationId xmlns:a16="http://schemas.microsoft.com/office/drawing/2014/main" id="{D27F749F-CAF5-FF7B-7CF9-192E8764322C}"/>
              </a:ext>
            </a:extLst>
          </p:cNvPr>
          <p:cNvSpPr>
            <a:spLocks noGrp="1"/>
          </p:cNvSpPr>
          <p:nvPr>
            <p:ph type="body" sz="quarter" idx="36"/>
          </p:nvPr>
        </p:nvSpPr>
        <p:spPr>
          <a:xfrm>
            <a:off x="2064866" y="5076287"/>
            <a:ext cx="3568837" cy="789658"/>
          </a:xfrm>
        </p:spPr>
        <p:txBody>
          <a:bodyPr>
            <a:noAutofit/>
          </a:bodyPr>
          <a:lstStyle>
            <a:lvl1pPr marL="0" indent="0" algn="ctr">
              <a:spcBef>
                <a:spcPts val="0"/>
              </a:spcBef>
              <a:buNone/>
              <a:defRPr sz="1400">
                <a:solidFill>
                  <a:schemeClr val="tx1">
                    <a:lumMod val="75000"/>
                    <a:lumOff val="25000"/>
                  </a:schemeClr>
                </a:solidFill>
              </a:defRPr>
            </a:lvl1pPr>
            <a:lvl2pPr algn="ctr">
              <a:spcBef>
                <a:spcPts val="0"/>
              </a:spcBef>
              <a:defRPr sz="1400"/>
            </a:lvl2pPr>
            <a:lvl3pPr algn="ctr">
              <a:spcBef>
                <a:spcPts val="0"/>
              </a:spcBef>
              <a:defRPr sz="1400"/>
            </a:lvl3pPr>
            <a:lvl4pPr algn="ctr">
              <a:spcBef>
                <a:spcPts val="0"/>
              </a:spcBef>
              <a:defRPr sz="1400"/>
            </a:lvl4pPr>
            <a:lvl5pPr algn="ctr">
              <a:spcBef>
                <a:spcPts val="0"/>
              </a:spcBef>
              <a:defRPr sz="1400"/>
            </a:lvl5pPr>
          </a:lstStyle>
          <a:p>
            <a:pPr lvl="0"/>
            <a:r>
              <a:rPr lang="en-GB"/>
              <a:t>Click to edit Master text styles</a:t>
            </a:r>
          </a:p>
        </p:txBody>
      </p:sp>
      <p:sp>
        <p:nvSpPr>
          <p:cNvPr id="36" name="Text Placeholder 35">
            <a:extLst>
              <a:ext uri="{FF2B5EF4-FFF2-40B4-BE49-F238E27FC236}">
                <a16:creationId xmlns:a16="http://schemas.microsoft.com/office/drawing/2014/main" id="{BC192F01-6AB2-5F7C-6D0A-CB9465FB2B17}"/>
              </a:ext>
            </a:extLst>
          </p:cNvPr>
          <p:cNvSpPr>
            <a:spLocks noGrp="1"/>
          </p:cNvSpPr>
          <p:nvPr>
            <p:ph type="body" sz="quarter" idx="37"/>
          </p:nvPr>
        </p:nvSpPr>
        <p:spPr>
          <a:xfrm>
            <a:off x="6556353" y="4332161"/>
            <a:ext cx="3568837" cy="609600"/>
          </a:xfrm>
        </p:spPr>
        <p:txBody>
          <a:bodyPr anchor="b">
            <a:noAutofit/>
          </a:bodyPr>
          <a:lstStyle>
            <a:lvl1pPr marL="0" indent="0" algn="ctr">
              <a:lnSpc>
                <a:spcPct val="100000"/>
              </a:lnSpc>
              <a:spcBef>
                <a:spcPts val="0"/>
              </a:spcBef>
              <a:buNone/>
              <a:defRPr sz="1800" baseline="0">
                <a:latin typeface="+mj-lt"/>
                <a:ea typeface="+mj-ea"/>
              </a:defRPr>
            </a:lvl1pPr>
            <a:lvl2pPr algn="ctr">
              <a:lnSpc>
                <a:spcPct val="100000"/>
              </a:lnSpc>
              <a:spcBef>
                <a:spcPts val="0"/>
              </a:spcBef>
              <a:defRPr sz="1800">
                <a:latin typeface="+mj-lt"/>
              </a:defRPr>
            </a:lvl2pPr>
            <a:lvl3pPr algn="ctr">
              <a:lnSpc>
                <a:spcPct val="100000"/>
              </a:lnSpc>
              <a:spcBef>
                <a:spcPts val="0"/>
              </a:spcBef>
              <a:defRPr sz="1800">
                <a:latin typeface="+mj-lt"/>
              </a:defRPr>
            </a:lvl3pPr>
            <a:lvl4pPr algn="ctr">
              <a:lnSpc>
                <a:spcPct val="100000"/>
              </a:lnSpc>
              <a:spcBef>
                <a:spcPts val="0"/>
              </a:spcBef>
              <a:defRPr sz="1800">
                <a:latin typeface="+mj-lt"/>
              </a:defRPr>
            </a:lvl4pPr>
            <a:lvl5pPr algn="ctr">
              <a:lnSpc>
                <a:spcPct val="100000"/>
              </a:lnSpc>
              <a:spcBef>
                <a:spcPts val="0"/>
              </a:spcBef>
              <a:defRPr sz="1800">
                <a:latin typeface="+mj-lt"/>
              </a:defRPr>
            </a:lvl5pPr>
          </a:lstStyle>
          <a:p>
            <a:pPr lvl="0"/>
            <a:r>
              <a:rPr lang="en-GB"/>
              <a:t>Click to edit Master text styles</a:t>
            </a:r>
          </a:p>
        </p:txBody>
      </p:sp>
      <p:sp>
        <p:nvSpPr>
          <p:cNvPr id="37" name="Text Placeholder 35">
            <a:extLst>
              <a:ext uri="{FF2B5EF4-FFF2-40B4-BE49-F238E27FC236}">
                <a16:creationId xmlns:a16="http://schemas.microsoft.com/office/drawing/2014/main" id="{92B7605E-FACE-97D3-9DDD-CBD52582C52F}"/>
              </a:ext>
            </a:extLst>
          </p:cNvPr>
          <p:cNvSpPr>
            <a:spLocks noGrp="1"/>
          </p:cNvSpPr>
          <p:nvPr>
            <p:ph type="body" sz="quarter" idx="38"/>
          </p:nvPr>
        </p:nvSpPr>
        <p:spPr>
          <a:xfrm>
            <a:off x="6556353" y="5076287"/>
            <a:ext cx="3568837" cy="789658"/>
          </a:xfrm>
        </p:spPr>
        <p:txBody>
          <a:bodyPr>
            <a:noAutofit/>
          </a:bodyPr>
          <a:lstStyle>
            <a:lvl1pPr marL="0" indent="0" algn="ctr">
              <a:spcBef>
                <a:spcPts val="0"/>
              </a:spcBef>
              <a:buNone/>
              <a:defRPr sz="1400">
                <a:solidFill>
                  <a:schemeClr val="tx1">
                    <a:lumMod val="75000"/>
                    <a:lumOff val="25000"/>
                  </a:schemeClr>
                </a:solidFill>
              </a:defRPr>
            </a:lvl1pPr>
            <a:lvl2pPr algn="ctr">
              <a:spcBef>
                <a:spcPts val="0"/>
              </a:spcBef>
              <a:defRPr sz="1400"/>
            </a:lvl2pPr>
            <a:lvl3pPr algn="ctr">
              <a:spcBef>
                <a:spcPts val="0"/>
              </a:spcBef>
              <a:defRPr sz="1400"/>
            </a:lvl3pPr>
            <a:lvl4pPr algn="ctr">
              <a:spcBef>
                <a:spcPts val="0"/>
              </a:spcBef>
              <a:defRPr sz="1400"/>
            </a:lvl4pPr>
            <a:lvl5pPr algn="ctr">
              <a:spcBef>
                <a:spcPts val="0"/>
              </a:spcBef>
              <a:defRPr sz="1400"/>
            </a:lvl5pPr>
          </a:lstStyle>
          <a:p>
            <a:pPr lvl="0"/>
            <a:r>
              <a:rPr lang="en-GB"/>
              <a:t>Click to edit Master text styles</a:t>
            </a:r>
          </a:p>
        </p:txBody>
      </p:sp>
      <p:sp>
        <p:nvSpPr>
          <p:cNvPr id="8" name="Date Placeholder 3">
            <a:extLst>
              <a:ext uri="{FF2B5EF4-FFF2-40B4-BE49-F238E27FC236}">
                <a16:creationId xmlns:a16="http://schemas.microsoft.com/office/drawing/2014/main" id="{3077065C-2494-1885-831E-3BA6D45D1B23}"/>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5/13/25</a:t>
            </a:fld>
            <a:endParaRPr lang="en-US"/>
          </a:p>
        </p:txBody>
      </p:sp>
      <p:sp>
        <p:nvSpPr>
          <p:cNvPr id="4" name="Footer Placeholder 4">
            <a:extLst>
              <a:ext uri="{FF2B5EF4-FFF2-40B4-BE49-F238E27FC236}">
                <a16:creationId xmlns:a16="http://schemas.microsoft.com/office/drawing/2014/main" id="{F3BA8BAB-E3F7-7F34-F87D-AA46C5710F22}"/>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3" name="Slide Number Placeholder 5">
            <a:extLst>
              <a:ext uri="{FF2B5EF4-FFF2-40B4-BE49-F238E27FC236}">
                <a16:creationId xmlns:a16="http://schemas.microsoft.com/office/drawing/2014/main" id="{CE3977F9-FC55-44B0-53B8-ADB4C12EC744}"/>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4" name="Freeform: Shape 16">
            <a:extLst>
              <a:ext uri="{FF2B5EF4-FFF2-40B4-BE49-F238E27FC236}">
                <a16:creationId xmlns:a16="http://schemas.microsoft.com/office/drawing/2014/main" id="{9495CF4B-5A18-C9CB-401F-E668B73D1DF2}"/>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Freeform: Shape 17">
            <a:extLst>
              <a:ext uri="{FF2B5EF4-FFF2-40B4-BE49-F238E27FC236}">
                <a16:creationId xmlns:a16="http://schemas.microsoft.com/office/drawing/2014/main" id="{A3A58E7B-24DB-5995-5E8D-E19B88CD122D}"/>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Freeform: Shape 19">
            <a:extLst>
              <a:ext uri="{FF2B5EF4-FFF2-40B4-BE49-F238E27FC236}">
                <a16:creationId xmlns:a16="http://schemas.microsoft.com/office/drawing/2014/main" id="{7AEF2BAC-C579-9EFD-2089-8AAF5C6A9312}"/>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Freeform: Shape 18">
            <a:extLst>
              <a:ext uri="{FF2B5EF4-FFF2-40B4-BE49-F238E27FC236}">
                <a16:creationId xmlns:a16="http://schemas.microsoft.com/office/drawing/2014/main" id="{5D70562F-DEEF-5606-F5E8-63AEA8B627AE}"/>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9450604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4-item List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hasCustomPrompt="1"/>
          </p:nvPr>
        </p:nvSpPr>
        <p:spPr>
          <a:xfrm>
            <a:off x="844000" y="886783"/>
            <a:ext cx="10504000" cy="1132258"/>
          </a:xfrm>
        </p:spPr>
        <p:txBody>
          <a:bodyPr anchor="ctr">
            <a:noAutofit/>
          </a:bodyPr>
          <a:lstStyle>
            <a:lvl1pPr algn="ctr">
              <a:defRPr sz="3600"/>
            </a:lvl1pPr>
          </a:lstStyle>
          <a:p>
            <a:r>
              <a:rPr lang="en-US"/>
              <a:t>Click to edit Master title style</a:t>
            </a:r>
          </a:p>
        </p:txBody>
      </p:sp>
      <p:sp>
        <p:nvSpPr>
          <p:cNvPr id="31" name="Picture Placeholder 30">
            <a:extLst>
              <a:ext uri="{FF2B5EF4-FFF2-40B4-BE49-F238E27FC236}">
                <a16:creationId xmlns:a16="http://schemas.microsoft.com/office/drawing/2014/main" id="{1E932CF8-809C-FD53-EC2F-3F8B262C9E10}"/>
              </a:ext>
            </a:extLst>
          </p:cNvPr>
          <p:cNvSpPr>
            <a:spLocks noGrp="1"/>
          </p:cNvSpPr>
          <p:nvPr>
            <p:ph type="pic" sz="quarter" idx="20"/>
          </p:nvPr>
        </p:nvSpPr>
        <p:spPr>
          <a:xfrm>
            <a:off x="1628775" y="2362200"/>
            <a:ext cx="1122363" cy="1482577"/>
          </a:xfrm>
        </p:spPr>
        <p:txBody>
          <a:bodyPr/>
          <a:lstStyle/>
          <a:p>
            <a:endParaRPr lang="en-GB"/>
          </a:p>
        </p:txBody>
      </p:sp>
      <p:sp>
        <p:nvSpPr>
          <p:cNvPr id="35" name="Text Placeholder 35">
            <a:extLst>
              <a:ext uri="{FF2B5EF4-FFF2-40B4-BE49-F238E27FC236}">
                <a16:creationId xmlns:a16="http://schemas.microsoft.com/office/drawing/2014/main" id="{C5471E28-499C-13C5-B42B-B8FC431D7331}"/>
              </a:ext>
            </a:extLst>
          </p:cNvPr>
          <p:cNvSpPr>
            <a:spLocks noGrp="1"/>
          </p:cNvSpPr>
          <p:nvPr>
            <p:ph type="body" sz="quarter" idx="25"/>
          </p:nvPr>
        </p:nvSpPr>
        <p:spPr>
          <a:xfrm>
            <a:off x="2930248" y="2355585"/>
            <a:ext cx="2683398" cy="60960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36" name="Text Placeholder 35">
            <a:extLst>
              <a:ext uri="{FF2B5EF4-FFF2-40B4-BE49-F238E27FC236}">
                <a16:creationId xmlns:a16="http://schemas.microsoft.com/office/drawing/2014/main" id="{0A5EC27E-AE02-883E-31F5-32208B9F14C7}"/>
              </a:ext>
            </a:extLst>
          </p:cNvPr>
          <p:cNvSpPr>
            <a:spLocks noGrp="1"/>
          </p:cNvSpPr>
          <p:nvPr>
            <p:ph type="body" sz="quarter" idx="26"/>
          </p:nvPr>
        </p:nvSpPr>
        <p:spPr>
          <a:xfrm>
            <a:off x="2930248" y="3099711"/>
            <a:ext cx="2683398" cy="78965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33" name="Picture Placeholder 30">
            <a:extLst>
              <a:ext uri="{FF2B5EF4-FFF2-40B4-BE49-F238E27FC236}">
                <a16:creationId xmlns:a16="http://schemas.microsoft.com/office/drawing/2014/main" id="{5771AF9B-91C5-4FCF-3268-BEF15CB2C657}"/>
              </a:ext>
            </a:extLst>
          </p:cNvPr>
          <p:cNvSpPr>
            <a:spLocks noGrp="1"/>
          </p:cNvSpPr>
          <p:nvPr>
            <p:ph type="pic" sz="quarter" idx="22"/>
          </p:nvPr>
        </p:nvSpPr>
        <p:spPr>
          <a:xfrm>
            <a:off x="6578356" y="2362200"/>
            <a:ext cx="1122363" cy="1482577"/>
          </a:xfrm>
        </p:spPr>
        <p:txBody>
          <a:bodyPr/>
          <a:lstStyle/>
          <a:p>
            <a:endParaRPr lang="en-GB"/>
          </a:p>
        </p:txBody>
      </p:sp>
      <p:sp>
        <p:nvSpPr>
          <p:cNvPr id="37" name="Text Placeholder 35">
            <a:extLst>
              <a:ext uri="{FF2B5EF4-FFF2-40B4-BE49-F238E27FC236}">
                <a16:creationId xmlns:a16="http://schemas.microsoft.com/office/drawing/2014/main" id="{16CD61A4-9D01-CB18-B80D-F0D20394AF22}"/>
              </a:ext>
            </a:extLst>
          </p:cNvPr>
          <p:cNvSpPr>
            <a:spLocks noGrp="1"/>
          </p:cNvSpPr>
          <p:nvPr>
            <p:ph type="body" sz="quarter" idx="27"/>
          </p:nvPr>
        </p:nvSpPr>
        <p:spPr>
          <a:xfrm>
            <a:off x="7876966" y="2355585"/>
            <a:ext cx="2683398" cy="60960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38" name="Text Placeholder 35">
            <a:extLst>
              <a:ext uri="{FF2B5EF4-FFF2-40B4-BE49-F238E27FC236}">
                <a16:creationId xmlns:a16="http://schemas.microsoft.com/office/drawing/2014/main" id="{EA936668-A06C-15E6-9A5A-A170E3C8A6D7}"/>
              </a:ext>
            </a:extLst>
          </p:cNvPr>
          <p:cNvSpPr>
            <a:spLocks noGrp="1"/>
          </p:cNvSpPr>
          <p:nvPr>
            <p:ph type="body" sz="quarter" idx="28"/>
          </p:nvPr>
        </p:nvSpPr>
        <p:spPr>
          <a:xfrm>
            <a:off x="7876966" y="3099711"/>
            <a:ext cx="2683398" cy="78965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32" name="Picture Placeholder 30">
            <a:extLst>
              <a:ext uri="{FF2B5EF4-FFF2-40B4-BE49-F238E27FC236}">
                <a16:creationId xmlns:a16="http://schemas.microsoft.com/office/drawing/2014/main" id="{66E6D2AA-72F5-D5EB-9F7A-61EFDB86790E}"/>
              </a:ext>
            </a:extLst>
          </p:cNvPr>
          <p:cNvSpPr>
            <a:spLocks noGrp="1"/>
          </p:cNvSpPr>
          <p:nvPr>
            <p:ph type="pic" sz="quarter" idx="21"/>
          </p:nvPr>
        </p:nvSpPr>
        <p:spPr>
          <a:xfrm>
            <a:off x="1628775" y="4307775"/>
            <a:ext cx="1122363" cy="1482577"/>
          </a:xfrm>
        </p:spPr>
        <p:txBody>
          <a:bodyPr/>
          <a:lstStyle/>
          <a:p>
            <a:endParaRPr lang="en-GB"/>
          </a:p>
        </p:txBody>
      </p:sp>
      <p:sp>
        <p:nvSpPr>
          <p:cNvPr id="39" name="Text Placeholder 35">
            <a:extLst>
              <a:ext uri="{FF2B5EF4-FFF2-40B4-BE49-F238E27FC236}">
                <a16:creationId xmlns:a16="http://schemas.microsoft.com/office/drawing/2014/main" id="{06D78574-9004-D5A4-06C4-6DE8A9BCBC01}"/>
              </a:ext>
            </a:extLst>
          </p:cNvPr>
          <p:cNvSpPr>
            <a:spLocks noGrp="1"/>
          </p:cNvSpPr>
          <p:nvPr>
            <p:ph type="body" sz="quarter" idx="29"/>
          </p:nvPr>
        </p:nvSpPr>
        <p:spPr>
          <a:xfrm>
            <a:off x="2930248" y="4280325"/>
            <a:ext cx="2683398" cy="60960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40" name="Text Placeholder 35">
            <a:extLst>
              <a:ext uri="{FF2B5EF4-FFF2-40B4-BE49-F238E27FC236}">
                <a16:creationId xmlns:a16="http://schemas.microsoft.com/office/drawing/2014/main" id="{9A4992FB-C1F4-515B-6938-346345DE2B80}"/>
              </a:ext>
            </a:extLst>
          </p:cNvPr>
          <p:cNvSpPr>
            <a:spLocks noGrp="1"/>
          </p:cNvSpPr>
          <p:nvPr>
            <p:ph type="body" sz="quarter" idx="30"/>
          </p:nvPr>
        </p:nvSpPr>
        <p:spPr>
          <a:xfrm>
            <a:off x="2930248" y="5024451"/>
            <a:ext cx="2683398" cy="78965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34" name="Picture Placeholder 30">
            <a:extLst>
              <a:ext uri="{FF2B5EF4-FFF2-40B4-BE49-F238E27FC236}">
                <a16:creationId xmlns:a16="http://schemas.microsoft.com/office/drawing/2014/main" id="{D7A8246B-3515-AD53-2508-3FC029202DA0}"/>
              </a:ext>
            </a:extLst>
          </p:cNvPr>
          <p:cNvSpPr>
            <a:spLocks noGrp="1"/>
          </p:cNvSpPr>
          <p:nvPr>
            <p:ph type="pic" sz="quarter" idx="23"/>
          </p:nvPr>
        </p:nvSpPr>
        <p:spPr>
          <a:xfrm>
            <a:off x="6578356" y="4307775"/>
            <a:ext cx="1122363" cy="1482577"/>
          </a:xfrm>
        </p:spPr>
        <p:txBody>
          <a:bodyPr/>
          <a:lstStyle/>
          <a:p>
            <a:endParaRPr lang="en-GB"/>
          </a:p>
        </p:txBody>
      </p:sp>
      <p:sp>
        <p:nvSpPr>
          <p:cNvPr id="41" name="Text Placeholder 35">
            <a:extLst>
              <a:ext uri="{FF2B5EF4-FFF2-40B4-BE49-F238E27FC236}">
                <a16:creationId xmlns:a16="http://schemas.microsoft.com/office/drawing/2014/main" id="{1FFCB778-56FA-17FD-49C7-D7F1BDD26C18}"/>
              </a:ext>
            </a:extLst>
          </p:cNvPr>
          <p:cNvSpPr>
            <a:spLocks noGrp="1"/>
          </p:cNvSpPr>
          <p:nvPr>
            <p:ph type="body" sz="quarter" idx="31"/>
          </p:nvPr>
        </p:nvSpPr>
        <p:spPr>
          <a:xfrm>
            <a:off x="7876966" y="4280325"/>
            <a:ext cx="2683398" cy="60960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42" name="Text Placeholder 35">
            <a:extLst>
              <a:ext uri="{FF2B5EF4-FFF2-40B4-BE49-F238E27FC236}">
                <a16:creationId xmlns:a16="http://schemas.microsoft.com/office/drawing/2014/main" id="{7AAE6DE1-1F3D-F4AB-184E-8A3A4CEDCDC1}"/>
              </a:ext>
            </a:extLst>
          </p:cNvPr>
          <p:cNvSpPr>
            <a:spLocks noGrp="1"/>
          </p:cNvSpPr>
          <p:nvPr>
            <p:ph type="body" sz="quarter" idx="32"/>
          </p:nvPr>
        </p:nvSpPr>
        <p:spPr>
          <a:xfrm>
            <a:off x="7876966" y="5024451"/>
            <a:ext cx="2683398" cy="78965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9" name="Date Placeholder 3">
            <a:extLst>
              <a:ext uri="{FF2B5EF4-FFF2-40B4-BE49-F238E27FC236}">
                <a16:creationId xmlns:a16="http://schemas.microsoft.com/office/drawing/2014/main" id="{AF563E81-A6F0-648D-DCF7-BFF1870E7555}"/>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5/13/25</a:t>
            </a:fld>
            <a:endParaRPr lang="en-US"/>
          </a:p>
        </p:txBody>
      </p:sp>
      <p:sp>
        <p:nvSpPr>
          <p:cNvPr id="4" name="Footer Placeholder 4">
            <a:extLst>
              <a:ext uri="{FF2B5EF4-FFF2-40B4-BE49-F238E27FC236}">
                <a16:creationId xmlns:a16="http://schemas.microsoft.com/office/drawing/2014/main" id="{F3BA8BAB-E3F7-7F34-F87D-AA46C5710F22}"/>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3" name="Slide Number Placeholder 5">
            <a:extLst>
              <a:ext uri="{FF2B5EF4-FFF2-40B4-BE49-F238E27FC236}">
                <a16:creationId xmlns:a16="http://schemas.microsoft.com/office/drawing/2014/main" id="{CE3977F9-FC55-44B0-53B8-ADB4C12EC744}"/>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0" name="Freeform: Shape 59">
            <a:extLst>
              <a:ext uri="{FF2B5EF4-FFF2-40B4-BE49-F238E27FC236}">
                <a16:creationId xmlns:a16="http://schemas.microsoft.com/office/drawing/2014/main" id="{EB1495DF-573A-3AAB-5854-8A09491BAAD0}"/>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1" name="Rectangle 9">
            <a:extLst>
              <a:ext uri="{FF2B5EF4-FFF2-40B4-BE49-F238E27FC236}">
                <a16:creationId xmlns:a16="http://schemas.microsoft.com/office/drawing/2014/main" id="{BD49C3F5-81F6-6E72-50FF-8F3AEFA131CC}"/>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a:extLst>
              <a:ext uri="{FF2B5EF4-FFF2-40B4-BE49-F238E27FC236}">
                <a16:creationId xmlns:a16="http://schemas.microsoft.com/office/drawing/2014/main" id="{92EEEEF2-460E-B70B-6230-10A7994EF00E}"/>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Shape 59">
            <a:extLst>
              <a:ext uri="{FF2B5EF4-FFF2-40B4-BE49-F238E27FC236}">
                <a16:creationId xmlns:a16="http://schemas.microsoft.com/office/drawing/2014/main" id="{C4E3626D-71B6-6652-8FE1-40921DF05687}"/>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37220220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4-item List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hasCustomPrompt="1"/>
          </p:nvPr>
        </p:nvSpPr>
        <p:spPr>
          <a:xfrm>
            <a:off x="844000" y="886783"/>
            <a:ext cx="10504000" cy="1132258"/>
          </a:xfrm>
        </p:spPr>
        <p:txBody>
          <a:bodyPr anchor="ctr">
            <a:noAutofit/>
          </a:bodyPr>
          <a:lstStyle>
            <a:lvl1pPr algn="l">
              <a:defRPr sz="3600" baseline="0"/>
            </a:lvl1pPr>
          </a:lstStyle>
          <a:p>
            <a:r>
              <a:rPr lang="en-US"/>
              <a:t>Click to edit Master title style</a:t>
            </a:r>
          </a:p>
        </p:txBody>
      </p:sp>
      <p:sp>
        <p:nvSpPr>
          <p:cNvPr id="20" name="Picture Placeholder 19">
            <a:extLst>
              <a:ext uri="{FF2B5EF4-FFF2-40B4-BE49-F238E27FC236}">
                <a16:creationId xmlns:a16="http://schemas.microsoft.com/office/drawing/2014/main" id="{5EE5EE63-A6DA-348D-8495-E51900A59A5F}"/>
              </a:ext>
            </a:extLst>
          </p:cNvPr>
          <p:cNvSpPr>
            <a:spLocks noGrp="1"/>
          </p:cNvSpPr>
          <p:nvPr>
            <p:ph type="pic" sz="quarter" idx="13"/>
          </p:nvPr>
        </p:nvSpPr>
        <p:spPr>
          <a:xfrm>
            <a:off x="839788" y="2366167"/>
            <a:ext cx="3255962" cy="3604422"/>
          </a:xfrm>
        </p:spPr>
        <p:txBody>
          <a:bodyPr/>
          <a:lstStyle/>
          <a:p>
            <a:endParaRPr lang="en-GB"/>
          </a:p>
        </p:txBody>
      </p:sp>
      <p:sp>
        <p:nvSpPr>
          <p:cNvPr id="36" name="Text Placeholder 35">
            <a:extLst>
              <a:ext uri="{FF2B5EF4-FFF2-40B4-BE49-F238E27FC236}">
                <a16:creationId xmlns:a16="http://schemas.microsoft.com/office/drawing/2014/main" id="{94087FA0-09BB-9F62-C383-36B2C6623B9E}"/>
              </a:ext>
            </a:extLst>
          </p:cNvPr>
          <p:cNvSpPr>
            <a:spLocks noGrp="1"/>
          </p:cNvSpPr>
          <p:nvPr>
            <p:ph type="body" sz="quarter" idx="21"/>
          </p:nvPr>
        </p:nvSpPr>
        <p:spPr>
          <a:xfrm>
            <a:off x="4634844" y="2146300"/>
            <a:ext cx="3102631" cy="60960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37" name="Text Placeholder 35">
            <a:extLst>
              <a:ext uri="{FF2B5EF4-FFF2-40B4-BE49-F238E27FC236}">
                <a16:creationId xmlns:a16="http://schemas.microsoft.com/office/drawing/2014/main" id="{1156A739-AA76-7366-9AE0-D20D44A62F18}"/>
              </a:ext>
            </a:extLst>
          </p:cNvPr>
          <p:cNvSpPr>
            <a:spLocks noGrp="1"/>
          </p:cNvSpPr>
          <p:nvPr>
            <p:ph type="body" sz="quarter" idx="22"/>
          </p:nvPr>
        </p:nvSpPr>
        <p:spPr>
          <a:xfrm>
            <a:off x="4634844" y="2890426"/>
            <a:ext cx="3102631" cy="1021836"/>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38" name="Text Placeholder 35">
            <a:extLst>
              <a:ext uri="{FF2B5EF4-FFF2-40B4-BE49-F238E27FC236}">
                <a16:creationId xmlns:a16="http://schemas.microsoft.com/office/drawing/2014/main" id="{57BB261E-3856-D4EB-E49A-A805AA8CA02A}"/>
              </a:ext>
            </a:extLst>
          </p:cNvPr>
          <p:cNvSpPr>
            <a:spLocks noGrp="1"/>
          </p:cNvSpPr>
          <p:nvPr>
            <p:ph type="body" sz="quarter" idx="23"/>
          </p:nvPr>
        </p:nvSpPr>
        <p:spPr>
          <a:xfrm>
            <a:off x="8235143" y="2146300"/>
            <a:ext cx="3102631" cy="60960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39" name="Text Placeholder 35">
            <a:extLst>
              <a:ext uri="{FF2B5EF4-FFF2-40B4-BE49-F238E27FC236}">
                <a16:creationId xmlns:a16="http://schemas.microsoft.com/office/drawing/2014/main" id="{14EE8DBC-744D-FDE5-F388-611D6C0C1608}"/>
              </a:ext>
            </a:extLst>
          </p:cNvPr>
          <p:cNvSpPr>
            <a:spLocks noGrp="1"/>
          </p:cNvSpPr>
          <p:nvPr>
            <p:ph type="body" sz="quarter" idx="24"/>
          </p:nvPr>
        </p:nvSpPr>
        <p:spPr>
          <a:xfrm>
            <a:off x="8235143" y="2890426"/>
            <a:ext cx="3102631" cy="1021836"/>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40" name="Text Placeholder 35">
            <a:extLst>
              <a:ext uri="{FF2B5EF4-FFF2-40B4-BE49-F238E27FC236}">
                <a16:creationId xmlns:a16="http://schemas.microsoft.com/office/drawing/2014/main" id="{29E55623-928E-5F9E-2EBB-9C1009DA2153}"/>
              </a:ext>
            </a:extLst>
          </p:cNvPr>
          <p:cNvSpPr>
            <a:spLocks noGrp="1"/>
          </p:cNvSpPr>
          <p:nvPr>
            <p:ph type="body" sz="quarter" idx="25"/>
          </p:nvPr>
        </p:nvSpPr>
        <p:spPr>
          <a:xfrm>
            <a:off x="4634844" y="4195512"/>
            <a:ext cx="3102631" cy="60960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41" name="Text Placeholder 35">
            <a:extLst>
              <a:ext uri="{FF2B5EF4-FFF2-40B4-BE49-F238E27FC236}">
                <a16:creationId xmlns:a16="http://schemas.microsoft.com/office/drawing/2014/main" id="{E7542672-472E-0E16-8066-DFA62799082F}"/>
              </a:ext>
            </a:extLst>
          </p:cNvPr>
          <p:cNvSpPr>
            <a:spLocks noGrp="1"/>
          </p:cNvSpPr>
          <p:nvPr>
            <p:ph type="body" sz="quarter" idx="26"/>
          </p:nvPr>
        </p:nvSpPr>
        <p:spPr>
          <a:xfrm>
            <a:off x="4634844" y="4939638"/>
            <a:ext cx="3102631" cy="1021836"/>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42" name="Text Placeholder 35">
            <a:extLst>
              <a:ext uri="{FF2B5EF4-FFF2-40B4-BE49-F238E27FC236}">
                <a16:creationId xmlns:a16="http://schemas.microsoft.com/office/drawing/2014/main" id="{8D6428D0-36EF-16D7-741F-B91DFF9CC9A5}"/>
              </a:ext>
            </a:extLst>
          </p:cNvPr>
          <p:cNvSpPr>
            <a:spLocks noGrp="1"/>
          </p:cNvSpPr>
          <p:nvPr>
            <p:ph type="body" sz="quarter" idx="27"/>
          </p:nvPr>
        </p:nvSpPr>
        <p:spPr>
          <a:xfrm>
            <a:off x="8235143" y="4195512"/>
            <a:ext cx="3102631" cy="60960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43" name="Text Placeholder 35">
            <a:extLst>
              <a:ext uri="{FF2B5EF4-FFF2-40B4-BE49-F238E27FC236}">
                <a16:creationId xmlns:a16="http://schemas.microsoft.com/office/drawing/2014/main" id="{0BCE5C17-683A-5D3B-ECCE-2C25D14F893D}"/>
              </a:ext>
            </a:extLst>
          </p:cNvPr>
          <p:cNvSpPr>
            <a:spLocks noGrp="1"/>
          </p:cNvSpPr>
          <p:nvPr>
            <p:ph type="body" sz="quarter" idx="28"/>
          </p:nvPr>
        </p:nvSpPr>
        <p:spPr>
          <a:xfrm>
            <a:off x="8235143" y="4939638"/>
            <a:ext cx="3102631" cy="1021836"/>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10" name="Date Placeholder 3">
            <a:extLst>
              <a:ext uri="{FF2B5EF4-FFF2-40B4-BE49-F238E27FC236}">
                <a16:creationId xmlns:a16="http://schemas.microsoft.com/office/drawing/2014/main" id="{AF234816-4552-682C-7011-792489AA8518}"/>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5/13/25</a:t>
            </a:fld>
            <a:endParaRPr lang="en-US"/>
          </a:p>
        </p:txBody>
      </p:sp>
      <p:sp>
        <p:nvSpPr>
          <p:cNvPr id="4" name="Footer Placeholder 4">
            <a:extLst>
              <a:ext uri="{FF2B5EF4-FFF2-40B4-BE49-F238E27FC236}">
                <a16:creationId xmlns:a16="http://schemas.microsoft.com/office/drawing/2014/main" id="{F3BA8BAB-E3F7-7F34-F87D-AA46C5710F22}"/>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3" name="Slide Number Placeholder 5">
            <a:extLst>
              <a:ext uri="{FF2B5EF4-FFF2-40B4-BE49-F238E27FC236}">
                <a16:creationId xmlns:a16="http://schemas.microsoft.com/office/drawing/2014/main" id="{CE3977F9-FC55-44B0-53B8-ADB4C12EC744}"/>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6" name="Freeform: Shape 59">
            <a:extLst>
              <a:ext uri="{FF2B5EF4-FFF2-40B4-BE49-F238E27FC236}">
                <a16:creationId xmlns:a16="http://schemas.microsoft.com/office/drawing/2014/main" id="{516C1398-A7AF-C02F-934D-C37C5E987D85}"/>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7" name="Rectangle 9">
            <a:extLst>
              <a:ext uri="{FF2B5EF4-FFF2-40B4-BE49-F238E27FC236}">
                <a16:creationId xmlns:a16="http://schemas.microsoft.com/office/drawing/2014/main" id="{9B38EA50-6705-E42C-3897-B0D76FAA812E}"/>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7">
            <a:extLst>
              <a:ext uri="{FF2B5EF4-FFF2-40B4-BE49-F238E27FC236}">
                <a16:creationId xmlns:a16="http://schemas.microsoft.com/office/drawing/2014/main" id="{C3BF1543-7A6B-249C-1650-3EFEB63C1EC8}"/>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Shape 59">
            <a:extLst>
              <a:ext uri="{FF2B5EF4-FFF2-40B4-BE49-F238E27FC236}">
                <a16:creationId xmlns:a16="http://schemas.microsoft.com/office/drawing/2014/main" id="{BBAD9B21-7393-1499-E59D-EA109D80C822}"/>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1501247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4-item Lists 4">
    <p:spTree>
      <p:nvGrpSpPr>
        <p:cNvPr id="1" name=""/>
        <p:cNvGrpSpPr/>
        <p:nvPr/>
      </p:nvGrpSpPr>
      <p:grpSpPr>
        <a:xfrm>
          <a:off x="0" y="0"/>
          <a:ext cx="0" cy="0"/>
          <a:chOff x="0" y="0"/>
          <a:chExt cx="0" cy="0"/>
        </a:xfrm>
      </p:grpSpPr>
      <p:sp>
        <p:nvSpPr>
          <p:cNvPr id="14" name="Rectangle 6">
            <a:extLst>
              <a:ext uri="{FF2B5EF4-FFF2-40B4-BE49-F238E27FC236}">
                <a16:creationId xmlns:a16="http://schemas.microsoft.com/office/drawing/2014/main" id="{CC5A7648-D01A-875E-E9BB-ED5949D478A6}"/>
              </a:ext>
              <a:ext uri="{C183D7F6-B498-43B3-948B-1728B52AA6E4}">
                <adec:decorative xmlns:adec="http://schemas.microsoft.com/office/drawing/2017/decorative" val="1"/>
              </a:ext>
            </a:extLst>
          </p:cNvPr>
          <p:cNvSpPr/>
          <p:nvPr userDrawn="1"/>
        </p:nvSpPr>
        <p:spPr>
          <a:xfrm rot="5400000">
            <a:off x="766930" y="5779705"/>
            <a:ext cx="311361" cy="18452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 name="Title 1">
            <a:extLst>
              <a:ext uri="{FF2B5EF4-FFF2-40B4-BE49-F238E27FC236}">
                <a16:creationId xmlns:a16="http://schemas.microsoft.com/office/drawing/2014/main" id="{666A9F42-7FF7-F803-C075-BC4968D35E34}"/>
              </a:ext>
            </a:extLst>
          </p:cNvPr>
          <p:cNvSpPr>
            <a:spLocks noGrp="1"/>
          </p:cNvSpPr>
          <p:nvPr>
            <p:ph type="title" hasCustomPrompt="1"/>
          </p:nvPr>
        </p:nvSpPr>
        <p:spPr>
          <a:xfrm>
            <a:off x="844000" y="886783"/>
            <a:ext cx="10504000" cy="1132258"/>
          </a:xfrm>
        </p:spPr>
        <p:txBody>
          <a:bodyPr anchor="ctr">
            <a:noAutofit/>
          </a:bodyPr>
          <a:lstStyle>
            <a:lvl1pPr algn="l">
              <a:defRPr sz="3600" baseline="0"/>
            </a:lvl1pPr>
          </a:lstStyle>
          <a:p>
            <a:r>
              <a:rPr lang="en-US"/>
              <a:t>Click to edit Master title style</a:t>
            </a:r>
          </a:p>
        </p:txBody>
      </p:sp>
      <p:sp>
        <p:nvSpPr>
          <p:cNvPr id="30" name="Picture Placeholder 29">
            <a:extLst>
              <a:ext uri="{FF2B5EF4-FFF2-40B4-BE49-F238E27FC236}">
                <a16:creationId xmlns:a16="http://schemas.microsoft.com/office/drawing/2014/main" id="{35EC3073-FA99-7015-CBD2-0E3B9CE430CA}"/>
              </a:ext>
            </a:extLst>
          </p:cNvPr>
          <p:cNvSpPr>
            <a:spLocks noGrp="1"/>
          </p:cNvSpPr>
          <p:nvPr>
            <p:ph type="pic" sz="quarter" idx="29"/>
          </p:nvPr>
        </p:nvSpPr>
        <p:spPr>
          <a:xfrm>
            <a:off x="841988" y="2331669"/>
            <a:ext cx="2302850" cy="1255082"/>
          </a:xfrm>
        </p:spPr>
        <p:txBody>
          <a:bodyPr/>
          <a:lstStyle/>
          <a:p>
            <a:endParaRPr lang="en-GB"/>
          </a:p>
        </p:txBody>
      </p:sp>
      <p:sp>
        <p:nvSpPr>
          <p:cNvPr id="19" name="Text Placeholder 35">
            <a:extLst>
              <a:ext uri="{FF2B5EF4-FFF2-40B4-BE49-F238E27FC236}">
                <a16:creationId xmlns:a16="http://schemas.microsoft.com/office/drawing/2014/main" id="{C879862E-201F-4356-6D65-28E89DB6F11C}"/>
              </a:ext>
            </a:extLst>
          </p:cNvPr>
          <p:cNvSpPr>
            <a:spLocks noGrp="1"/>
          </p:cNvSpPr>
          <p:nvPr>
            <p:ph type="body" sz="quarter" idx="21"/>
          </p:nvPr>
        </p:nvSpPr>
        <p:spPr>
          <a:xfrm>
            <a:off x="841989" y="3665225"/>
            <a:ext cx="2302536" cy="73513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22" name="Text Placeholder 35">
            <a:extLst>
              <a:ext uri="{FF2B5EF4-FFF2-40B4-BE49-F238E27FC236}">
                <a16:creationId xmlns:a16="http://schemas.microsoft.com/office/drawing/2014/main" id="{A15D05C0-B891-85E5-35C5-24FBD31E3269}"/>
              </a:ext>
            </a:extLst>
          </p:cNvPr>
          <p:cNvSpPr>
            <a:spLocks noGrp="1"/>
          </p:cNvSpPr>
          <p:nvPr>
            <p:ph type="body" sz="quarter" idx="22"/>
          </p:nvPr>
        </p:nvSpPr>
        <p:spPr>
          <a:xfrm>
            <a:off x="841989" y="4534881"/>
            <a:ext cx="2302536" cy="151165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35" name="Picture Placeholder 29">
            <a:extLst>
              <a:ext uri="{FF2B5EF4-FFF2-40B4-BE49-F238E27FC236}">
                <a16:creationId xmlns:a16="http://schemas.microsoft.com/office/drawing/2014/main" id="{B9CDE245-8A43-C7AE-733E-51362998210E}"/>
              </a:ext>
            </a:extLst>
          </p:cNvPr>
          <p:cNvSpPr>
            <a:spLocks noGrp="1"/>
          </p:cNvSpPr>
          <p:nvPr>
            <p:ph type="pic" sz="quarter" idx="34"/>
          </p:nvPr>
        </p:nvSpPr>
        <p:spPr>
          <a:xfrm>
            <a:off x="3552179" y="2331669"/>
            <a:ext cx="2302850" cy="1255082"/>
          </a:xfrm>
        </p:spPr>
        <p:txBody>
          <a:bodyPr/>
          <a:lstStyle/>
          <a:p>
            <a:endParaRPr lang="en-GB"/>
          </a:p>
        </p:txBody>
      </p:sp>
      <p:sp>
        <p:nvSpPr>
          <p:cNvPr id="23" name="Text Placeholder 35">
            <a:extLst>
              <a:ext uri="{FF2B5EF4-FFF2-40B4-BE49-F238E27FC236}">
                <a16:creationId xmlns:a16="http://schemas.microsoft.com/office/drawing/2014/main" id="{6741BED5-DD9B-DA08-B276-4A6A9619A77F}"/>
              </a:ext>
            </a:extLst>
          </p:cNvPr>
          <p:cNvSpPr>
            <a:spLocks noGrp="1"/>
          </p:cNvSpPr>
          <p:nvPr>
            <p:ph type="body" sz="quarter" idx="23"/>
          </p:nvPr>
        </p:nvSpPr>
        <p:spPr>
          <a:xfrm>
            <a:off x="3552493" y="3665225"/>
            <a:ext cx="2302536" cy="73513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24" name="Text Placeholder 35">
            <a:extLst>
              <a:ext uri="{FF2B5EF4-FFF2-40B4-BE49-F238E27FC236}">
                <a16:creationId xmlns:a16="http://schemas.microsoft.com/office/drawing/2014/main" id="{4211193A-897F-A0CB-98F7-FD02B1E03211}"/>
              </a:ext>
            </a:extLst>
          </p:cNvPr>
          <p:cNvSpPr>
            <a:spLocks noGrp="1"/>
          </p:cNvSpPr>
          <p:nvPr>
            <p:ph type="body" sz="quarter" idx="24"/>
          </p:nvPr>
        </p:nvSpPr>
        <p:spPr>
          <a:xfrm>
            <a:off x="3552493" y="4534881"/>
            <a:ext cx="2302536" cy="151165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34" name="Picture Placeholder 29">
            <a:extLst>
              <a:ext uri="{FF2B5EF4-FFF2-40B4-BE49-F238E27FC236}">
                <a16:creationId xmlns:a16="http://schemas.microsoft.com/office/drawing/2014/main" id="{6776899D-7EB0-41AC-9AF4-FE101D6C9E83}"/>
              </a:ext>
            </a:extLst>
          </p:cNvPr>
          <p:cNvSpPr>
            <a:spLocks noGrp="1"/>
          </p:cNvSpPr>
          <p:nvPr>
            <p:ph type="pic" sz="quarter" idx="33"/>
          </p:nvPr>
        </p:nvSpPr>
        <p:spPr>
          <a:xfrm>
            <a:off x="6284660" y="2331669"/>
            <a:ext cx="2302850" cy="1255082"/>
          </a:xfrm>
        </p:spPr>
        <p:txBody>
          <a:bodyPr/>
          <a:lstStyle/>
          <a:p>
            <a:endParaRPr lang="en-GB"/>
          </a:p>
        </p:txBody>
      </p:sp>
      <p:sp>
        <p:nvSpPr>
          <p:cNvPr id="25" name="Text Placeholder 35">
            <a:extLst>
              <a:ext uri="{FF2B5EF4-FFF2-40B4-BE49-F238E27FC236}">
                <a16:creationId xmlns:a16="http://schemas.microsoft.com/office/drawing/2014/main" id="{1DED0997-D314-C6AE-A692-306403BBE629}"/>
              </a:ext>
            </a:extLst>
          </p:cNvPr>
          <p:cNvSpPr>
            <a:spLocks noGrp="1"/>
          </p:cNvSpPr>
          <p:nvPr>
            <p:ph type="body" sz="quarter" idx="25"/>
          </p:nvPr>
        </p:nvSpPr>
        <p:spPr>
          <a:xfrm>
            <a:off x="6284974" y="3665225"/>
            <a:ext cx="2302536" cy="73513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26" name="Text Placeholder 35">
            <a:extLst>
              <a:ext uri="{FF2B5EF4-FFF2-40B4-BE49-F238E27FC236}">
                <a16:creationId xmlns:a16="http://schemas.microsoft.com/office/drawing/2014/main" id="{CB02C1DA-F7C6-2990-C630-24D0D3CA8930}"/>
              </a:ext>
            </a:extLst>
          </p:cNvPr>
          <p:cNvSpPr>
            <a:spLocks noGrp="1"/>
          </p:cNvSpPr>
          <p:nvPr>
            <p:ph type="body" sz="quarter" idx="26"/>
          </p:nvPr>
        </p:nvSpPr>
        <p:spPr>
          <a:xfrm>
            <a:off x="6284974" y="4534881"/>
            <a:ext cx="2302536" cy="151165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33" name="Picture Placeholder 29">
            <a:extLst>
              <a:ext uri="{FF2B5EF4-FFF2-40B4-BE49-F238E27FC236}">
                <a16:creationId xmlns:a16="http://schemas.microsoft.com/office/drawing/2014/main" id="{F1FE3630-D074-6944-4F08-08363014CC1D}"/>
              </a:ext>
            </a:extLst>
          </p:cNvPr>
          <p:cNvSpPr>
            <a:spLocks noGrp="1"/>
          </p:cNvSpPr>
          <p:nvPr>
            <p:ph type="pic" sz="quarter" idx="32"/>
          </p:nvPr>
        </p:nvSpPr>
        <p:spPr>
          <a:xfrm>
            <a:off x="9045148" y="2331669"/>
            <a:ext cx="2302850" cy="1255082"/>
          </a:xfrm>
        </p:spPr>
        <p:txBody>
          <a:bodyPr/>
          <a:lstStyle/>
          <a:p>
            <a:endParaRPr lang="en-GB"/>
          </a:p>
        </p:txBody>
      </p:sp>
      <p:sp>
        <p:nvSpPr>
          <p:cNvPr id="27" name="Text Placeholder 35">
            <a:extLst>
              <a:ext uri="{FF2B5EF4-FFF2-40B4-BE49-F238E27FC236}">
                <a16:creationId xmlns:a16="http://schemas.microsoft.com/office/drawing/2014/main" id="{2BD521B6-BD70-6519-3BCC-0441BC90998A}"/>
              </a:ext>
            </a:extLst>
          </p:cNvPr>
          <p:cNvSpPr>
            <a:spLocks noGrp="1"/>
          </p:cNvSpPr>
          <p:nvPr>
            <p:ph type="body" sz="quarter" idx="27"/>
          </p:nvPr>
        </p:nvSpPr>
        <p:spPr>
          <a:xfrm>
            <a:off x="9045462" y="3665225"/>
            <a:ext cx="2302536" cy="73513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28" name="Text Placeholder 35">
            <a:extLst>
              <a:ext uri="{FF2B5EF4-FFF2-40B4-BE49-F238E27FC236}">
                <a16:creationId xmlns:a16="http://schemas.microsoft.com/office/drawing/2014/main" id="{B09D8CE1-C90E-B457-C2C5-5AE34D538BFD}"/>
              </a:ext>
            </a:extLst>
          </p:cNvPr>
          <p:cNvSpPr>
            <a:spLocks noGrp="1"/>
          </p:cNvSpPr>
          <p:nvPr>
            <p:ph type="body" sz="quarter" idx="28"/>
          </p:nvPr>
        </p:nvSpPr>
        <p:spPr>
          <a:xfrm>
            <a:off x="9045462" y="4534881"/>
            <a:ext cx="2302536" cy="151165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5" name="Date Placeholder 3">
            <a:extLst>
              <a:ext uri="{FF2B5EF4-FFF2-40B4-BE49-F238E27FC236}">
                <a16:creationId xmlns:a16="http://schemas.microsoft.com/office/drawing/2014/main" id="{D7AF960F-EA2C-059B-FD05-9627AA9B405B}"/>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5/13/25</a:t>
            </a:fld>
            <a:endParaRPr lang="en-US"/>
          </a:p>
        </p:txBody>
      </p:sp>
      <p:sp>
        <p:nvSpPr>
          <p:cNvPr id="4" name="Footer Placeholder 4">
            <a:extLst>
              <a:ext uri="{FF2B5EF4-FFF2-40B4-BE49-F238E27FC236}">
                <a16:creationId xmlns:a16="http://schemas.microsoft.com/office/drawing/2014/main" id="{F3BA8BAB-E3F7-7F34-F87D-AA46C5710F22}"/>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3" name="Slide Number Placeholder 5">
            <a:extLst>
              <a:ext uri="{FF2B5EF4-FFF2-40B4-BE49-F238E27FC236}">
                <a16:creationId xmlns:a16="http://schemas.microsoft.com/office/drawing/2014/main" id="{CE3977F9-FC55-44B0-53B8-ADB4C12EC744}"/>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20" name="Rectangle 8">
            <a:extLst>
              <a:ext uri="{FF2B5EF4-FFF2-40B4-BE49-F238E27FC236}">
                <a16:creationId xmlns:a16="http://schemas.microsoft.com/office/drawing/2014/main" id="{41B0960E-E397-9136-EE2E-F2595BA18E5D}"/>
              </a:ext>
              <a:ext uri="{C183D7F6-B498-43B3-948B-1728B52AA6E4}">
                <adec:decorative xmlns:adec="http://schemas.microsoft.com/office/drawing/2017/decorative" val="1"/>
              </a:ext>
            </a:extLst>
          </p:cNvPr>
          <p:cNvSpPr/>
          <p:nvPr userDrawn="1"/>
        </p:nvSpPr>
        <p:spPr>
          <a:xfrm rot="16200000" flipH="1">
            <a:off x="10715814" y="-681672"/>
            <a:ext cx="311360" cy="16747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Rectangle 9">
            <a:extLst>
              <a:ext uri="{FF2B5EF4-FFF2-40B4-BE49-F238E27FC236}">
                <a16:creationId xmlns:a16="http://schemas.microsoft.com/office/drawing/2014/main" id="{89DDA4E8-D382-3D12-576D-43FB555E0E86}"/>
              </a:ext>
              <a:ext uri="{C183D7F6-B498-43B3-948B-1728B52AA6E4}">
                <adec:decorative xmlns:adec="http://schemas.microsoft.com/office/drawing/2017/decorative" val="1"/>
              </a:ext>
            </a:extLst>
          </p:cNvPr>
          <p:cNvSpPr/>
          <p:nvPr userDrawn="1"/>
        </p:nvSpPr>
        <p:spPr>
          <a:xfrm rot="16200000" flipH="1">
            <a:off x="11795962" y="-84996"/>
            <a:ext cx="311359" cy="48135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extLst>
      <p:ext uri="{BB962C8B-B14F-4D97-AF65-F5344CB8AC3E}">
        <p14:creationId xmlns:p14="http://schemas.microsoft.com/office/powerpoint/2010/main" val="24757695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04A53CF-A657-E995-A3A7-271D67F33E95}"/>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5/13/25</a:t>
            </a:fld>
            <a:endParaRPr lang="en-US"/>
          </a:p>
        </p:txBody>
      </p:sp>
      <p:sp>
        <p:nvSpPr>
          <p:cNvPr id="3" name="Footer Placeholder 4">
            <a:extLst>
              <a:ext uri="{FF2B5EF4-FFF2-40B4-BE49-F238E27FC236}">
                <a16:creationId xmlns:a16="http://schemas.microsoft.com/office/drawing/2014/main" id="{85E39344-307B-8BD6-D5B8-D1E1F15507D9}"/>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2" name="Slide Number Placeholder 5">
            <a:extLst>
              <a:ext uri="{FF2B5EF4-FFF2-40B4-BE49-F238E27FC236}">
                <a16:creationId xmlns:a16="http://schemas.microsoft.com/office/drawing/2014/main" id="{5F632A0F-F12A-0DEF-B91F-C360E126DB37}"/>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9754193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hasCustomPrompt="1"/>
          </p:nvPr>
        </p:nvSpPr>
        <p:spPr>
          <a:xfrm>
            <a:off x="844000" y="831919"/>
            <a:ext cx="3595634" cy="1757505"/>
          </a:xfrm>
        </p:spPr>
        <p:txBody>
          <a:bodyPr anchor="t">
            <a:no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hasCustomPrompt="1"/>
          </p:nvPr>
        </p:nvSpPr>
        <p:spPr>
          <a:xfrm>
            <a:off x="844000" y="2724912"/>
            <a:ext cx="3595634" cy="3301168"/>
          </a:xfrm>
        </p:spPr>
        <p:txBody>
          <a:bodyPr anchor="t">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hasCustomPrompt="1"/>
          </p:nvPr>
        </p:nvSpPr>
        <p:spPr>
          <a:xfrm>
            <a:off x="4907742" y="831919"/>
            <a:ext cx="6440258" cy="5194161"/>
          </a:xfrm>
        </p:spPr>
        <p:txBody>
          <a:bodyPr>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DB9FEA63-1DA3-3F9F-C50E-7AC4477F2215}"/>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5/13/25</a:t>
            </a:fld>
            <a:endParaRPr lang="en-US"/>
          </a:p>
        </p:txBody>
      </p:sp>
      <p:sp>
        <p:nvSpPr>
          <p:cNvPr id="6" name="Footer Placeholder 4">
            <a:extLst>
              <a:ext uri="{FF2B5EF4-FFF2-40B4-BE49-F238E27FC236}">
                <a16:creationId xmlns:a16="http://schemas.microsoft.com/office/drawing/2014/main" id="{DBD582E8-8B0D-6439-7715-18DB0157354C}"/>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665968CD-929F-6D74-C903-1AA5B15388B2}"/>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8" name="Freeform: Shape 59">
            <a:extLst>
              <a:ext uri="{FF2B5EF4-FFF2-40B4-BE49-F238E27FC236}">
                <a16:creationId xmlns:a16="http://schemas.microsoft.com/office/drawing/2014/main" id="{0322356F-D701-4C42-BB8B-523069A7752B}"/>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9" name="Rectangle 9">
            <a:extLst>
              <a:ext uri="{FF2B5EF4-FFF2-40B4-BE49-F238E27FC236}">
                <a16:creationId xmlns:a16="http://schemas.microsoft.com/office/drawing/2014/main" id="{2E841F2B-D332-09D0-EBCB-48E8FBC6D38F}"/>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11">
            <a:extLst>
              <a:ext uri="{FF2B5EF4-FFF2-40B4-BE49-F238E27FC236}">
                <a16:creationId xmlns:a16="http://schemas.microsoft.com/office/drawing/2014/main" id="{5024EB45-DF26-BF12-BFEF-CA485F4D9549}"/>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Shape 59">
            <a:extLst>
              <a:ext uri="{FF2B5EF4-FFF2-40B4-BE49-F238E27FC236}">
                <a16:creationId xmlns:a16="http://schemas.microsoft.com/office/drawing/2014/main" id="{B1D17E64-4E73-BCCA-9364-C59A3D2260F2}"/>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38488489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hasCustomPrompt="1"/>
          </p:nvPr>
        </p:nvSpPr>
        <p:spPr>
          <a:xfrm>
            <a:off x="844000" y="831919"/>
            <a:ext cx="3595634" cy="2212313"/>
          </a:xfrm>
        </p:spPr>
        <p:txBody>
          <a:bodyPr anchor="t">
            <a:no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hasCustomPrompt="1"/>
          </p:nvPr>
        </p:nvSpPr>
        <p:spPr>
          <a:xfrm>
            <a:off x="849024" y="3260034"/>
            <a:ext cx="3585586" cy="2766045"/>
          </a:xfrm>
        </p:spPr>
        <p:txBody>
          <a:bodyPr anchor="b">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831919"/>
            <a:ext cx="6284681" cy="5194161"/>
          </a:xfrm>
        </p:spPr>
        <p:txBody>
          <a:bodyPr>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Date Placeholder 3">
            <a:extLst>
              <a:ext uri="{FF2B5EF4-FFF2-40B4-BE49-F238E27FC236}">
                <a16:creationId xmlns:a16="http://schemas.microsoft.com/office/drawing/2014/main" id="{BDADB269-BBE0-1959-FE0B-2D6A08AE1A05}"/>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5/13/25</a:t>
            </a:fld>
            <a:endParaRPr lang="en-US"/>
          </a:p>
        </p:txBody>
      </p:sp>
      <p:sp>
        <p:nvSpPr>
          <p:cNvPr id="6" name="Footer Placeholder 4">
            <a:extLst>
              <a:ext uri="{FF2B5EF4-FFF2-40B4-BE49-F238E27FC236}">
                <a16:creationId xmlns:a16="http://schemas.microsoft.com/office/drawing/2014/main" id="{D88765A0-98CE-097F-70CA-A8CE88670F65}"/>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004CCF01-6BD8-D0D5-B68F-BF0D0E1EC427}"/>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8" name="Freeform: Shape 16">
            <a:extLst>
              <a:ext uri="{FF2B5EF4-FFF2-40B4-BE49-F238E27FC236}">
                <a16:creationId xmlns:a16="http://schemas.microsoft.com/office/drawing/2014/main" id="{F978EDC5-9ECC-A0CA-79B2-E1099D0523A3}"/>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Freeform: Shape 17">
            <a:extLst>
              <a:ext uri="{FF2B5EF4-FFF2-40B4-BE49-F238E27FC236}">
                <a16:creationId xmlns:a16="http://schemas.microsoft.com/office/drawing/2014/main" id="{5CC0BF8E-63A7-7E59-17B3-46BB432D5516}"/>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Freeform: Shape 19">
            <a:extLst>
              <a:ext uri="{FF2B5EF4-FFF2-40B4-BE49-F238E27FC236}">
                <a16:creationId xmlns:a16="http://schemas.microsoft.com/office/drawing/2014/main" id="{7C16A068-4B31-D509-6638-F057A8F5CFDE}"/>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Freeform: Shape 18">
            <a:extLst>
              <a:ext uri="{FF2B5EF4-FFF2-40B4-BE49-F238E27FC236}">
                <a16:creationId xmlns:a16="http://schemas.microsoft.com/office/drawing/2014/main" id="{ED2C66E4-77A5-559A-C4D6-22E169AE6F1D}"/>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25952500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clusion">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7175" y="831919"/>
            <a:ext cx="7342307" cy="1791217"/>
          </a:xfrm>
        </p:spPr>
        <p:txBody>
          <a:bodyPr anchor="b">
            <a:noAutofit/>
          </a:bodyPr>
          <a:lstStyle>
            <a:lvl1pPr>
              <a:defRPr sz="6000"/>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860427" y="3280496"/>
            <a:ext cx="10504000" cy="2743200"/>
          </a:xfrm>
        </p:spPr>
        <p:txBody>
          <a:bodyPr>
            <a:normAutofit/>
          </a:bodyPr>
          <a:lstStyle>
            <a:lvl1pPr marL="0" indent="0">
              <a:buNone/>
              <a:defRPr sz="1400"/>
            </a:lvl1pPr>
            <a:lvl2pPr marL="228600" indent="0">
              <a:buNone/>
              <a:defRPr sz="1200"/>
            </a:lvl2pPr>
            <a:lvl3pPr marL="457200" indent="0">
              <a:buNone/>
              <a:defRPr sz="1100"/>
            </a:lvl3pPr>
            <a:lvl4pPr marL="685800" indent="0">
              <a:buNone/>
              <a:defRPr sz="1050"/>
            </a:lvl4pPr>
            <a:lvl5pPr marL="9144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a:extLst>
              <a:ext uri="{FF2B5EF4-FFF2-40B4-BE49-F238E27FC236}">
                <a16:creationId xmlns:a16="http://schemas.microsoft.com/office/drawing/2014/main" id="{49B4F649-ECC0-65D4-73EB-F610B1EEE476}"/>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5/13/25</a:t>
            </a:fld>
            <a:endParaRPr lang="en-US"/>
          </a:p>
        </p:txBody>
      </p:sp>
      <p:sp>
        <p:nvSpPr>
          <p:cNvPr id="5" name="Footer Placeholder 4">
            <a:extLst>
              <a:ext uri="{FF2B5EF4-FFF2-40B4-BE49-F238E27FC236}">
                <a16:creationId xmlns:a16="http://schemas.microsoft.com/office/drawing/2014/main" id="{E34BAC71-4189-4AAE-3C30-91D3E7645111}"/>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F335CC0F-60E4-5024-B6AB-D87255AB6A72}"/>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0" name="Freeform: Shape 59">
            <a:extLst>
              <a:ext uri="{FF2B5EF4-FFF2-40B4-BE49-F238E27FC236}">
                <a16:creationId xmlns:a16="http://schemas.microsoft.com/office/drawing/2014/main" id="{EB1DE042-7AE4-75AA-1CFC-259030057C71}"/>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1" name="Rectangle 9">
            <a:extLst>
              <a:ext uri="{FF2B5EF4-FFF2-40B4-BE49-F238E27FC236}">
                <a16:creationId xmlns:a16="http://schemas.microsoft.com/office/drawing/2014/main" id="{AB955153-AC29-8EA8-DE1E-EF143A129F84}"/>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a:extLst>
              <a:ext uri="{FF2B5EF4-FFF2-40B4-BE49-F238E27FC236}">
                <a16:creationId xmlns:a16="http://schemas.microsoft.com/office/drawing/2014/main" id="{C5CBF393-915A-6526-812F-61956DD2ED62}"/>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Shape 59">
            <a:extLst>
              <a:ext uri="{FF2B5EF4-FFF2-40B4-BE49-F238E27FC236}">
                <a16:creationId xmlns:a16="http://schemas.microsoft.com/office/drawing/2014/main" id="{36817505-F187-6307-3AA7-E870199259F8}"/>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784800036"/>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Photo 3">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1F45E22-547F-B6E1-5F51-CFECC13B28B9}"/>
              </a:ext>
              <a:ext uri="{C183D7F6-B498-43B3-948B-1728B52AA6E4}">
                <adec:decorative xmlns:adec="http://schemas.microsoft.com/office/drawing/2017/decorative" val="1"/>
              </a:ext>
            </a:extLst>
          </p:cNvPr>
          <p:cNvSpPr/>
          <p:nvPr userDrawn="1"/>
        </p:nvSpPr>
        <p:spPr>
          <a:xfrm>
            <a:off x="7065818" y="6245509"/>
            <a:ext cx="5134119" cy="61249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itle 1">
            <a:extLst>
              <a:ext uri="{FF2B5EF4-FFF2-40B4-BE49-F238E27FC236}">
                <a16:creationId xmlns:a16="http://schemas.microsoft.com/office/drawing/2014/main" id="{F1C19B4F-DFB6-9576-9DF4-96FE43A1EC98}"/>
              </a:ext>
            </a:extLst>
          </p:cNvPr>
          <p:cNvSpPr>
            <a:spLocks noGrp="1"/>
          </p:cNvSpPr>
          <p:nvPr>
            <p:ph type="ctrTitle" hasCustomPrompt="1"/>
          </p:nvPr>
        </p:nvSpPr>
        <p:spPr>
          <a:xfrm>
            <a:off x="910628" y="482261"/>
            <a:ext cx="5824186" cy="3987799"/>
          </a:xfrm>
        </p:spPr>
        <p:txBody>
          <a:bodyPr lIns="0" tIns="0" rIns="0" bIns="0" anchor="b">
            <a:noAutofit/>
          </a:bodyPr>
          <a:lstStyle>
            <a:lvl1pPr algn="l">
              <a:defRPr sz="5400"/>
            </a:lvl1pPr>
          </a:lstStyle>
          <a:p>
            <a:r>
              <a:rPr lang="en-US"/>
              <a:t>Click to edit Master title style</a:t>
            </a:r>
            <a:endParaRPr lang="en-CN"/>
          </a:p>
        </p:txBody>
      </p:sp>
      <p:sp>
        <p:nvSpPr>
          <p:cNvPr id="18" name="Subtitle 2">
            <a:extLst>
              <a:ext uri="{FF2B5EF4-FFF2-40B4-BE49-F238E27FC236}">
                <a16:creationId xmlns:a16="http://schemas.microsoft.com/office/drawing/2014/main" id="{D99BC2BC-8A72-7BB8-D8C8-CB385D30BB75}"/>
              </a:ext>
            </a:extLst>
          </p:cNvPr>
          <p:cNvSpPr>
            <a:spLocks noGrp="1"/>
          </p:cNvSpPr>
          <p:nvPr>
            <p:ph type="subTitle" idx="1" hasCustomPrompt="1"/>
          </p:nvPr>
        </p:nvSpPr>
        <p:spPr>
          <a:xfrm>
            <a:off x="910628" y="4640704"/>
            <a:ext cx="5824186" cy="876323"/>
          </a:xfrm>
        </p:spPr>
        <p:txBody>
          <a:bodyPr>
            <a:noAutofit/>
          </a:bodyPr>
          <a:lstStyle>
            <a:lvl1pPr marL="0" indent="0" algn="l">
              <a:lnSpc>
                <a:spcPct val="100000"/>
              </a:lnSpc>
              <a:spcBef>
                <a:spcPts val="0"/>
              </a:spcBef>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2" name="Content Placeholder 8">
            <a:extLst>
              <a:ext uri="{FF2B5EF4-FFF2-40B4-BE49-F238E27FC236}">
                <a16:creationId xmlns:a16="http://schemas.microsoft.com/office/drawing/2014/main" id="{EC403ECD-0E61-4F10-7162-E98E5D2C68D4}"/>
              </a:ext>
              <a:ext uri="{C183D7F6-B498-43B3-948B-1728B52AA6E4}">
                <adec:decorative xmlns:adec="http://schemas.microsoft.com/office/drawing/2017/decorative" val="0"/>
              </a:ext>
            </a:extLst>
          </p:cNvPr>
          <p:cNvSpPr>
            <a:spLocks noGrp="1"/>
          </p:cNvSpPr>
          <p:nvPr>
            <p:ph sz="quarter" idx="17" hasCustomPrompt="1"/>
          </p:nvPr>
        </p:nvSpPr>
        <p:spPr>
          <a:xfrm>
            <a:off x="910629" y="5978808"/>
            <a:ext cx="1737322" cy="266701"/>
          </a:xfrm>
        </p:spPr>
        <p:txBody>
          <a:bodyPr lIns="0" tIns="0" rIns="0" bIns="0" anchor="b">
            <a:noAutofit/>
          </a:bodyPr>
          <a:lstStyle>
            <a:lvl1pPr marL="0" indent="0">
              <a:spcBef>
                <a:spcPts val="0"/>
              </a:spcBef>
              <a:buNone/>
              <a:defRPr sz="1600"/>
            </a:lvl1pPr>
            <a:lvl2pPr>
              <a:defRPr sz="1600"/>
            </a:lvl2pPr>
            <a:lvl3pPr>
              <a:defRPr sz="1600"/>
            </a:lvl3pPr>
            <a:lvl4pPr>
              <a:defRPr sz="1600"/>
            </a:lvl4pPr>
            <a:lvl5pPr>
              <a:defRPr sz="1600"/>
            </a:lvl5pPr>
          </a:lstStyle>
          <a:p>
            <a:r>
              <a:rPr lang="en-US" sz="1600"/>
              <a:t>Presenter Name</a:t>
            </a:r>
          </a:p>
        </p:txBody>
      </p:sp>
      <p:sp>
        <p:nvSpPr>
          <p:cNvPr id="26" name="Picture Placeholder 25">
            <a:extLst>
              <a:ext uri="{FF2B5EF4-FFF2-40B4-BE49-F238E27FC236}">
                <a16:creationId xmlns:a16="http://schemas.microsoft.com/office/drawing/2014/main" id="{035CA494-5B62-D1F6-0DF6-40D867589380}"/>
              </a:ext>
            </a:extLst>
          </p:cNvPr>
          <p:cNvSpPr>
            <a:spLocks noGrp="1"/>
          </p:cNvSpPr>
          <p:nvPr>
            <p:ph type="pic" sz="quarter" idx="20"/>
          </p:nvPr>
        </p:nvSpPr>
        <p:spPr>
          <a:xfrm>
            <a:off x="7065818" y="1331046"/>
            <a:ext cx="3772303" cy="4914460"/>
          </a:xfrm>
          <a:noFill/>
        </p:spPr>
        <p:txBody>
          <a:bodyPr/>
          <a:lstStyle/>
          <a:p>
            <a:endParaRPr lang="zh-CN" altLang="en-US"/>
          </a:p>
        </p:txBody>
      </p:sp>
      <p:sp>
        <p:nvSpPr>
          <p:cNvPr id="3" name="Date Placeholder 3">
            <a:extLst>
              <a:ext uri="{FF2B5EF4-FFF2-40B4-BE49-F238E27FC236}">
                <a16:creationId xmlns:a16="http://schemas.microsoft.com/office/drawing/2014/main" id="{B742842F-049E-5CE5-521C-3D7CF4664B24}"/>
              </a:ext>
            </a:extLst>
          </p:cNvPr>
          <p:cNvSpPr>
            <a:spLocks noGrp="1"/>
          </p:cNvSpPr>
          <p:nvPr>
            <p:ph type="dt" sz="half" idx="10"/>
          </p:nvPr>
        </p:nvSpPr>
        <p:spPr>
          <a:xfrm>
            <a:off x="657225" y="6400800"/>
            <a:ext cx="2743200" cy="266700"/>
          </a:xfrm>
        </p:spPr>
        <p:txBody>
          <a:bodyPr lIns="0" tIns="0" rIns="0" bIns="0"/>
          <a:lstStyle/>
          <a:p>
            <a:r>
              <a:rPr lang="en-US" altLang="zh-CN" dirty="0"/>
              <a:t>03/12/2025</a:t>
            </a:r>
            <a:fld id="{FD138C57-8E3B-4697-92F8-0ED9B71F7E17}" type="datetime1">
              <a:rPr lang="en-US" smtClean="0"/>
              <a:t>5/13/25</a:t>
            </a:fld>
            <a:endParaRPr lang="en-US"/>
          </a:p>
        </p:txBody>
      </p:sp>
      <p:sp>
        <p:nvSpPr>
          <p:cNvPr id="4" name="Footer Placeholder 4">
            <a:extLst>
              <a:ext uri="{FF2B5EF4-FFF2-40B4-BE49-F238E27FC236}">
                <a16:creationId xmlns:a16="http://schemas.microsoft.com/office/drawing/2014/main" id="{F57807E5-619C-C6C7-6226-8A9540B6DD6B}"/>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9873A478-35CD-870F-0A0C-AD044CED3009}"/>
              </a:ext>
            </a:extLst>
          </p:cNvPr>
          <p:cNvSpPr>
            <a:spLocks noGrp="1"/>
          </p:cNvSpPr>
          <p:nvPr>
            <p:ph type="sldNum" sz="quarter" idx="12"/>
          </p:nvPr>
        </p:nvSpPr>
        <p:spPr>
          <a:xfrm>
            <a:off x="8274049" y="6400800"/>
            <a:ext cx="3241675" cy="266700"/>
          </a:xfrm>
        </p:spPr>
        <p:txBody>
          <a:bodyPr lIns="0" tIns="0" rIns="0" bIns="0"/>
          <a:lstStyle>
            <a:lvl1pPr algn="r">
              <a:defRPr>
                <a:solidFill>
                  <a:schemeClr val="bg1"/>
                </a:solidFill>
              </a:defRPr>
            </a:lvl1pPr>
          </a:lstStyle>
          <a:p>
            <a:fld id="{CC057153-B650-4DEB-B370-79DDCFDCE934}" type="slidenum">
              <a:rPr lang="en-US" smtClean="0"/>
              <a:pPr/>
              <a:t>‹#›</a:t>
            </a:fld>
            <a:endParaRPr lang="en-US"/>
          </a:p>
        </p:txBody>
      </p:sp>
      <p:sp>
        <p:nvSpPr>
          <p:cNvPr id="10" name="Rectangle 8">
            <a:extLst>
              <a:ext uri="{FF2B5EF4-FFF2-40B4-BE49-F238E27FC236}">
                <a16:creationId xmlns:a16="http://schemas.microsoft.com/office/drawing/2014/main" id="{1B4E1136-DFDD-32BF-5846-514278A0F779}"/>
              </a:ext>
              <a:ext uri="{C183D7F6-B498-43B3-948B-1728B52AA6E4}">
                <adec:decorative xmlns:adec="http://schemas.microsoft.com/office/drawing/2017/decorative" val="1"/>
              </a:ext>
            </a:extLst>
          </p:cNvPr>
          <p:cNvSpPr/>
          <p:nvPr userDrawn="1"/>
        </p:nvSpPr>
        <p:spPr>
          <a:xfrm rot="5400000">
            <a:off x="1183663" y="-700191"/>
            <a:ext cx="274322" cy="16747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9">
            <a:extLst>
              <a:ext uri="{FF2B5EF4-FFF2-40B4-BE49-F238E27FC236}">
                <a16:creationId xmlns:a16="http://schemas.microsoft.com/office/drawing/2014/main" id="{4973B099-8DFA-53FB-1105-A26CC36014D5}"/>
              </a:ext>
              <a:ext uri="{C183D7F6-B498-43B3-948B-1728B52AA6E4}">
                <adec:decorative xmlns:adec="http://schemas.microsoft.com/office/drawing/2017/decorative" val="1"/>
              </a:ext>
            </a:extLst>
          </p:cNvPr>
          <p:cNvSpPr/>
          <p:nvPr userDrawn="1"/>
        </p:nvSpPr>
        <p:spPr>
          <a:xfrm rot="5400000">
            <a:off x="104574" y="-104573"/>
            <a:ext cx="274322" cy="48347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Rectangle 6">
            <a:extLst>
              <a:ext uri="{FF2B5EF4-FFF2-40B4-BE49-F238E27FC236}">
                <a16:creationId xmlns:a16="http://schemas.microsoft.com/office/drawing/2014/main" id="{F5FF0307-7223-2A57-49F7-205DFC3CADD3}"/>
              </a:ext>
              <a:ext uri="{C183D7F6-B498-43B3-948B-1728B52AA6E4}">
                <adec:decorative xmlns:adec="http://schemas.microsoft.com/office/drawing/2017/decorative" val="1"/>
              </a:ext>
            </a:extLst>
          </p:cNvPr>
          <p:cNvSpPr/>
          <p:nvPr userDrawn="1"/>
        </p:nvSpPr>
        <p:spPr>
          <a:xfrm rot="10800000">
            <a:off x="10833956" y="-2"/>
            <a:ext cx="1365980" cy="22320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6" name="Freeform: Shape 59">
            <a:extLst>
              <a:ext uri="{FF2B5EF4-FFF2-40B4-BE49-F238E27FC236}">
                <a16:creationId xmlns:a16="http://schemas.microsoft.com/office/drawing/2014/main" id="{AB33DB86-5F38-0CF7-F613-511E8B1B1997}"/>
              </a:ext>
              <a:ext uri="{C183D7F6-B498-43B3-948B-1728B52AA6E4}">
                <adec:decorative xmlns:adec="http://schemas.microsoft.com/office/drawing/2017/decorative" val="1"/>
              </a:ext>
            </a:extLst>
          </p:cNvPr>
          <p:cNvSpPr/>
          <p:nvPr userDrawn="1"/>
        </p:nvSpPr>
        <p:spPr>
          <a:xfrm flipH="1" flipV="1">
            <a:off x="10841892" y="-3"/>
            <a:ext cx="1358044" cy="2232015"/>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41" name="Rectangle 6">
            <a:extLst>
              <a:ext uri="{FF2B5EF4-FFF2-40B4-BE49-F238E27FC236}">
                <a16:creationId xmlns:a16="http://schemas.microsoft.com/office/drawing/2014/main" id="{B297F7B8-C42C-1B4A-C596-DA9004187DEB}"/>
              </a:ext>
              <a:ext uri="{C183D7F6-B498-43B3-948B-1728B52AA6E4}">
                <adec:decorative xmlns:adec="http://schemas.microsoft.com/office/drawing/2017/decorative" val="1"/>
              </a:ext>
            </a:extLst>
          </p:cNvPr>
          <p:cNvSpPr/>
          <p:nvPr userDrawn="1"/>
        </p:nvSpPr>
        <p:spPr>
          <a:xfrm rot="10800000">
            <a:off x="10833956" y="2232018"/>
            <a:ext cx="1358044" cy="1916648"/>
          </a:xfrm>
          <a:prstGeom prst="rect">
            <a:avLst/>
          </a:prstGeom>
          <a:solidFill>
            <a:schemeClr val="accent1"/>
          </a:solidFill>
          <a:ln w="9525" cap="flat">
            <a:noFill/>
            <a:prstDash val="solid"/>
            <a:miter/>
          </a:ln>
        </p:spPr>
        <p:txBody>
          <a:bodyPr rtlCol="0" anchor="ctr"/>
          <a:lstStyle/>
          <a:p>
            <a:pPr lvl="0"/>
            <a:endParaRPr lang="zh-CN" altLang="en-US">
              <a:solidFill>
                <a:schemeClr val="tx1"/>
              </a:solidFill>
            </a:endParaRPr>
          </a:p>
        </p:txBody>
      </p:sp>
      <p:sp>
        <p:nvSpPr>
          <p:cNvPr id="14" name="Freeform: Shape 9">
            <a:extLst>
              <a:ext uri="{FF2B5EF4-FFF2-40B4-BE49-F238E27FC236}">
                <a16:creationId xmlns:a16="http://schemas.microsoft.com/office/drawing/2014/main" id="{3CDB4C82-C1F2-7A31-B0C0-EC7A16E86E01}"/>
              </a:ext>
              <a:ext uri="{C183D7F6-B498-43B3-948B-1728B52AA6E4}">
                <adec:decorative xmlns:adec="http://schemas.microsoft.com/office/drawing/2017/decorative" val="1"/>
              </a:ext>
            </a:extLst>
          </p:cNvPr>
          <p:cNvSpPr/>
          <p:nvPr userDrawn="1"/>
        </p:nvSpPr>
        <p:spPr>
          <a:xfrm flipV="1">
            <a:off x="10833888" y="3428999"/>
            <a:ext cx="1366047" cy="719665"/>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33" name="Rectangle 8">
            <a:extLst>
              <a:ext uri="{FF2B5EF4-FFF2-40B4-BE49-F238E27FC236}">
                <a16:creationId xmlns:a16="http://schemas.microsoft.com/office/drawing/2014/main" id="{D03B5295-1DAD-F67E-A9D1-1EDDEDAE034E}"/>
              </a:ext>
              <a:ext uri="{C183D7F6-B498-43B3-948B-1728B52AA6E4}">
                <adec:decorative xmlns:adec="http://schemas.microsoft.com/office/drawing/2017/decorative" val="1"/>
              </a:ext>
            </a:extLst>
          </p:cNvPr>
          <p:cNvSpPr/>
          <p:nvPr userDrawn="1"/>
        </p:nvSpPr>
        <p:spPr>
          <a:xfrm rot="10800000" flipV="1">
            <a:off x="10833955" y="4148664"/>
            <a:ext cx="1365981" cy="209684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reeform: Shape 59">
            <a:extLst>
              <a:ext uri="{FF2B5EF4-FFF2-40B4-BE49-F238E27FC236}">
                <a16:creationId xmlns:a16="http://schemas.microsoft.com/office/drawing/2014/main" id="{C681F86B-1EB2-1ABD-11BE-7405C317D113}"/>
              </a:ext>
              <a:ext uri="{C183D7F6-B498-43B3-948B-1728B52AA6E4}">
                <adec:decorative xmlns:adec="http://schemas.microsoft.com/office/drawing/2017/decorative" val="1"/>
              </a:ext>
            </a:extLst>
          </p:cNvPr>
          <p:cNvSpPr/>
          <p:nvPr userDrawn="1"/>
        </p:nvSpPr>
        <p:spPr>
          <a:xfrm flipH="1" flipV="1">
            <a:off x="10833955" y="4148663"/>
            <a:ext cx="1365980" cy="209684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Tree>
    <p:extLst>
      <p:ext uri="{BB962C8B-B14F-4D97-AF65-F5344CB8AC3E}">
        <p14:creationId xmlns:p14="http://schemas.microsoft.com/office/powerpoint/2010/main" val="21235514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clusion 2">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 uri="{C183D7F6-B498-43B3-948B-1728B52AA6E4}">
                <adec:decorative xmlns:adec="http://schemas.microsoft.com/office/drawing/2017/decorative" val="0"/>
              </a:ext>
            </a:extLst>
          </p:cNvPr>
          <p:cNvSpPr>
            <a:spLocks noGrp="1"/>
          </p:cNvSpPr>
          <p:nvPr>
            <p:ph type="title"/>
          </p:nvPr>
        </p:nvSpPr>
        <p:spPr>
          <a:xfrm>
            <a:off x="844000" y="1627318"/>
            <a:ext cx="8430767" cy="1842020"/>
          </a:xfrm>
        </p:spPr>
        <p:txBody>
          <a:bodyPr anchor="b">
            <a:noAutofit/>
          </a:bodyPr>
          <a:lstStyle>
            <a:lvl1pPr>
              <a:defRPr sz="6000"/>
            </a:lvl1pPr>
          </a:lstStyle>
          <a:p>
            <a:r>
              <a:rPr lang="en-US" dirty="0"/>
              <a:t>Click to edit Master title style</a:t>
            </a:r>
          </a:p>
        </p:txBody>
      </p:sp>
      <p:sp>
        <p:nvSpPr>
          <p:cNvPr id="7" name="Content Placeholder 6">
            <a:extLst>
              <a:ext uri="{FF2B5EF4-FFF2-40B4-BE49-F238E27FC236}">
                <a16:creationId xmlns:a16="http://schemas.microsoft.com/office/drawing/2014/main" id="{053FFEDA-E57B-DF13-2394-A1514E15F85A}"/>
              </a:ext>
              <a:ext uri="{C183D7F6-B498-43B3-948B-1728B52AA6E4}">
                <adec:decorative xmlns:adec="http://schemas.microsoft.com/office/drawing/2017/decorative" val="0"/>
              </a:ext>
            </a:extLst>
          </p:cNvPr>
          <p:cNvSpPr>
            <a:spLocks noGrp="1"/>
          </p:cNvSpPr>
          <p:nvPr>
            <p:ph sz="quarter" idx="14"/>
          </p:nvPr>
        </p:nvSpPr>
        <p:spPr>
          <a:xfrm>
            <a:off x="844128" y="3622674"/>
            <a:ext cx="8430639" cy="2150962"/>
          </a:xfrm>
        </p:spPr>
        <p:txBody>
          <a:bodyPr>
            <a:noAutofit/>
          </a:bodyPr>
          <a:lstStyle>
            <a:lvl1pPr marL="0" indent="0">
              <a:buNone/>
              <a:defRPr sz="1400"/>
            </a:lvl1pPr>
            <a:lvl2pPr marL="228600" indent="0">
              <a:buNone/>
              <a:defRPr sz="1200"/>
            </a:lvl2pPr>
            <a:lvl3pPr marL="457200" indent="0">
              <a:buNone/>
              <a:defRPr sz="1100"/>
            </a:lvl3pPr>
            <a:lvl4pPr marL="685800" indent="0">
              <a:buNone/>
              <a:defRPr sz="1050"/>
            </a:lvl4pPr>
            <a:lvl5pPr marL="914400" indent="0">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4915D485-D4CB-65C5-C05B-8D3E535F6A4E}"/>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5/13/25</a:t>
            </a:fld>
            <a:endParaRPr lang="en-US"/>
          </a:p>
        </p:txBody>
      </p:sp>
      <p:sp>
        <p:nvSpPr>
          <p:cNvPr id="5" name="Footer Placeholder 4">
            <a:extLst>
              <a:ext uri="{FF2B5EF4-FFF2-40B4-BE49-F238E27FC236}">
                <a16:creationId xmlns:a16="http://schemas.microsoft.com/office/drawing/2014/main" id="{9C567240-62F7-D89C-BF3D-34806BC255BC}"/>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F9726FF9-AAAD-F331-EC9B-83CB551F1DCA}"/>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3" name="Freeform: Shape 16">
            <a:extLst>
              <a:ext uri="{FF2B5EF4-FFF2-40B4-BE49-F238E27FC236}">
                <a16:creationId xmlns:a16="http://schemas.microsoft.com/office/drawing/2014/main" id="{7C2CB355-42E5-6CAD-CDA4-04E8698C7806}"/>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Freeform: Shape 17">
            <a:extLst>
              <a:ext uri="{FF2B5EF4-FFF2-40B4-BE49-F238E27FC236}">
                <a16:creationId xmlns:a16="http://schemas.microsoft.com/office/drawing/2014/main" id="{7F51CA23-0DF4-94C6-A295-9A6ED5AA7078}"/>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Freeform: Shape 19">
            <a:extLst>
              <a:ext uri="{FF2B5EF4-FFF2-40B4-BE49-F238E27FC236}">
                <a16:creationId xmlns:a16="http://schemas.microsoft.com/office/drawing/2014/main" id="{78973DDC-FE45-271D-D333-1265C63DC4F4}"/>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Freeform: Shape 18">
            <a:extLst>
              <a:ext uri="{FF2B5EF4-FFF2-40B4-BE49-F238E27FC236}">
                <a16:creationId xmlns:a16="http://schemas.microsoft.com/office/drawing/2014/main" id="{98BB5E17-8DB4-2B6A-4A48-E57456A3120F}"/>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191022383"/>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87" name="Rectangle 23">
            <a:extLst>
              <a:ext uri="{FF2B5EF4-FFF2-40B4-BE49-F238E27FC236}">
                <a16:creationId xmlns:a16="http://schemas.microsoft.com/office/drawing/2014/main" id="{590E6AF1-4025-C539-6638-597177D00B8D}"/>
              </a:ext>
              <a:ext uri="{C183D7F6-B498-43B3-948B-1728B52AA6E4}">
                <adec:decorative xmlns:adec="http://schemas.microsoft.com/office/drawing/2017/decorative" val="1"/>
              </a:ext>
            </a:extLst>
          </p:cNvPr>
          <p:cNvSpPr/>
          <p:nvPr userDrawn="1"/>
        </p:nvSpPr>
        <p:spPr>
          <a:xfrm>
            <a:off x="7065818" y="6245509"/>
            <a:ext cx="5126179" cy="61249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Title 6">
            <a:extLst>
              <a:ext uri="{FF2B5EF4-FFF2-40B4-BE49-F238E27FC236}">
                <a16:creationId xmlns:a16="http://schemas.microsoft.com/office/drawing/2014/main" id="{25E8EC5E-EA9E-1F86-2E83-5D5499601119}"/>
              </a:ext>
            </a:extLst>
          </p:cNvPr>
          <p:cNvSpPr>
            <a:spLocks noGrp="1"/>
          </p:cNvSpPr>
          <p:nvPr>
            <p:ph type="title" hasCustomPrompt="1"/>
          </p:nvPr>
        </p:nvSpPr>
        <p:spPr>
          <a:xfrm>
            <a:off x="1085864" y="1532081"/>
            <a:ext cx="5273221" cy="3793838"/>
          </a:xfrm>
        </p:spPr>
        <p:txBody>
          <a:bodyPr lIns="0" tIns="0" rIns="0" bIns="0" anchor="ctr">
            <a:noAutofit/>
          </a:bodyPr>
          <a:lstStyle>
            <a:lvl1pPr>
              <a:defRPr sz="5400" baseline="0">
                <a:solidFill>
                  <a:schemeClr val="tx1"/>
                </a:solidFill>
              </a:defRPr>
            </a:lvl1pPr>
          </a:lstStyle>
          <a:p>
            <a:r>
              <a:rPr lang="en-US"/>
              <a:t>Click to edit Master title style</a:t>
            </a:r>
            <a:endParaRPr lang="en-CN"/>
          </a:p>
        </p:txBody>
      </p:sp>
      <p:sp>
        <p:nvSpPr>
          <p:cNvPr id="3" name="Picture Placeholder 25" descr="A woman wearing a yellow sweater working at the office">
            <a:extLst>
              <a:ext uri="{FF2B5EF4-FFF2-40B4-BE49-F238E27FC236}">
                <a16:creationId xmlns:a16="http://schemas.microsoft.com/office/drawing/2014/main" id="{0F266249-25B1-EF53-33EB-FA594F7F68B4}"/>
              </a:ext>
              <a:ext uri="{C183D7F6-B498-43B3-948B-1728B52AA6E4}">
                <adec:decorative xmlns:adec="http://schemas.microsoft.com/office/drawing/2017/decorative" val="0"/>
              </a:ext>
            </a:extLst>
          </p:cNvPr>
          <p:cNvSpPr>
            <a:spLocks noGrp="1"/>
          </p:cNvSpPr>
          <p:nvPr>
            <p:ph type="pic" sz="quarter" idx="20"/>
          </p:nvPr>
        </p:nvSpPr>
        <p:spPr>
          <a:xfrm>
            <a:off x="7063457" y="1326812"/>
            <a:ext cx="3778434" cy="4924193"/>
          </a:xfrm>
          <a:noFill/>
        </p:spPr>
        <p:txBody>
          <a:bodyPr/>
          <a:lstStyle/>
          <a:p>
            <a:endParaRPr lang="zh-CN" altLang="en-US"/>
          </a:p>
        </p:txBody>
      </p:sp>
      <p:sp>
        <p:nvSpPr>
          <p:cNvPr id="7" name="Date Placeholder 3">
            <a:extLst>
              <a:ext uri="{FF2B5EF4-FFF2-40B4-BE49-F238E27FC236}">
                <a16:creationId xmlns:a16="http://schemas.microsoft.com/office/drawing/2014/main" id="{021528A5-067A-BD49-2204-67FF006E8BBF}"/>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5/13/25</a:t>
            </a:fld>
            <a:endParaRPr lang="en-US"/>
          </a:p>
        </p:txBody>
      </p:sp>
      <p:sp>
        <p:nvSpPr>
          <p:cNvPr id="6" name="Footer Placeholder 4">
            <a:extLst>
              <a:ext uri="{FF2B5EF4-FFF2-40B4-BE49-F238E27FC236}">
                <a16:creationId xmlns:a16="http://schemas.microsoft.com/office/drawing/2014/main" id="{5E67C389-E6A8-48B1-74CD-322C690F98FD}"/>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9D7705C1-E2D3-B1B7-C51C-44843980FFF1}"/>
              </a:ext>
            </a:extLst>
          </p:cNvPr>
          <p:cNvSpPr>
            <a:spLocks noGrp="1"/>
          </p:cNvSpPr>
          <p:nvPr>
            <p:ph type="sldNum" sz="quarter" idx="12"/>
          </p:nvPr>
        </p:nvSpPr>
        <p:spPr>
          <a:xfrm>
            <a:off x="8274049" y="6400800"/>
            <a:ext cx="3241675" cy="266700"/>
          </a:xfrm>
        </p:spPr>
        <p:txBody>
          <a:bodyPr/>
          <a:lstStyle>
            <a:lvl1pPr algn="r">
              <a:defRPr>
                <a:solidFill>
                  <a:schemeClr val="bg1"/>
                </a:solidFill>
              </a:defRPr>
            </a:lvl1pPr>
          </a:lstStyle>
          <a:p>
            <a:fld id="{CC057153-B650-4DEB-B370-79DDCFDCE934}" type="slidenum">
              <a:rPr lang="en-US" smtClean="0"/>
              <a:pPr/>
              <a:t>‹#›</a:t>
            </a:fld>
            <a:endParaRPr lang="en-US"/>
          </a:p>
        </p:txBody>
      </p:sp>
      <p:sp>
        <p:nvSpPr>
          <p:cNvPr id="12" name="Rectangle 9">
            <a:extLst>
              <a:ext uri="{FF2B5EF4-FFF2-40B4-BE49-F238E27FC236}">
                <a16:creationId xmlns:a16="http://schemas.microsoft.com/office/drawing/2014/main" id="{5917FF65-0254-002E-D43D-FF8B5E603B7F}"/>
              </a:ext>
              <a:ext uri="{C183D7F6-B498-43B3-948B-1728B52AA6E4}">
                <adec:decorative xmlns:adec="http://schemas.microsoft.com/office/drawing/2017/decorative" val="1"/>
              </a:ext>
            </a:extLst>
          </p:cNvPr>
          <p:cNvSpPr/>
          <p:nvPr userDrawn="1"/>
        </p:nvSpPr>
        <p:spPr>
          <a:xfrm rot="5400000">
            <a:off x="103515" y="-103514"/>
            <a:ext cx="274322" cy="48135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3" name="Rectangle 8">
            <a:extLst>
              <a:ext uri="{FF2B5EF4-FFF2-40B4-BE49-F238E27FC236}">
                <a16:creationId xmlns:a16="http://schemas.microsoft.com/office/drawing/2014/main" id="{3D6108ED-5598-D9CD-3F7C-E35B4C8BBB5C}"/>
              </a:ext>
              <a:ext uri="{C183D7F6-B498-43B3-948B-1728B52AA6E4}">
                <adec:decorative xmlns:adec="http://schemas.microsoft.com/office/drawing/2017/decorative" val="1"/>
              </a:ext>
            </a:extLst>
          </p:cNvPr>
          <p:cNvSpPr/>
          <p:nvPr userDrawn="1"/>
        </p:nvSpPr>
        <p:spPr>
          <a:xfrm rot="5400000">
            <a:off x="1183663" y="-700191"/>
            <a:ext cx="274322" cy="16747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Rectangle 6">
            <a:extLst>
              <a:ext uri="{FF2B5EF4-FFF2-40B4-BE49-F238E27FC236}">
                <a16:creationId xmlns:a16="http://schemas.microsoft.com/office/drawing/2014/main" id="{21EB73BE-3F32-B696-CCF3-3120CC026F45}"/>
              </a:ext>
              <a:ext uri="{C183D7F6-B498-43B3-948B-1728B52AA6E4}">
                <adec:decorative xmlns:adec="http://schemas.microsoft.com/office/drawing/2017/decorative" val="1"/>
              </a:ext>
            </a:extLst>
          </p:cNvPr>
          <p:cNvSpPr/>
          <p:nvPr userDrawn="1"/>
        </p:nvSpPr>
        <p:spPr>
          <a:xfrm rot="10800000">
            <a:off x="10833956" y="-2"/>
            <a:ext cx="1365980" cy="22320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24" name="Freeform: Shape 59">
            <a:extLst>
              <a:ext uri="{FF2B5EF4-FFF2-40B4-BE49-F238E27FC236}">
                <a16:creationId xmlns:a16="http://schemas.microsoft.com/office/drawing/2014/main" id="{A7A3C520-412F-3B3C-3DD2-BA1FA9970CED}"/>
              </a:ext>
              <a:ext uri="{C183D7F6-B498-43B3-948B-1728B52AA6E4}">
                <adec:decorative xmlns:adec="http://schemas.microsoft.com/office/drawing/2017/decorative" val="1"/>
              </a:ext>
            </a:extLst>
          </p:cNvPr>
          <p:cNvSpPr/>
          <p:nvPr userDrawn="1"/>
        </p:nvSpPr>
        <p:spPr>
          <a:xfrm flipH="1" flipV="1">
            <a:off x="10841892" y="-3"/>
            <a:ext cx="1358044" cy="2232015"/>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20" name="Rectangle 6">
            <a:extLst>
              <a:ext uri="{FF2B5EF4-FFF2-40B4-BE49-F238E27FC236}">
                <a16:creationId xmlns:a16="http://schemas.microsoft.com/office/drawing/2014/main" id="{99367659-61EC-44B3-A73E-47A6D3C10F4F}"/>
              </a:ext>
              <a:ext uri="{C183D7F6-B498-43B3-948B-1728B52AA6E4}">
                <adec:decorative xmlns:adec="http://schemas.microsoft.com/office/drawing/2017/decorative" val="1"/>
              </a:ext>
            </a:extLst>
          </p:cNvPr>
          <p:cNvSpPr/>
          <p:nvPr userDrawn="1"/>
        </p:nvSpPr>
        <p:spPr>
          <a:xfrm rot="10800000">
            <a:off x="10833956" y="2232018"/>
            <a:ext cx="1358044" cy="1916648"/>
          </a:xfrm>
          <a:prstGeom prst="rect">
            <a:avLst/>
          </a:prstGeom>
          <a:solidFill>
            <a:schemeClr val="accent1"/>
          </a:solidFill>
          <a:ln w="9525" cap="flat">
            <a:noFill/>
            <a:prstDash val="solid"/>
            <a:miter/>
          </a:ln>
        </p:spPr>
        <p:txBody>
          <a:bodyPr rtlCol="0" anchor="ctr"/>
          <a:lstStyle/>
          <a:p>
            <a:pPr lvl="0"/>
            <a:endParaRPr lang="zh-CN" altLang="en-US">
              <a:solidFill>
                <a:schemeClr val="tx1"/>
              </a:solidFill>
            </a:endParaRPr>
          </a:p>
        </p:txBody>
      </p:sp>
      <p:sp>
        <p:nvSpPr>
          <p:cNvPr id="26" name="Freeform: Shape 9">
            <a:extLst>
              <a:ext uri="{FF2B5EF4-FFF2-40B4-BE49-F238E27FC236}">
                <a16:creationId xmlns:a16="http://schemas.microsoft.com/office/drawing/2014/main" id="{14EDCCCA-96A0-0D33-9C7F-224DCB3D55E0}"/>
              </a:ext>
              <a:ext uri="{C183D7F6-B498-43B3-948B-1728B52AA6E4}">
                <adec:decorative xmlns:adec="http://schemas.microsoft.com/office/drawing/2017/decorative" val="1"/>
              </a:ext>
            </a:extLst>
          </p:cNvPr>
          <p:cNvSpPr/>
          <p:nvPr userDrawn="1"/>
        </p:nvSpPr>
        <p:spPr>
          <a:xfrm flipV="1">
            <a:off x="10833956" y="3472845"/>
            <a:ext cx="1358044" cy="675816"/>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2" name="Rectangle 8">
            <a:extLst>
              <a:ext uri="{FF2B5EF4-FFF2-40B4-BE49-F238E27FC236}">
                <a16:creationId xmlns:a16="http://schemas.microsoft.com/office/drawing/2014/main" id="{2C55E30B-D458-A8B6-11AB-5FAEA926BFB0}"/>
              </a:ext>
              <a:ext uri="{C183D7F6-B498-43B3-948B-1728B52AA6E4}">
                <adec:decorative xmlns:adec="http://schemas.microsoft.com/office/drawing/2017/decorative" val="1"/>
              </a:ext>
            </a:extLst>
          </p:cNvPr>
          <p:cNvSpPr/>
          <p:nvPr userDrawn="1"/>
        </p:nvSpPr>
        <p:spPr>
          <a:xfrm rot="10800000" flipV="1">
            <a:off x="10833954" y="4148664"/>
            <a:ext cx="1358043" cy="209684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Freeform: Shape 59">
            <a:extLst>
              <a:ext uri="{FF2B5EF4-FFF2-40B4-BE49-F238E27FC236}">
                <a16:creationId xmlns:a16="http://schemas.microsoft.com/office/drawing/2014/main" id="{81D1A457-4F77-6BE6-3713-4638E83D6D7D}"/>
              </a:ext>
              <a:ext uri="{C183D7F6-B498-43B3-948B-1728B52AA6E4}">
                <adec:decorative xmlns:adec="http://schemas.microsoft.com/office/drawing/2017/decorative" val="1"/>
              </a:ext>
            </a:extLst>
          </p:cNvPr>
          <p:cNvSpPr/>
          <p:nvPr userDrawn="1"/>
        </p:nvSpPr>
        <p:spPr>
          <a:xfrm flipH="1" flipV="1">
            <a:off x="10833955" y="4148663"/>
            <a:ext cx="1358045" cy="209684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Tree>
    <p:extLst>
      <p:ext uri="{BB962C8B-B14F-4D97-AF65-F5344CB8AC3E}">
        <p14:creationId xmlns:p14="http://schemas.microsoft.com/office/powerpoint/2010/main" val="3752552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Title Text"/>
          <p:cNvSpPr txBox="1">
            <a:spLocks noGrp="1"/>
          </p:cNvSpPr>
          <p:nvPr>
            <p:ph type="title"/>
          </p:nvPr>
        </p:nvSpPr>
        <p:spPr>
          <a:xfrm>
            <a:off x="2193723" y="178592"/>
            <a:ext cx="7804555" cy="1518051"/>
          </a:xfrm>
          <a:prstGeom prst="rect">
            <a:avLst/>
          </a:prstGeom>
        </p:spPr>
        <p:txBody>
          <a:bodyPr lIns="26787" tIns="26787" rIns="26787" bIns="26787">
            <a:normAutofit/>
          </a:bodyPr>
          <a:lstStyle>
            <a:lvl1pPr defTabSz="410755">
              <a:defRPr sz="5600">
                <a:latin typeface="Helvetica Neue Medium"/>
                <a:ea typeface="Helvetica Neue Medium"/>
                <a:cs typeface="Helvetica Neue Medium"/>
                <a:sym typeface="Helvetica Neue Medium"/>
              </a:defRPr>
            </a:lvl1pPr>
          </a:lstStyle>
          <a:p>
            <a:r>
              <a:t>Title Text</a:t>
            </a:r>
          </a:p>
        </p:txBody>
      </p:sp>
      <p:sp>
        <p:nvSpPr>
          <p:cNvPr id="19" name="Body Level One…"/>
          <p:cNvSpPr txBox="1">
            <a:spLocks noGrp="1"/>
          </p:cNvSpPr>
          <p:nvPr>
            <p:ph type="body" idx="1"/>
          </p:nvPr>
        </p:nvSpPr>
        <p:spPr>
          <a:xfrm>
            <a:off x="2193723" y="1821655"/>
            <a:ext cx="7804555" cy="4420199"/>
          </a:xfrm>
          <a:prstGeom prst="rect">
            <a:avLst/>
          </a:prstGeom>
        </p:spPr>
        <p:txBody>
          <a:bodyPr lIns="26787" tIns="26787" rIns="26787" bIns="26787" anchor="ctr">
            <a:normAutofit/>
          </a:bodyPr>
          <a:lstStyle>
            <a:lvl1pPr marL="296326" indent="-296326" defTabSz="410755">
              <a:spcBef>
                <a:spcPts val="2933"/>
              </a:spcBef>
              <a:buSzPct val="145000"/>
              <a:buFontTx/>
              <a:buChar char="•"/>
              <a:defRPr sz="2133">
                <a:latin typeface="Helvetica Neue"/>
                <a:ea typeface="Helvetica Neue"/>
                <a:cs typeface="Helvetica Neue"/>
                <a:sym typeface="Helvetica Neue"/>
              </a:defRPr>
            </a:lvl1pPr>
            <a:lvl2pPr marL="888978" indent="-296326" defTabSz="410755">
              <a:spcBef>
                <a:spcPts val="2933"/>
              </a:spcBef>
              <a:buSzPct val="145000"/>
              <a:buFontTx/>
              <a:buChar char="•"/>
              <a:defRPr sz="2133">
                <a:latin typeface="Helvetica Neue"/>
                <a:ea typeface="Helvetica Neue"/>
                <a:cs typeface="Helvetica Neue"/>
                <a:sym typeface="Helvetica Neue"/>
              </a:defRPr>
            </a:lvl2pPr>
            <a:lvl3pPr marL="1481630" indent="-296326" defTabSz="410755">
              <a:spcBef>
                <a:spcPts val="2933"/>
              </a:spcBef>
              <a:buSzPct val="145000"/>
              <a:buFontTx/>
              <a:defRPr sz="2133">
                <a:latin typeface="Helvetica Neue"/>
                <a:ea typeface="Helvetica Neue"/>
                <a:cs typeface="Helvetica Neue"/>
                <a:sym typeface="Helvetica Neue"/>
              </a:defRPr>
            </a:lvl3pPr>
            <a:lvl4pPr marL="2074281" indent="-296326" defTabSz="410755">
              <a:spcBef>
                <a:spcPts val="2933"/>
              </a:spcBef>
              <a:buSzPct val="145000"/>
              <a:buFontTx/>
              <a:buChar char="•"/>
              <a:defRPr sz="2133">
                <a:latin typeface="Helvetica Neue"/>
                <a:ea typeface="Helvetica Neue"/>
                <a:cs typeface="Helvetica Neue"/>
                <a:sym typeface="Helvetica Neue"/>
              </a:defRPr>
            </a:lvl4pPr>
            <a:lvl5pPr marL="2666933" indent="-296326" defTabSz="410755">
              <a:spcBef>
                <a:spcPts val="2933"/>
              </a:spcBef>
              <a:buSzPct val="145000"/>
              <a:buFontTx/>
              <a:buChar char="•"/>
              <a:defRPr sz="2133">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xfrm>
            <a:off x="10379728" y="6590787"/>
            <a:ext cx="239008" cy="236840"/>
          </a:xfrm>
          <a:prstGeom prst="rect">
            <a:avLst/>
          </a:prstGeom>
        </p:spPr>
        <p:txBody>
          <a:bodyPr lIns="26787" tIns="26787" rIns="26787" bIns="26787" anchor="t"/>
          <a:lstStyle>
            <a:lvl1pPr algn="ctr" defTabSz="410755">
              <a:defRPr sz="1067">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363103371"/>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823598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577243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4_Blank">
    <p:spTree>
      <p:nvGrpSpPr>
        <p:cNvPr id="1" name=""/>
        <p:cNvGrpSpPr/>
        <p:nvPr/>
      </p:nvGrpSpPr>
      <p:grpSpPr>
        <a:xfrm>
          <a:off x="0" y="0"/>
          <a:ext cx="0" cy="0"/>
          <a:chOff x="0" y="0"/>
          <a:chExt cx="0" cy="0"/>
        </a:xfrm>
      </p:grpSpPr>
      <p:sp>
        <p:nvSpPr>
          <p:cNvPr id="76" name="Picture Placeholder 2"/>
          <p:cNvSpPr>
            <a:spLocks noGrp="1"/>
          </p:cNvSpPr>
          <p:nvPr>
            <p:ph type="pic" idx="21"/>
          </p:nvPr>
        </p:nvSpPr>
        <p:spPr>
          <a:xfrm>
            <a:off x="1" y="2"/>
            <a:ext cx="12192000" cy="6857999"/>
          </a:xfrm>
          <a:prstGeom prst="rect">
            <a:avLst/>
          </a:prstGeom>
        </p:spPr>
        <p:txBody>
          <a:bodyPr lIns="91439" tIns="45719" rIns="91439" bIns="45719"/>
          <a:lstStyle/>
          <a:p>
            <a:endParaRP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4259062"/>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UCL single text block">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US" dirty="0"/>
              <a:t>Main headline, Arial 44pt bold</a:t>
            </a:r>
          </a:p>
        </p:txBody>
      </p:sp>
      <p:sp>
        <p:nvSpPr>
          <p:cNvPr id="12" name="Text" descr="Text">
            <a:extLst>
              <a:ext uri="{FF2B5EF4-FFF2-40B4-BE49-F238E27FC236}">
                <a16:creationId xmlns:a16="http://schemas.microsoft.com/office/drawing/2014/main" id="{52E39625-6121-A140-A00B-27BF9DA232CD}"/>
              </a:ext>
            </a:extLst>
          </p:cNvPr>
          <p:cNvSpPr>
            <a:spLocks noGrp="1"/>
          </p:cNvSpPr>
          <p:nvPr>
            <p:ph type="body" sz="quarter" idx="13"/>
          </p:nvPr>
        </p:nvSpPr>
        <p:spPr>
          <a:xfrm>
            <a:off x="360000" y="2412000"/>
            <a:ext cx="10439064" cy="3600000"/>
          </a:xfrm>
        </p:spPr>
        <p:txBody>
          <a:bodyPr/>
          <a:lstStyle>
            <a:lvl1pPr marL="225425" marR="0" indent="-22542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2400"/>
            </a:lvl1pPr>
            <a:lvl2pPr marL="222250" indent="-222250">
              <a:buFont typeface="Arial" panose="020B0604020202020204" pitchFamily="34" charset="0"/>
              <a:buChar char="•"/>
              <a:tabLst/>
              <a:defRPr/>
            </a:lvl2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2424A022-B08A-4E44-BF37-81BCFA8EBEA9}" type="datetime1">
              <a:rPr lang="en-US" smtClean="0"/>
              <a:t>5/13/25</a:t>
            </a:fld>
            <a:endParaRPr lang="en-US" dirty="0"/>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dirty="0"/>
          </a:p>
        </p:txBody>
      </p:sp>
    </p:spTree>
    <p:extLst>
      <p:ext uri="{BB962C8B-B14F-4D97-AF65-F5344CB8AC3E}">
        <p14:creationId xmlns:p14="http://schemas.microsoft.com/office/powerpoint/2010/main" val="6168735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440" name="Rectangle"/>
          <p:cNvSpPr txBox="1">
            <a:spLocks noGrp="1"/>
          </p:cNvSpPr>
          <p:nvPr>
            <p:ph type="body" sz="quarter" idx="21"/>
          </p:nvPr>
        </p:nvSpPr>
        <p:spPr>
          <a:xfrm>
            <a:off x="600670" y="5929931"/>
            <a:ext cx="10985503" cy="318491"/>
          </a:xfrm>
          <a:prstGeom prst="rect">
            <a:avLst/>
          </a:prstGeom>
          <a:ln w="3175"/>
        </p:spPr>
        <p:txBody>
          <a:bodyPr lIns="17144" tIns="17144" rIns="17144" bIns="17144">
            <a:normAutofit/>
          </a:bodyPr>
          <a:lstStyle>
            <a:lvl1pPr marL="0" indent="0" defTabSz="412739">
              <a:spcBef>
                <a:spcPts val="0"/>
              </a:spcBef>
              <a:buSzTx/>
              <a:buFontTx/>
              <a:buNone/>
              <a:defRPr sz="1200" b="1">
                <a:latin typeface="Helvetica Neue"/>
                <a:ea typeface="Helvetica Neue"/>
                <a:cs typeface="Helvetica Neue"/>
                <a:sym typeface="Helvetica Neue"/>
              </a:defRPr>
            </a:lvl1pPr>
          </a:lstStyle>
          <a:p>
            <a:pPr marL="0" indent="0" defTabSz="309562">
              <a:spcBef>
                <a:spcPts val="0"/>
              </a:spcBef>
              <a:buSzTx/>
              <a:buFontTx/>
              <a:buNone/>
              <a:defRPr sz="1200" b="1">
                <a:latin typeface="Helvetica Neue"/>
                <a:ea typeface="Helvetica Neue"/>
                <a:cs typeface="Helvetica Neue"/>
                <a:sym typeface="Helvetica Neue"/>
              </a:defRPr>
            </a:pPr>
            <a:endParaRPr/>
          </a:p>
        </p:txBody>
      </p:sp>
      <p:sp>
        <p:nvSpPr>
          <p:cNvPr id="441" name="Title Text"/>
          <p:cNvSpPr txBox="1">
            <a:spLocks noGrp="1"/>
          </p:cNvSpPr>
          <p:nvPr>
            <p:ph type="title"/>
          </p:nvPr>
        </p:nvSpPr>
        <p:spPr>
          <a:xfrm>
            <a:off x="603249" y="1287495"/>
            <a:ext cx="10985503" cy="2324101"/>
          </a:xfrm>
          <a:prstGeom prst="rect">
            <a:avLst/>
          </a:prstGeom>
        </p:spPr>
        <p:txBody>
          <a:bodyPr lIns="19050" tIns="19050" rIns="19050" bIns="19050" anchor="b">
            <a:normAutofit/>
          </a:bodyPr>
          <a:lstStyle>
            <a:lvl1pPr algn="l" defTabSz="1219139">
              <a:lnSpc>
                <a:spcPct val="80000"/>
              </a:lnSpc>
              <a:defRPr sz="5600" b="1" spc="-112">
                <a:latin typeface="Helvetica Neue"/>
                <a:ea typeface="Helvetica Neue"/>
                <a:cs typeface="Helvetica Neue"/>
                <a:sym typeface="Helvetica Neue"/>
              </a:defRPr>
            </a:lvl1pPr>
          </a:lstStyle>
          <a:p>
            <a:r>
              <a:t>Title Text</a:t>
            </a:r>
          </a:p>
        </p:txBody>
      </p:sp>
      <p:sp>
        <p:nvSpPr>
          <p:cNvPr id="442" name="Body Level One…"/>
          <p:cNvSpPr txBox="1">
            <a:spLocks noGrp="1"/>
          </p:cNvSpPr>
          <p:nvPr>
            <p:ph type="body" sz="quarter" idx="1"/>
          </p:nvPr>
        </p:nvSpPr>
        <p:spPr>
          <a:xfrm>
            <a:off x="600671" y="3611595"/>
            <a:ext cx="10985501" cy="952501"/>
          </a:xfrm>
          <a:prstGeom prst="rect">
            <a:avLst/>
          </a:prstGeom>
        </p:spPr>
        <p:txBody>
          <a:bodyPr lIns="19050" tIns="19050" rIns="19050" bIns="19050">
            <a:normAutofit/>
          </a:bodyPr>
          <a:lstStyle>
            <a:lvl1pPr marL="0" indent="0" defTabSz="412739">
              <a:spcBef>
                <a:spcPts val="0"/>
              </a:spcBef>
              <a:buSzTx/>
              <a:buFontTx/>
              <a:buNone/>
              <a:defRPr sz="2667" b="1">
                <a:latin typeface="Helvetica Neue"/>
                <a:ea typeface="Helvetica Neue"/>
                <a:cs typeface="Helvetica Neue"/>
                <a:sym typeface="Helvetica Neue"/>
              </a:defRPr>
            </a:lvl1pPr>
            <a:lvl2pPr marL="0" indent="0" defTabSz="412739">
              <a:spcBef>
                <a:spcPts val="0"/>
              </a:spcBef>
              <a:buSzTx/>
              <a:buFontTx/>
              <a:buNone/>
              <a:defRPr sz="2667" b="1">
                <a:latin typeface="Helvetica Neue"/>
                <a:ea typeface="Helvetica Neue"/>
                <a:cs typeface="Helvetica Neue"/>
                <a:sym typeface="Helvetica Neue"/>
              </a:defRPr>
            </a:lvl2pPr>
            <a:lvl3pPr marL="0" indent="0" defTabSz="412739">
              <a:spcBef>
                <a:spcPts val="0"/>
              </a:spcBef>
              <a:buSzTx/>
              <a:buFontTx/>
              <a:buNone/>
              <a:defRPr sz="2667" b="1">
                <a:latin typeface="Helvetica Neue"/>
                <a:ea typeface="Helvetica Neue"/>
                <a:cs typeface="Helvetica Neue"/>
                <a:sym typeface="Helvetica Neue"/>
              </a:defRPr>
            </a:lvl3pPr>
            <a:lvl4pPr marL="0" indent="0" defTabSz="412739">
              <a:spcBef>
                <a:spcPts val="0"/>
              </a:spcBef>
              <a:buSzTx/>
              <a:buFontTx/>
              <a:buNone/>
              <a:defRPr sz="2667" b="1">
                <a:latin typeface="Helvetica Neue"/>
                <a:ea typeface="Helvetica Neue"/>
                <a:cs typeface="Helvetica Neue"/>
                <a:sym typeface="Helvetica Neue"/>
              </a:defRPr>
            </a:lvl4pPr>
            <a:lvl5pPr marL="0" indent="0" defTabSz="412739">
              <a:spcBef>
                <a:spcPts val="0"/>
              </a:spcBef>
              <a:buSzTx/>
              <a:buFontTx/>
              <a:buNone/>
              <a:defRPr sz="2667" b="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43" name="Slide Number"/>
          <p:cNvSpPr txBox="1">
            <a:spLocks noGrp="1"/>
          </p:cNvSpPr>
          <p:nvPr>
            <p:ph type="sldNum" sz="quarter" idx="2"/>
          </p:nvPr>
        </p:nvSpPr>
        <p:spPr>
          <a:xfrm>
            <a:off x="6002520" y="6558466"/>
            <a:ext cx="180713" cy="169335"/>
          </a:xfrm>
          <a:prstGeom prst="rect">
            <a:avLst/>
          </a:prstGeom>
        </p:spPr>
        <p:txBody>
          <a:bodyPr lIns="19050" tIns="19050" rIns="19050" bIns="19050" anchor="b"/>
          <a:lstStyle>
            <a:lvl1pPr algn="ctr" defTabSz="292093">
              <a:defRPr sz="8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119254201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quence Number, Photo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91D9F7-2AF5-7E15-28CD-C5189318CC9A}"/>
              </a:ext>
              <a:ext uri="{C183D7F6-B498-43B3-948B-1728B52AA6E4}">
                <adec:decorative xmlns:adec="http://schemas.microsoft.com/office/drawing/2017/decorative" val="1"/>
              </a:ext>
            </a:extLst>
          </p:cNvPr>
          <p:cNvSpPr/>
          <p:nvPr userDrawn="1"/>
        </p:nvSpPr>
        <p:spPr>
          <a:xfrm>
            <a:off x="10010775" y="0"/>
            <a:ext cx="21812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9">
            <a:extLst>
              <a:ext uri="{FF2B5EF4-FFF2-40B4-BE49-F238E27FC236}">
                <a16:creationId xmlns:a16="http://schemas.microsoft.com/office/drawing/2014/main" id="{FF402BE0-455F-CF23-B696-A4F06F441098}"/>
              </a:ext>
              <a:ext uri="{C183D7F6-B498-43B3-948B-1728B52AA6E4}">
                <adec:decorative xmlns:adec="http://schemas.microsoft.com/office/drawing/2017/decorative" val="1"/>
              </a:ext>
            </a:extLst>
          </p:cNvPr>
          <p:cNvSpPr/>
          <p:nvPr userDrawn="1"/>
        </p:nvSpPr>
        <p:spPr>
          <a:xfrm>
            <a:off x="11191875" y="5862637"/>
            <a:ext cx="1000125" cy="100012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itle 6">
            <a:extLst>
              <a:ext uri="{FF2B5EF4-FFF2-40B4-BE49-F238E27FC236}">
                <a16:creationId xmlns:a16="http://schemas.microsoft.com/office/drawing/2014/main" id="{3575A47E-66DF-0DFE-6068-FCE75A83C7A8}"/>
              </a:ext>
            </a:extLst>
          </p:cNvPr>
          <p:cNvSpPr>
            <a:spLocks noGrp="1"/>
          </p:cNvSpPr>
          <p:nvPr>
            <p:ph type="title" hasCustomPrompt="1"/>
          </p:nvPr>
        </p:nvSpPr>
        <p:spPr>
          <a:xfrm>
            <a:off x="1022364" y="2558836"/>
            <a:ext cx="6735597" cy="3793838"/>
          </a:xfrm>
        </p:spPr>
        <p:txBody>
          <a:bodyPr lIns="0" tIns="0" rIns="0" bIns="0" anchor="t">
            <a:noAutofit/>
          </a:bodyPr>
          <a:lstStyle>
            <a:lvl1pPr>
              <a:defRPr sz="5400">
                <a:solidFill>
                  <a:schemeClr val="tx1"/>
                </a:solidFill>
              </a:defRPr>
            </a:lvl1pPr>
          </a:lstStyle>
          <a:p>
            <a:r>
              <a:rPr lang="en-US"/>
              <a:t>Click to edit Master title style</a:t>
            </a:r>
            <a:endParaRPr lang="en-CN"/>
          </a:p>
        </p:txBody>
      </p:sp>
      <p:sp>
        <p:nvSpPr>
          <p:cNvPr id="3" name="Text Placeholder 2">
            <a:extLst>
              <a:ext uri="{C183D7F6-B498-43B3-948B-1728B52AA6E4}">
                <adec:decorative xmlns:adec="http://schemas.microsoft.com/office/drawing/2017/decorative" val="0"/>
              </a:ext>
            </a:extLst>
          </p:cNvPr>
          <p:cNvSpPr>
            <a:spLocks noGrp="1"/>
          </p:cNvSpPr>
          <p:nvPr>
            <p:ph type="body" idx="1" hasCustomPrompt="1"/>
          </p:nvPr>
        </p:nvSpPr>
        <p:spPr>
          <a:xfrm>
            <a:off x="1022365" y="1649960"/>
            <a:ext cx="831916" cy="597807"/>
          </a:xfrm>
        </p:spPr>
        <p:txBody>
          <a:bodyPr lIns="0" tIns="0" rIns="0" bIns="0" anchor="b">
            <a:noAutofit/>
          </a:bodyPr>
          <a:lstStyle>
            <a:lvl1pPr marL="0" indent="0" algn="l">
              <a:buNone/>
              <a:defRPr sz="3000" baseline="0">
                <a:solidFill>
                  <a:schemeClr val="tx1"/>
                </a:solidFill>
                <a:latin typeface="+mj-lt"/>
                <a:ea typeface="+mj-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01</a:t>
            </a:r>
          </a:p>
        </p:txBody>
      </p:sp>
      <p:sp>
        <p:nvSpPr>
          <p:cNvPr id="18" name="Picture Placeholder 17">
            <a:extLst>
              <a:ext uri="{FF2B5EF4-FFF2-40B4-BE49-F238E27FC236}">
                <a16:creationId xmlns:a16="http://schemas.microsoft.com/office/drawing/2014/main" id="{54D9E87A-1CDC-4014-2314-39FC7B07C83B}"/>
              </a:ext>
            </a:extLst>
          </p:cNvPr>
          <p:cNvSpPr>
            <a:spLocks noGrp="1"/>
          </p:cNvSpPr>
          <p:nvPr>
            <p:ph type="pic" sz="quarter" idx="10"/>
          </p:nvPr>
        </p:nvSpPr>
        <p:spPr>
          <a:xfrm>
            <a:off x="7961313" y="1306802"/>
            <a:ext cx="3230562" cy="4541837"/>
          </a:xfrm>
          <a:noFill/>
        </p:spPr>
        <p:txBody>
          <a:bodyPr/>
          <a:lstStyle/>
          <a:p>
            <a:endParaRPr lang="zh-CN" altLang="en-US"/>
          </a:p>
        </p:txBody>
      </p:sp>
      <p:sp>
        <p:nvSpPr>
          <p:cNvPr id="12" name="Date Placeholder 3">
            <a:extLst>
              <a:ext uri="{FF2B5EF4-FFF2-40B4-BE49-F238E27FC236}">
                <a16:creationId xmlns:a16="http://schemas.microsoft.com/office/drawing/2014/main" id="{9054A355-1144-8E9E-0708-A56938F03394}"/>
              </a:ext>
            </a:extLst>
          </p:cNvPr>
          <p:cNvSpPr>
            <a:spLocks noGrp="1"/>
          </p:cNvSpPr>
          <p:nvPr>
            <p:ph type="dt" sz="half" idx="13"/>
          </p:nvPr>
        </p:nvSpPr>
        <p:spPr>
          <a:xfrm>
            <a:off x="657225" y="6400800"/>
            <a:ext cx="2743200" cy="266700"/>
          </a:xfrm>
        </p:spPr>
        <p:txBody>
          <a:bodyPr/>
          <a:lstStyle/>
          <a:p>
            <a:r>
              <a:rPr lang="en-US" altLang="zh-CN" dirty="0"/>
              <a:t>03/12/2025</a:t>
            </a:r>
            <a:fld id="{FD138C57-8E3B-4697-92F8-0ED9B71F7E17}" type="datetime1">
              <a:rPr lang="en-US" smtClean="0"/>
              <a:t>5/13/25</a:t>
            </a:fld>
            <a:endParaRPr lang="en-US"/>
          </a:p>
        </p:txBody>
      </p:sp>
      <p:sp>
        <p:nvSpPr>
          <p:cNvPr id="11" name="Footer Placeholder 4">
            <a:extLst>
              <a:ext uri="{FF2B5EF4-FFF2-40B4-BE49-F238E27FC236}">
                <a16:creationId xmlns:a16="http://schemas.microsoft.com/office/drawing/2014/main" id="{DB79E66C-660C-8962-2CA8-5B57D171332E}"/>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6" name="Slide Number Placeholder 5">
            <a:extLst>
              <a:ext uri="{FF2B5EF4-FFF2-40B4-BE49-F238E27FC236}">
                <a16:creationId xmlns:a16="http://schemas.microsoft.com/office/drawing/2014/main" id="{5D4AF8B1-E706-AD9A-FD16-CE6704805A2F}"/>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4" name="Freeform: Shape 13">
            <a:extLst>
              <a:ext uri="{FF2B5EF4-FFF2-40B4-BE49-F238E27FC236}">
                <a16:creationId xmlns:a16="http://schemas.microsoft.com/office/drawing/2014/main" id="{EADD3443-0734-5152-8D04-B2D94110150A}"/>
              </a:ext>
              <a:ext uri="{C183D7F6-B498-43B3-948B-1728B52AA6E4}">
                <adec:decorative xmlns:adec="http://schemas.microsoft.com/office/drawing/2017/decorative" val="1"/>
              </a:ext>
            </a:extLst>
          </p:cNvPr>
          <p:cNvSpPr/>
          <p:nvPr userDrawn="1"/>
        </p:nvSpPr>
        <p:spPr>
          <a:xfrm>
            <a:off x="6972301" y="0"/>
            <a:ext cx="561975" cy="1123950"/>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Freeform: Shape 14">
            <a:extLst>
              <a:ext uri="{FF2B5EF4-FFF2-40B4-BE49-F238E27FC236}">
                <a16:creationId xmlns:a16="http://schemas.microsoft.com/office/drawing/2014/main" id="{90703BCA-69C2-3D24-7F07-71DD32C3B700}"/>
              </a:ext>
              <a:ext uri="{C183D7F6-B498-43B3-948B-1728B52AA6E4}">
                <adec:decorative xmlns:adec="http://schemas.microsoft.com/office/drawing/2017/decorative" val="1"/>
              </a:ext>
            </a:extLst>
          </p:cNvPr>
          <p:cNvSpPr/>
          <p:nvPr userDrawn="1"/>
        </p:nvSpPr>
        <p:spPr>
          <a:xfrm>
            <a:off x="7600951" y="0"/>
            <a:ext cx="561975" cy="1123950"/>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7025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quence Number, Photo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91D9F7-2AF5-7E15-28CD-C5189318CC9A}"/>
              </a:ext>
              <a:ext uri="{C183D7F6-B498-43B3-948B-1728B52AA6E4}">
                <adec:decorative xmlns:adec="http://schemas.microsoft.com/office/drawing/2017/decorative" val="1"/>
              </a:ext>
            </a:extLst>
          </p:cNvPr>
          <p:cNvSpPr/>
          <p:nvPr userDrawn="1"/>
        </p:nvSpPr>
        <p:spPr>
          <a:xfrm flipH="1">
            <a:off x="0" y="0"/>
            <a:ext cx="21812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itle 6">
            <a:extLst>
              <a:ext uri="{FF2B5EF4-FFF2-40B4-BE49-F238E27FC236}">
                <a16:creationId xmlns:a16="http://schemas.microsoft.com/office/drawing/2014/main" id="{3575A47E-66DF-0DFE-6068-FCE75A83C7A8}"/>
              </a:ext>
            </a:extLst>
          </p:cNvPr>
          <p:cNvSpPr>
            <a:spLocks noGrp="1"/>
          </p:cNvSpPr>
          <p:nvPr>
            <p:ph type="title" hasCustomPrompt="1"/>
          </p:nvPr>
        </p:nvSpPr>
        <p:spPr>
          <a:xfrm>
            <a:off x="4446653" y="2558836"/>
            <a:ext cx="6735597" cy="3793838"/>
          </a:xfrm>
        </p:spPr>
        <p:txBody>
          <a:bodyPr lIns="0" tIns="0" rIns="0" bIns="0" anchor="t">
            <a:noAutofit/>
          </a:bodyPr>
          <a:lstStyle>
            <a:lvl1pPr algn="r">
              <a:defRPr sz="5400">
                <a:solidFill>
                  <a:schemeClr val="tx1"/>
                </a:solidFill>
              </a:defRPr>
            </a:lvl1pPr>
          </a:lstStyle>
          <a:p>
            <a:r>
              <a:rPr lang="en-US"/>
              <a:t>Click to edit Master title style</a:t>
            </a:r>
            <a:endParaRPr lang="en-CN"/>
          </a:p>
        </p:txBody>
      </p:sp>
      <p:sp>
        <p:nvSpPr>
          <p:cNvPr id="18" name="Picture Placeholder 17">
            <a:extLst>
              <a:ext uri="{FF2B5EF4-FFF2-40B4-BE49-F238E27FC236}">
                <a16:creationId xmlns:a16="http://schemas.microsoft.com/office/drawing/2014/main" id="{54D9E87A-1CDC-4014-2314-39FC7B07C83B}"/>
              </a:ext>
            </a:extLst>
          </p:cNvPr>
          <p:cNvSpPr>
            <a:spLocks noGrp="1"/>
          </p:cNvSpPr>
          <p:nvPr>
            <p:ph type="pic" sz="quarter" idx="10"/>
          </p:nvPr>
        </p:nvSpPr>
        <p:spPr>
          <a:xfrm flipH="1">
            <a:off x="1000125" y="1316037"/>
            <a:ext cx="3230562" cy="4541837"/>
          </a:xfrm>
          <a:noFill/>
        </p:spPr>
        <p:txBody>
          <a:bodyPr/>
          <a:lstStyle/>
          <a:p>
            <a:endParaRPr lang="zh-CN" altLang="en-US"/>
          </a:p>
        </p:txBody>
      </p:sp>
      <p:sp>
        <p:nvSpPr>
          <p:cNvPr id="3" name="Text Placeholder 2">
            <a:extLst>
              <a:ext uri="{C183D7F6-B498-43B3-948B-1728B52AA6E4}">
                <adec:decorative xmlns:adec="http://schemas.microsoft.com/office/drawing/2017/decorative" val="0"/>
              </a:ext>
            </a:extLst>
          </p:cNvPr>
          <p:cNvSpPr>
            <a:spLocks noGrp="1"/>
          </p:cNvSpPr>
          <p:nvPr>
            <p:ph type="body" idx="1" hasCustomPrompt="1"/>
          </p:nvPr>
        </p:nvSpPr>
        <p:spPr>
          <a:xfrm>
            <a:off x="10350334" y="1649960"/>
            <a:ext cx="831916" cy="597807"/>
          </a:xfrm>
        </p:spPr>
        <p:txBody>
          <a:bodyPr lIns="0" tIns="0" rIns="0" bIns="0" anchor="b">
            <a:noAutofit/>
          </a:bodyPr>
          <a:lstStyle>
            <a:lvl1pPr marL="0" indent="0" algn="r">
              <a:buNone/>
              <a:defRPr sz="2600" baseline="0">
                <a:solidFill>
                  <a:schemeClr val="tx1"/>
                </a:solidFill>
                <a:latin typeface="+mj-lt"/>
                <a:ea typeface="+mj-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01</a:t>
            </a:r>
          </a:p>
        </p:txBody>
      </p:sp>
      <p:sp>
        <p:nvSpPr>
          <p:cNvPr id="12" name="Date Placeholder 3">
            <a:extLst>
              <a:ext uri="{FF2B5EF4-FFF2-40B4-BE49-F238E27FC236}">
                <a16:creationId xmlns:a16="http://schemas.microsoft.com/office/drawing/2014/main" id="{9054A355-1144-8E9E-0708-A56938F03394}"/>
              </a:ext>
            </a:extLst>
          </p:cNvPr>
          <p:cNvSpPr>
            <a:spLocks noGrp="1"/>
          </p:cNvSpPr>
          <p:nvPr>
            <p:ph type="dt" sz="half" idx="13"/>
          </p:nvPr>
        </p:nvSpPr>
        <p:spPr>
          <a:xfrm>
            <a:off x="1174751" y="6400800"/>
            <a:ext cx="2743200" cy="266700"/>
          </a:xfrm>
        </p:spPr>
        <p:txBody>
          <a:bodyPr lIns="0" tIns="0" rIns="0" bIns="0"/>
          <a:lstStyle>
            <a:lvl1pPr>
              <a:defRPr>
                <a:solidFill>
                  <a:schemeClr val="bg1"/>
                </a:solidFill>
              </a:defRPr>
            </a:lvl1pPr>
          </a:lstStyle>
          <a:p>
            <a:r>
              <a:rPr lang="en-US" altLang="zh-CN" dirty="0"/>
              <a:t>03/12/2025</a:t>
            </a:r>
            <a:fld id="{FD138C57-8E3B-4697-92F8-0ED9B71F7E17}" type="datetime1">
              <a:rPr lang="en-US" smtClean="0"/>
              <a:pPr/>
              <a:t>5/13/25</a:t>
            </a:fld>
            <a:endParaRPr lang="en-US"/>
          </a:p>
        </p:txBody>
      </p:sp>
      <p:sp>
        <p:nvSpPr>
          <p:cNvPr id="11" name="Footer Placeholder 4">
            <a:extLst>
              <a:ext uri="{FF2B5EF4-FFF2-40B4-BE49-F238E27FC236}">
                <a16:creationId xmlns:a16="http://schemas.microsoft.com/office/drawing/2014/main" id="{DB79E66C-660C-8962-2CA8-5B57D171332E}"/>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6" name="Slide Number Placeholder 5">
            <a:extLst>
              <a:ext uri="{FF2B5EF4-FFF2-40B4-BE49-F238E27FC236}">
                <a16:creationId xmlns:a16="http://schemas.microsoft.com/office/drawing/2014/main" id="{5D4AF8B1-E706-AD9A-FD16-CE6704805A2F}"/>
              </a:ext>
            </a:extLst>
          </p:cNvPr>
          <p:cNvSpPr>
            <a:spLocks noGrp="1"/>
          </p:cNvSpPr>
          <p:nvPr>
            <p:ph type="sldNum" sz="quarter" idx="12"/>
          </p:nvPr>
        </p:nvSpPr>
        <p:spPr>
          <a:xfrm>
            <a:off x="8274049" y="6400800"/>
            <a:ext cx="3241675" cy="266700"/>
          </a:xfrm>
        </p:spPr>
        <p:txBody>
          <a:bodyPr lIns="0" tIns="0" rIns="0" bIns="0"/>
          <a:lstStyle>
            <a:lvl1pPr algn="r">
              <a:defRPr/>
            </a:lvl1pPr>
          </a:lstStyle>
          <a:p>
            <a:fld id="{CC057153-B650-4DEB-B370-79DDCFDCE934}" type="slidenum">
              <a:rPr lang="en-US" smtClean="0"/>
              <a:pPr/>
              <a:t>‹#›</a:t>
            </a:fld>
            <a:endParaRPr lang="en-US"/>
          </a:p>
        </p:txBody>
      </p:sp>
      <p:sp>
        <p:nvSpPr>
          <p:cNvPr id="15" name="Freeform: Shape 14">
            <a:extLst>
              <a:ext uri="{FF2B5EF4-FFF2-40B4-BE49-F238E27FC236}">
                <a16:creationId xmlns:a16="http://schemas.microsoft.com/office/drawing/2014/main" id="{90703BCA-69C2-3D24-7F07-71DD32C3B700}"/>
              </a:ext>
              <a:ext uri="{C183D7F6-B498-43B3-948B-1728B52AA6E4}">
                <adec:decorative xmlns:adec="http://schemas.microsoft.com/office/drawing/2017/decorative" val="1"/>
              </a:ext>
            </a:extLst>
          </p:cNvPr>
          <p:cNvSpPr/>
          <p:nvPr userDrawn="1"/>
        </p:nvSpPr>
        <p:spPr>
          <a:xfrm flipH="1">
            <a:off x="4029074" y="0"/>
            <a:ext cx="561975" cy="1123950"/>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Freeform: Shape 13">
            <a:extLst>
              <a:ext uri="{FF2B5EF4-FFF2-40B4-BE49-F238E27FC236}">
                <a16:creationId xmlns:a16="http://schemas.microsoft.com/office/drawing/2014/main" id="{EADD3443-0734-5152-8D04-B2D94110150A}"/>
              </a:ext>
              <a:ext uri="{C183D7F6-B498-43B3-948B-1728B52AA6E4}">
                <adec:decorative xmlns:adec="http://schemas.microsoft.com/office/drawing/2017/decorative" val="1"/>
              </a:ext>
            </a:extLst>
          </p:cNvPr>
          <p:cNvSpPr/>
          <p:nvPr userDrawn="1"/>
        </p:nvSpPr>
        <p:spPr>
          <a:xfrm flipH="1">
            <a:off x="4657724" y="0"/>
            <a:ext cx="561975" cy="1123950"/>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Rectangle 9">
            <a:extLst>
              <a:ext uri="{FF2B5EF4-FFF2-40B4-BE49-F238E27FC236}">
                <a16:creationId xmlns:a16="http://schemas.microsoft.com/office/drawing/2014/main" id="{FF402BE0-455F-CF23-B696-A4F06F441098}"/>
              </a:ext>
              <a:ext uri="{C183D7F6-B498-43B3-948B-1728B52AA6E4}">
                <adec:decorative xmlns:adec="http://schemas.microsoft.com/office/drawing/2017/decorative" val="1"/>
              </a:ext>
            </a:extLst>
          </p:cNvPr>
          <p:cNvSpPr/>
          <p:nvPr userDrawn="1"/>
        </p:nvSpPr>
        <p:spPr>
          <a:xfrm flipH="1">
            <a:off x="0" y="5862637"/>
            <a:ext cx="1000125" cy="100012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20887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quence Number 1">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5EA40962-D6F9-CBBE-FF2C-4EC3830F9DAA}"/>
              </a:ext>
              <a:ext uri="{C183D7F6-B498-43B3-948B-1728B52AA6E4}">
                <adec:decorative xmlns:adec="http://schemas.microsoft.com/office/drawing/2017/decorative" val="1"/>
              </a:ext>
            </a:extLst>
          </p:cNvPr>
          <p:cNvSpPr/>
          <p:nvPr userDrawn="1"/>
        </p:nvSpPr>
        <p:spPr>
          <a:xfrm rot="10800000" flipH="1" flipV="1">
            <a:off x="0" y="4558433"/>
            <a:ext cx="1498042" cy="2299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Freeform: Shape 59">
            <a:extLst>
              <a:ext uri="{FF2B5EF4-FFF2-40B4-BE49-F238E27FC236}">
                <a16:creationId xmlns:a16="http://schemas.microsoft.com/office/drawing/2014/main" id="{EC816DDB-9EA2-DF6E-AAED-1B18863E588F}"/>
              </a:ext>
              <a:ext uri="{C183D7F6-B498-43B3-948B-1728B52AA6E4}">
                <adec:decorative xmlns:adec="http://schemas.microsoft.com/office/drawing/2017/decorative" val="1"/>
              </a:ext>
            </a:extLst>
          </p:cNvPr>
          <p:cNvSpPr/>
          <p:nvPr userDrawn="1"/>
        </p:nvSpPr>
        <p:spPr>
          <a:xfrm flipV="1">
            <a:off x="0" y="4558438"/>
            <a:ext cx="1498042" cy="229956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5" name="Rectangle 8">
            <a:extLst>
              <a:ext uri="{FF2B5EF4-FFF2-40B4-BE49-F238E27FC236}">
                <a16:creationId xmlns:a16="http://schemas.microsoft.com/office/drawing/2014/main" id="{A04F26B9-B28E-8D10-94D1-04FE26C51C1B}"/>
              </a:ext>
              <a:ext uri="{C183D7F6-B498-43B3-948B-1728B52AA6E4}">
                <adec:decorative xmlns:adec="http://schemas.microsoft.com/office/drawing/2017/decorative" val="1"/>
              </a:ext>
            </a:extLst>
          </p:cNvPr>
          <p:cNvSpPr/>
          <p:nvPr userDrawn="1"/>
        </p:nvSpPr>
        <p:spPr>
          <a:xfrm rot="10800000" flipV="1">
            <a:off x="10693958" y="4558433"/>
            <a:ext cx="1498042" cy="2299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Shape 59">
            <a:extLst>
              <a:ext uri="{FF2B5EF4-FFF2-40B4-BE49-F238E27FC236}">
                <a16:creationId xmlns:a16="http://schemas.microsoft.com/office/drawing/2014/main" id="{4947CEF4-1632-7EBE-80C3-C52AE183F60D}"/>
              </a:ext>
              <a:ext uri="{C183D7F6-B498-43B3-948B-1728B52AA6E4}">
                <adec:decorative xmlns:adec="http://schemas.microsoft.com/office/drawing/2017/decorative" val="1"/>
              </a:ext>
            </a:extLst>
          </p:cNvPr>
          <p:cNvSpPr/>
          <p:nvPr userDrawn="1"/>
        </p:nvSpPr>
        <p:spPr>
          <a:xfrm flipH="1" flipV="1">
            <a:off x="10693958" y="4558438"/>
            <a:ext cx="1498042" cy="229956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3" name="Text Placeholder 2">
            <a:extLst>
              <a:ext uri="{C183D7F6-B498-43B3-948B-1728B52AA6E4}">
                <adec:decorative xmlns:adec="http://schemas.microsoft.com/office/drawing/2017/decorative" val="0"/>
              </a:ext>
            </a:extLst>
          </p:cNvPr>
          <p:cNvSpPr>
            <a:spLocks noGrp="1"/>
          </p:cNvSpPr>
          <p:nvPr>
            <p:ph type="body" idx="1" hasCustomPrompt="1"/>
          </p:nvPr>
        </p:nvSpPr>
        <p:spPr>
          <a:xfrm>
            <a:off x="5680042" y="1649960"/>
            <a:ext cx="831916" cy="597807"/>
          </a:xfrm>
        </p:spPr>
        <p:txBody>
          <a:bodyPr lIns="0" tIns="0" rIns="0" bIns="0" anchor="b">
            <a:noAutofit/>
          </a:bodyPr>
          <a:lstStyle>
            <a:lvl1pPr marL="0" indent="0" algn="ctr">
              <a:buNone/>
              <a:defRPr sz="2600" baseline="0">
                <a:solidFill>
                  <a:schemeClr val="tx1"/>
                </a:solidFill>
                <a:latin typeface="+mj-lt"/>
                <a:ea typeface="+mj-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01</a:t>
            </a:r>
          </a:p>
        </p:txBody>
      </p:sp>
      <p:sp>
        <p:nvSpPr>
          <p:cNvPr id="7" name="Title 6">
            <a:extLst>
              <a:ext uri="{FF2B5EF4-FFF2-40B4-BE49-F238E27FC236}">
                <a16:creationId xmlns:a16="http://schemas.microsoft.com/office/drawing/2014/main" id="{3575A47E-66DF-0DFE-6068-FCE75A83C7A8}"/>
              </a:ext>
            </a:extLst>
          </p:cNvPr>
          <p:cNvSpPr>
            <a:spLocks noGrp="1"/>
          </p:cNvSpPr>
          <p:nvPr>
            <p:ph type="title" hasCustomPrompt="1"/>
          </p:nvPr>
        </p:nvSpPr>
        <p:spPr>
          <a:xfrm>
            <a:off x="2728202" y="2558836"/>
            <a:ext cx="6735597" cy="2536289"/>
          </a:xfrm>
        </p:spPr>
        <p:txBody>
          <a:bodyPr lIns="0" tIns="0" rIns="0" bIns="0" anchor="t">
            <a:noAutofit/>
          </a:bodyPr>
          <a:lstStyle>
            <a:lvl1pPr algn="ctr">
              <a:defRPr sz="5400">
                <a:solidFill>
                  <a:schemeClr val="tx1"/>
                </a:solidFill>
              </a:defRPr>
            </a:lvl1pPr>
          </a:lstStyle>
          <a:p>
            <a:r>
              <a:rPr lang="en-US"/>
              <a:t>Click to edit Master title style</a:t>
            </a:r>
            <a:endParaRPr lang="en-CN"/>
          </a:p>
        </p:txBody>
      </p:sp>
      <p:sp>
        <p:nvSpPr>
          <p:cNvPr id="12" name="Date Placeholder 3">
            <a:extLst>
              <a:ext uri="{FF2B5EF4-FFF2-40B4-BE49-F238E27FC236}">
                <a16:creationId xmlns:a16="http://schemas.microsoft.com/office/drawing/2014/main" id="{9054A355-1144-8E9E-0708-A56938F03394}"/>
              </a:ext>
            </a:extLst>
          </p:cNvPr>
          <p:cNvSpPr>
            <a:spLocks noGrp="1"/>
          </p:cNvSpPr>
          <p:nvPr>
            <p:ph type="dt" sz="half" idx="13"/>
          </p:nvPr>
        </p:nvSpPr>
        <p:spPr>
          <a:xfrm>
            <a:off x="657225" y="6400800"/>
            <a:ext cx="2743200" cy="266700"/>
          </a:xfrm>
        </p:spPr>
        <p:txBody>
          <a:bodyPr lIns="0" tIns="0" rIns="0" bIns="0"/>
          <a:lstStyle>
            <a:lvl1pPr>
              <a:defRPr>
                <a:solidFill>
                  <a:schemeClr val="bg1"/>
                </a:solidFill>
              </a:defRPr>
            </a:lvl1pPr>
          </a:lstStyle>
          <a:p>
            <a:r>
              <a:rPr lang="en-US" altLang="zh-CN" dirty="0"/>
              <a:t>03/12/2025</a:t>
            </a:r>
            <a:fld id="{FD138C57-8E3B-4697-92F8-0ED9B71F7E17}" type="datetime1">
              <a:rPr lang="en-US" smtClean="0"/>
              <a:pPr/>
              <a:t>5/13/25</a:t>
            </a:fld>
            <a:endParaRPr lang="en-US"/>
          </a:p>
        </p:txBody>
      </p:sp>
      <p:sp>
        <p:nvSpPr>
          <p:cNvPr id="11" name="Footer Placeholder 4">
            <a:extLst>
              <a:ext uri="{FF2B5EF4-FFF2-40B4-BE49-F238E27FC236}">
                <a16:creationId xmlns:a16="http://schemas.microsoft.com/office/drawing/2014/main" id="{DB79E66C-660C-8962-2CA8-5B57D171332E}"/>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6" name="Slide Number Placeholder 5">
            <a:extLst>
              <a:ext uri="{FF2B5EF4-FFF2-40B4-BE49-F238E27FC236}">
                <a16:creationId xmlns:a16="http://schemas.microsoft.com/office/drawing/2014/main" id="{5D4AF8B1-E706-AD9A-FD16-CE6704805A2F}"/>
              </a:ext>
            </a:extLst>
          </p:cNvPr>
          <p:cNvSpPr>
            <a:spLocks noGrp="1"/>
          </p:cNvSpPr>
          <p:nvPr>
            <p:ph type="sldNum" sz="quarter" idx="12"/>
          </p:nvPr>
        </p:nvSpPr>
        <p:spPr>
          <a:xfrm>
            <a:off x="8274049" y="6400800"/>
            <a:ext cx="3241675" cy="266700"/>
          </a:xfrm>
        </p:spPr>
        <p:txBody>
          <a:bodyPr lIns="0" tIns="0" rIns="0" bIns="0"/>
          <a:lstStyle>
            <a:lvl1pPr algn="r">
              <a:defRPr>
                <a:solidFill>
                  <a:schemeClr val="bg1"/>
                </a:solidFill>
              </a:defRPr>
            </a:lvl1pPr>
          </a:lstStyle>
          <a:p>
            <a:fld id="{CC057153-B650-4DEB-B370-79DDCFDCE934}" type="slidenum">
              <a:rPr lang="en-US" smtClean="0"/>
              <a:pPr/>
              <a:t>‹#›</a:t>
            </a:fld>
            <a:endParaRPr lang="en-US"/>
          </a:p>
        </p:txBody>
      </p:sp>
      <p:sp>
        <p:nvSpPr>
          <p:cNvPr id="15" name="Rectangle 6">
            <a:extLst>
              <a:ext uri="{FF2B5EF4-FFF2-40B4-BE49-F238E27FC236}">
                <a16:creationId xmlns:a16="http://schemas.microsoft.com/office/drawing/2014/main" id="{AE61E74D-D5FA-5080-2F53-0087775B372B}"/>
              </a:ext>
              <a:ext uri="{C183D7F6-B498-43B3-948B-1728B52AA6E4}">
                <adec:decorative xmlns:adec="http://schemas.microsoft.com/office/drawing/2017/decorative" val="1"/>
              </a:ext>
            </a:extLst>
          </p:cNvPr>
          <p:cNvSpPr/>
          <p:nvPr userDrawn="1"/>
        </p:nvSpPr>
        <p:spPr>
          <a:xfrm rot="10800000" flipH="1">
            <a:off x="1" y="0"/>
            <a:ext cx="1498041" cy="24564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18" name="Freeform: Shape 59">
            <a:extLst>
              <a:ext uri="{FF2B5EF4-FFF2-40B4-BE49-F238E27FC236}">
                <a16:creationId xmlns:a16="http://schemas.microsoft.com/office/drawing/2014/main" id="{470C155E-4CCC-564B-027C-CDC41E373939}"/>
              </a:ext>
              <a:ext uri="{C183D7F6-B498-43B3-948B-1728B52AA6E4}">
                <adec:decorative xmlns:adec="http://schemas.microsoft.com/office/drawing/2017/decorative" val="1"/>
              </a:ext>
            </a:extLst>
          </p:cNvPr>
          <p:cNvSpPr/>
          <p:nvPr userDrawn="1"/>
        </p:nvSpPr>
        <p:spPr>
          <a:xfrm flipV="1">
            <a:off x="0" y="-1"/>
            <a:ext cx="1489338" cy="2456489"/>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14" name="Rectangle 6">
            <a:extLst>
              <a:ext uri="{FF2B5EF4-FFF2-40B4-BE49-F238E27FC236}">
                <a16:creationId xmlns:a16="http://schemas.microsoft.com/office/drawing/2014/main" id="{7285D770-FD07-EC97-B009-40BA4F4D0F55}"/>
              </a:ext>
              <a:ext uri="{C183D7F6-B498-43B3-948B-1728B52AA6E4}">
                <adec:decorative xmlns:adec="http://schemas.microsoft.com/office/drawing/2017/decorative" val="1"/>
              </a:ext>
            </a:extLst>
          </p:cNvPr>
          <p:cNvSpPr/>
          <p:nvPr userDrawn="1"/>
        </p:nvSpPr>
        <p:spPr>
          <a:xfrm rot="10800000" flipH="1">
            <a:off x="1" y="2456494"/>
            <a:ext cx="1498041" cy="2101947"/>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35" name="Freeform: Shape 9">
            <a:extLst>
              <a:ext uri="{FF2B5EF4-FFF2-40B4-BE49-F238E27FC236}">
                <a16:creationId xmlns:a16="http://schemas.microsoft.com/office/drawing/2014/main" id="{9F696CCD-6826-7E03-C9F2-76B5BC139752}"/>
              </a:ext>
              <a:ext uri="{C183D7F6-B498-43B3-948B-1728B52AA6E4}">
                <adec:decorative xmlns:adec="http://schemas.microsoft.com/office/drawing/2017/decorative" val="1"/>
              </a:ext>
            </a:extLst>
          </p:cNvPr>
          <p:cNvSpPr/>
          <p:nvPr userDrawn="1"/>
        </p:nvSpPr>
        <p:spPr>
          <a:xfrm flipV="1">
            <a:off x="0" y="3813296"/>
            <a:ext cx="1497360" cy="745145"/>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4" name="Rectangle 6">
            <a:extLst>
              <a:ext uri="{FF2B5EF4-FFF2-40B4-BE49-F238E27FC236}">
                <a16:creationId xmlns:a16="http://schemas.microsoft.com/office/drawing/2014/main" id="{91A24A50-A008-86B3-5F54-E8B7B3A9C733}"/>
              </a:ext>
              <a:ext uri="{C183D7F6-B498-43B3-948B-1728B52AA6E4}">
                <adec:decorative xmlns:adec="http://schemas.microsoft.com/office/drawing/2017/decorative" val="1"/>
              </a:ext>
            </a:extLst>
          </p:cNvPr>
          <p:cNvSpPr/>
          <p:nvPr userDrawn="1"/>
        </p:nvSpPr>
        <p:spPr>
          <a:xfrm rot="10800000">
            <a:off x="10693958" y="0"/>
            <a:ext cx="1498041" cy="24564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9" name="Freeform: Shape 59">
            <a:extLst>
              <a:ext uri="{FF2B5EF4-FFF2-40B4-BE49-F238E27FC236}">
                <a16:creationId xmlns:a16="http://schemas.microsoft.com/office/drawing/2014/main" id="{C476D228-FB57-F7F8-C68A-E3413EFE8ED5}"/>
              </a:ext>
              <a:ext uri="{C183D7F6-B498-43B3-948B-1728B52AA6E4}">
                <adec:decorative xmlns:adec="http://schemas.microsoft.com/office/drawing/2017/decorative" val="1"/>
              </a:ext>
            </a:extLst>
          </p:cNvPr>
          <p:cNvSpPr/>
          <p:nvPr userDrawn="1"/>
        </p:nvSpPr>
        <p:spPr>
          <a:xfrm flipH="1" flipV="1">
            <a:off x="10702662" y="-1"/>
            <a:ext cx="1489338" cy="2456489"/>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2" name="Rectangle 6">
            <a:extLst>
              <a:ext uri="{FF2B5EF4-FFF2-40B4-BE49-F238E27FC236}">
                <a16:creationId xmlns:a16="http://schemas.microsoft.com/office/drawing/2014/main" id="{03673381-EECC-4D46-EDE7-C5E028BE1F76}"/>
              </a:ext>
              <a:ext uri="{C183D7F6-B498-43B3-948B-1728B52AA6E4}">
                <adec:decorative xmlns:adec="http://schemas.microsoft.com/office/drawing/2017/decorative" val="1"/>
              </a:ext>
            </a:extLst>
          </p:cNvPr>
          <p:cNvSpPr/>
          <p:nvPr userDrawn="1"/>
        </p:nvSpPr>
        <p:spPr>
          <a:xfrm rot="10800000">
            <a:off x="10693958" y="2456494"/>
            <a:ext cx="1498041" cy="2101947"/>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36" name="Freeform: Shape 9">
            <a:extLst>
              <a:ext uri="{FF2B5EF4-FFF2-40B4-BE49-F238E27FC236}">
                <a16:creationId xmlns:a16="http://schemas.microsoft.com/office/drawing/2014/main" id="{4441DE95-147E-9B38-A464-7A9CF35CE2CE}"/>
              </a:ext>
              <a:ext uri="{C183D7F6-B498-43B3-948B-1728B52AA6E4}">
                <adec:decorative xmlns:adec="http://schemas.microsoft.com/office/drawing/2017/decorative" val="1"/>
              </a:ext>
            </a:extLst>
          </p:cNvPr>
          <p:cNvSpPr/>
          <p:nvPr userDrawn="1"/>
        </p:nvSpPr>
        <p:spPr>
          <a:xfrm flipV="1">
            <a:off x="10693958" y="3813296"/>
            <a:ext cx="1497360" cy="745145"/>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Tree>
    <p:extLst>
      <p:ext uri="{BB962C8B-B14F-4D97-AF65-F5344CB8AC3E}">
        <p14:creationId xmlns:p14="http://schemas.microsoft.com/office/powerpoint/2010/main" val="285303795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0400" y="128587"/>
            <a:ext cx="10858500" cy="900112"/>
          </a:xfrm>
          <a:prstGeom prst="rect">
            <a:avLst/>
          </a:prstGeom>
        </p:spPr>
        <p:txBody>
          <a:bodyPr vert="horz" lIns="0" tIns="0" rIns="0" bIns="0" rtlCol="0" anchor="b">
            <a:normAutofit/>
          </a:bodyPr>
          <a:lstStyle/>
          <a:p>
            <a:r>
              <a:rPr lang="en-US" sz="1418"/>
              <a:t>Click to edit Master title style</a:t>
            </a:r>
          </a:p>
        </p:txBody>
      </p:sp>
      <p:sp>
        <p:nvSpPr>
          <p:cNvPr id="3" name="Text Placeholder 2"/>
          <p:cNvSpPr>
            <a:spLocks noGrp="1"/>
          </p:cNvSpPr>
          <p:nvPr>
            <p:ph type="body" idx="1"/>
          </p:nvPr>
        </p:nvSpPr>
        <p:spPr>
          <a:xfrm>
            <a:off x="660400" y="1130300"/>
            <a:ext cx="10858500" cy="5003800"/>
          </a:xfrm>
          <a:prstGeom prst="rect">
            <a:avLst/>
          </a:prstGeom>
        </p:spPr>
        <p:txBody>
          <a:bodyPr vert="horz" lIns="0" tIns="0" rIns="0" bIns="0" rtlCol="0">
            <a:normAutofit/>
          </a:bodyPr>
          <a:lstStyle/>
          <a:p>
            <a:pPr lvl="0"/>
            <a:r>
              <a:rPr lang="en-US" sz="1418"/>
              <a:t>Click to edit Master text styles</a:t>
            </a:r>
            <a:endParaRPr lang="en-US"/>
          </a:p>
          <a:p>
            <a:pPr lvl="1"/>
            <a:r>
              <a:rPr lang="en-US" sz="1418"/>
              <a:t>Second level</a:t>
            </a:r>
          </a:p>
          <a:p>
            <a:pPr lvl="2"/>
            <a:r>
              <a:rPr lang="en-US" sz="1418"/>
              <a:t>Third level</a:t>
            </a:r>
          </a:p>
          <a:p>
            <a:pPr lvl="3"/>
            <a:r>
              <a:rPr lang="en-US" sz="1418"/>
              <a:t>Fourth level</a:t>
            </a:r>
          </a:p>
          <a:p>
            <a:pPr lvl="4"/>
            <a:r>
              <a:rPr lang="en-US" sz="1418"/>
              <a:t>Fifth level</a:t>
            </a:r>
          </a:p>
        </p:txBody>
      </p:sp>
      <p:sp>
        <p:nvSpPr>
          <p:cNvPr id="9" name="Date Placeholder 3">
            <a:extLst>
              <a:ext uri="{FF2B5EF4-FFF2-40B4-BE49-F238E27FC236}">
                <a16:creationId xmlns:a16="http://schemas.microsoft.com/office/drawing/2014/main" id="{79DDEA0E-07E9-13B1-EDC7-61BAFA5FF753}"/>
              </a:ext>
            </a:extLst>
          </p:cNvPr>
          <p:cNvSpPr>
            <a:spLocks noGrp="1"/>
          </p:cNvSpPr>
          <p:nvPr>
            <p:ph type="dt" sz="half" idx="2"/>
          </p:nvPr>
        </p:nvSpPr>
        <p:spPr>
          <a:xfrm>
            <a:off x="657225" y="6400800"/>
            <a:ext cx="2743200" cy="266700"/>
          </a:xfrm>
        </p:spPr>
        <p:txBody>
          <a:bodyPr lIns="0" tIns="0" rIns="0" bIns="0"/>
          <a:lstStyle>
            <a:lvl1pPr>
              <a:defRPr sz="1200"/>
            </a:lvl1pPr>
          </a:lstStyle>
          <a:p>
            <a:fld id="{FD138C57-8E3B-4697-92F8-0ED9B71F7E17}" type="datetime1">
              <a:rPr lang="en-US" smtClean="0"/>
              <a:pPr/>
              <a:t>5/13/25</a:t>
            </a:fld>
            <a:endParaRPr lang="en-US"/>
          </a:p>
        </p:txBody>
      </p:sp>
      <p:sp>
        <p:nvSpPr>
          <p:cNvPr id="8" name="Footer Placeholder 4">
            <a:extLst>
              <a:ext uri="{FF2B5EF4-FFF2-40B4-BE49-F238E27FC236}">
                <a16:creationId xmlns:a16="http://schemas.microsoft.com/office/drawing/2014/main" id="{1EA10547-A0BF-14BF-EF18-92FBBF644CF2}"/>
              </a:ext>
            </a:extLst>
          </p:cNvPr>
          <p:cNvSpPr>
            <a:spLocks noGrp="1"/>
          </p:cNvSpPr>
          <p:nvPr>
            <p:ph type="ftr" sz="quarter" idx="3"/>
          </p:nvPr>
        </p:nvSpPr>
        <p:spPr>
          <a:xfrm>
            <a:off x="4267200" y="6400800"/>
            <a:ext cx="3657600" cy="266700"/>
          </a:xfrm>
        </p:spPr>
        <p:txBody>
          <a:bodyPr lIns="0" tIns="0" rIns="0" bIns="0"/>
          <a:lstStyle>
            <a:lvl1pPr algn="ctr">
              <a:defRPr sz="1200"/>
            </a:lvl1pPr>
          </a:lstStyle>
          <a:p>
            <a:r>
              <a:rPr lang="en-US"/>
              <a:t>Sample Footer Text</a:t>
            </a:r>
          </a:p>
        </p:txBody>
      </p:sp>
      <p:sp>
        <p:nvSpPr>
          <p:cNvPr id="7" name="Slide Number Placeholder 5">
            <a:extLst>
              <a:ext uri="{FF2B5EF4-FFF2-40B4-BE49-F238E27FC236}">
                <a16:creationId xmlns:a16="http://schemas.microsoft.com/office/drawing/2014/main" id="{C413A03B-58A6-5266-F4CA-95B7A6F4BCC7}"/>
              </a:ext>
            </a:extLst>
          </p:cNvPr>
          <p:cNvSpPr>
            <a:spLocks noGrp="1"/>
          </p:cNvSpPr>
          <p:nvPr>
            <p:ph type="sldNum" sz="quarter" idx="4"/>
          </p:nvPr>
        </p:nvSpPr>
        <p:spPr>
          <a:xfrm>
            <a:off x="8274049" y="6400800"/>
            <a:ext cx="3241675" cy="266700"/>
          </a:xfrm>
        </p:spPr>
        <p:txBody>
          <a:bodyPr lIns="0" tIns="0" rIns="0" bIns="0"/>
          <a:lstStyle>
            <a:lvl1pPr algn="r">
              <a:defRPr sz="1200"/>
            </a:lvl1pPr>
          </a:lstStyle>
          <a:p>
            <a:fld id="{CC057153-B650-4DEB-B370-79DDCFDCE93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3" r:id="rId4"/>
    <p:sldLayoutId id="2147483707" r:id="rId5"/>
    <p:sldLayoutId id="2147483650" r:id="rId6"/>
    <p:sldLayoutId id="2147483654" r:id="rId7"/>
    <p:sldLayoutId id="2147483754" r:id="rId8"/>
    <p:sldLayoutId id="2147483755" r:id="rId9"/>
    <p:sldLayoutId id="2147483760" r:id="rId10"/>
    <p:sldLayoutId id="2147483761" r:id="rId11"/>
    <p:sldLayoutId id="2147483762" r:id="rId12"/>
    <p:sldLayoutId id="2147483662" r:id="rId13"/>
    <p:sldLayoutId id="2147483763"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2" r:id="rId23"/>
    <p:sldLayoutId id="2147483671"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752" r:id="rId43"/>
    <p:sldLayoutId id="2147483753" r:id="rId44"/>
    <p:sldLayoutId id="2147483691" r:id="rId45"/>
    <p:sldLayoutId id="2147483692" r:id="rId46"/>
    <p:sldLayoutId id="2147483693" r:id="rId47"/>
    <p:sldLayoutId id="2147483694" r:id="rId48"/>
    <p:sldLayoutId id="2147483695" r:id="rId49"/>
    <p:sldLayoutId id="2147483696" r:id="rId50"/>
    <p:sldLayoutId id="2147483697" r:id="rId51"/>
    <p:sldLayoutId id="2147483756" r:id="rId52"/>
    <p:sldLayoutId id="2147483757" r:id="rId53"/>
    <p:sldLayoutId id="2147483758" r:id="rId54"/>
    <p:sldLayoutId id="2147483759" r:id="rId55"/>
    <p:sldLayoutId id="2147483698" r:id="rId56"/>
    <p:sldLayoutId id="2147483699" r:id="rId57"/>
    <p:sldLayoutId id="2147483700" r:id="rId58"/>
    <p:sldLayoutId id="2147483701" r:id="rId59"/>
    <p:sldLayoutId id="2147483702" r:id="rId60"/>
    <p:sldLayoutId id="2147483661" r:id="rId61"/>
    <p:sldLayoutId id="2147483764" r:id="rId62"/>
    <p:sldLayoutId id="2147483765" r:id="rId63"/>
    <p:sldLayoutId id="2147483766" r:id="rId64"/>
    <p:sldLayoutId id="2147483767" r:id="rId65"/>
    <p:sldLayoutId id="2147483768" r:id="rId66"/>
    <p:sldLayoutId id="2147483769" r:id="rId67"/>
  </p:sldLayoutIdLst>
  <p:hf sldNum="0" hdr="0" ftr="0" dt="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3.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63.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3.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5.jp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2.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3.xml"/><Relationship Id="rId6" Type="http://schemas.openxmlformats.org/officeDocument/2006/relationships/image" Target="../media/image30.png"/><Relationship Id="rId11" Type="http://schemas.openxmlformats.org/officeDocument/2006/relationships/image" Target="../media/image28.png"/><Relationship Id="rId5" Type="http://schemas.openxmlformats.org/officeDocument/2006/relationships/image" Target="../media/image29.png"/><Relationship Id="rId10" Type="http://schemas.openxmlformats.org/officeDocument/2006/relationships/image" Target="../media/image27.png"/><Relationship Id="rId4" Type="http://schemas.openxmlformats.org/officeDocument/2006/relationships/image" Target="../media/image25.jp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4.png"/><Relationship Id="rId3" Type="http://schemas.openxmlformats.org/officeDocument/2006/relationships/image" Target="../media/image12.png"/><Relationship Id="rId7" Type="http://schemas.openxmlformats.org/officeDocument/2006/relationships/image" Target="../media/image31.png"/><Relationship Id="rId12"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3.xml"/><Relationship Id="rId6" Type="http://schemas.openxmlformats.org/officeDocument/2006/relationships/image" Target="../media/image30.png"/><Relationship Id="rId11" Type="http://schemas.openxmlformats.org/officeDocument/2006/relationships/image" Target="../media/image27.png"/><Relationship Id="rId5" Type="http://schemas.openxmlformats.org/officeDocument/2006/relationships/image" Target="../media/image29.png"/><Relationship Id="rId10" Type="http://schemas.openxmlformats.org/officeDocument/2006/relationships/image" Target="../media/image26.png"/><Relationship Id="rId4" Type="http://schemas.openxmlformats.org/officeDocument/2006/relationships/image" Target="../media/image25.jp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31.png"/><Relationship Id="rId12"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63.xml"/><Relationship Id="rId6" Type="http://schemas.openxmlformats.org/officeDocument/2006/relationships/image" Target="../media/image30.png"/><Relationship Id="rId11" Type="http://schemas.openxmlformats.org/officeDocument/2006/relationships/image" Target="../media/image26.png"/><Relationship Id="rId5" Type="http://schemas.openxmlformats.org/officeDocument/2006/relationships/image" Target="../media/image29.png"/><Relationship Id="rId10" Type="http://schemas.openxmlformats.org/officeDocument/2006/relationships/image" Target="../media/image35.png"/><Relationship Id="rId4" Type="http://schemas.openxmlformats.org/officeDocument/2006/relationships/image" Target="../media/image25.jpg"/><Relationship Id="rId9" Type="http://schemas.openxmlformats.org/officeDocument/2006/relationships/image" Target="../media/image33.png"/><Relationship Id="rId1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31.png"/><Relationship Id="rId12"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3.xml"/><Relationship Id="rId6" Type="http://schemas.openxmlformats.org/officeDocument/2006/relationships/image" Target="../media/image30.png"/><Relationship Id="rId11" Type="http://schemas.openxmlformats.org/officeDocument/2006/relationships/image" Target="../media/image36.gif"/><Relationship Id="rId5" Type="http://schemas.openxmlformats.org/officeDocument/2006/relationships/image" Target="../media/image29.png"/><Relationship Id="rId15" Type="http://schemas.openxmlformats.org/officeDocument/2006/relationships/image" Target="../media/image34.png"/><Relationship Id="rId10" Type="http://schemas.openxmlformats.org/officeDocument/2006/relationships/image" Target="../media/image35.png"/><Relationship Id="rId4" Type="http://schemas.openxmlformats.org/officeDocument/2006/relationships/image" Target="../media/image25.jpg"/><Relationship Id="rId9" Type="http://schemas.openxmlformats.org/officeDocument/2006/relationships/image" Target="../media/image33.png"/><Relationship Id="rId1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6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3.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6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62.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38.png"/><Relationship Id="rId12"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6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66.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66.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xml"/><Relationship Id="rId1" Type="http://schemas.openxmlformats.org/officeDocument/2006/relationships/slideLayout" Target="../slideLayouts/slideLayout66.xml"/><Relationship Id="rId5" Type="http://schemas.openxmlformats.org/officeDocument/2006/relationships/image" Target="../media/image74.jpeg"/><Relationship Id="rId4" Type="http://schemas.openxmlformats.org/officeDocument/2006/relationships/image" Target="../media/image73.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5.xml"/><Relationship Id="rId1" Type="http://schemas.openxmlformats.org/officeDocument/2006/relationships/tags" Target="../tags/tag2.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5.xml"/><Relationship Id="rId1" Type="http://schemas.openxmlformats.org/officeDocument/2006/relationships/tags" Target="../tags/tag3.xml"/><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3.xml"/><Relationship Id="rId5" Type="http://schemas.openxmlformats.org/officeDocument/2006/relationships/image" Target="../media/image90.pn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67.xml"/><Relationship Id="rId5" Type="http://schemas.openxmlformats.org/officeDocument/2006/relationships/image" Target="../media/image95.png"/><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gif"/><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2.xml"/><Relationship Id="rId4" Type="http://schemas.openxmlformats.org/officeDocument/2006/relationships/image" Target="../media/image24.gi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3872E-D8F0-BF64-FC5F-317F5A47DBCD}"/>
              </a:ext>
            </a:extLst>
          </p:cNvPr>
          <p:cNvSpPr>
            <a:spLocks noGrp="1"/>
          </p:cNvSpPr>
          <p:nvPr>
            <p:ph type="ctrTitle"/>
          </p:nvPr>
        </p:nvSpPr>
        <p:spPr>
          <a:xfrm>
            <a:off x="910628" y="482261"/>
            <a:ext cx="5824186" cy="3987799"/>
          </a:xfrm>
        </p:spPr>
        <p:txBody>
          <a:bodyPr/>
          <a:lstStyle/>
          <a:p>
            <a:r>
              <a:rPr lang="en-US" altLang="zh-CN" sz="5000" dirty="0"/>
              <a:t>Policy Certification and Verification for Cybersecurity in the IoT</a:t>
            </a:r>
            <a:endParaRPr lang="en-GB" sz="5000" dirty="0"/>
          </a:p>
        </p:txBody>
      </p:sp>
      <p:sp>
        <p:nvSpPr>
          <p:cNvPr id="3" name="Subtitle 2">
            <a:extLst>
              <a:ext uri="{FF2B5EF4-FFF2-40B4-BE49-F238E27FC236}">
                <a16:creationId xmlns:a16="http://schemas.microsoft.com/office/drawing/2014/main" id="{DEB480B4-3B70-1D3F-43D1-F14B9904D8BF}"/>
              </a:ext>
            </a:extLst>
          </p:cNvPr>
          <p:cNvSpPr>
            <a:spLocks noGrp="1"/>
          </p:cNvSpPr>
          <p:nvPr>
            <p:ph type="subTitle" idx="1"/>
          </p:nvPr>
        </p:nvSpPr>
        <p:spPr>
          <a:xfrm>
            <a:off x="910628" y="4640704"/>
            <a:ext cx="5824186" cy="876323"/>
          </a:xfrm>
        </p:spPr>
        <p:txBody>
          <a:bodyPr/>
          <a:lstStyle/>
          <a:p>
            <a:r>
              <a:rPr lang="en-US" altLang="zh-CN" dirty="0"/>
              <a:t>Anna Maria Mandalari</a:t>
            </a:r>
            <a:endParaRPr lang="zh-CN" altLang="en-US" dirty="0"/>
          </a:p>
        </p:txBody>
      </p:sp>
      <p:pic>
        <p:nvPicPr>
          <p:cNvPr id="12" name="Picture 2">
            <a:extLst>
              <a:ext uri="{FF2B5EF4-FFF2-40B4-BE49-F238E27FC236}">
                <a16:creationId xmlns:a16="http://schemas.microsoft.com/office/drawing/2014/main" id="{4CFF609D-C024-F39E-F3CF-D3CA3855EA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25053"/>
            <a:ext cx="3183516" cy="9329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Placeholder 15" descr="A city with a network of icons&#10;&#10;AI-generated content may be incorrect.">
            <a:extLst>
              <a:ext uri="{FF2B5EF4-FFF2-40B4-BE49-F238E27FC236}">
                <a16:creationId xmlns:a16="http://schemas.microsoft.com/office/drawing/2014/main" id="{63CFA64E-DFFA-6435-DC14-C84CDDC0F613}"/>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24419" r="24419"/>
          <a:stretch>
            <a:fillRect/>
          </a:stretch>
        </p:blipFill>
        <p:spPr/>
      </p:pic>
      <p:pic>
        <p:nvPicPr>
          <p:cNvPr id="1026" name="Picture 2" descr="RIPE NCC Logos — RIPE Network Coordination Centre">
            <a:extLst>
              <a:ext uri="{FF2B5EF4-FFF2-40B4-BE49-F238E27FC236}">
                <a16:creationId xmlns:a16="http://schemas.microsoft.com/office/drawing/2014/main" id="{6DF36230-231A-8AC0-1ADD-783AB426FB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5013" y="5079977"/>
            <a:ext cx="775211" cy="1803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3B021B3-3D28-C88F-0270-23C1CC4B514A}"/>
              </a:ext>
            </a:extLst>
          </p:cNvPr>
          <p:cNvPicPr>
            <a:picLocks noChangeAspect="1"/>
          </p:cNvPicPr>
          <p:nvPr/>
        </p:nvPicPr>
        <p:blipFill>
          <a:blip r:embed="rId5"/>
          <a:stretch>
            <a:fillRect/>
          </a:stretch>
        </p:blipFill>
        <p:spPr>
          <a:xfrm>
            <a:off x="3659110" y="5308600"/>
            <a:ext cx="1549400" cy="1549400"/>
          </a:xfrm>
          <a:prstGeom prst="rect">
            <a:avLst/>
          </a:prstGeom>
        </p:spPr>
      </p:pic>
    </p:spTree>
    <p:extLst>
      <p:ext uri="{BB962C8B-B14F-4D97-AF65-F5344CB8AC3E}">
        <p14:creationId xmlns:p14="http://schemas.microsoft.com/office/powerpoint/2010/main" val="2274281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9" name="Google Shape;179;p25"/>
          <p:cNvPicPr preferRelativeResize="0"/>
          <p:nvPr/>
        </p:nvPicPr>
        <p:blipFill>
          <a:blip r:embed="rId3">
            <a:alphaModFix/>
          </a:blip>
          <a:stretch>
            <a:fillRect/>
          </a:stretch>
        </p:blipFill>
        <p:spPr>
          <a:xfrm>
            <a:off x="2653134" y="1814434"/>
            <a:ext cx="6885700" cy="4596567"/>
          </a:xfrm>
          <a:prstGeom prst="rect">
            <a:avLst/>
          </a:prstGeom>
          <a:noFill/>
          <a:ln>
            <a:noFill/>
          </a:ln>
        </p:spPr>
      </p:pic>
      <p:sp>
        <p:nvSpPr>
          <p:cNvPr id="180" name="Google Shape;180;p2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a:bodyPr>
          <a:lstStyle/>
          <a:p>
            <a:pPr algn="ctr"/>
            <a:r>
              <a:rPr lang="en" b="1">
                <a:latin typeface="Calibri"/>
                <a:ea typeface="Calibri"/>
                <a:cs typeface="Calibri"/>
                <a:sym typeface="Calibri"/>
              </a:rPr>
              <a:t>Automatic Content Recognition (ACR)</a:t>
            </a:r>
            <a:endParaRPr b="1">
              <a:latin typeface="Calibri"/>
              <a:ea typeface="Calibri"/>
              <a:cs typeface="Calibri"/>
              <a:sym typeface="Calibri"/>
            </a:endParaRPr>
          </a:p>
        </p:txBody>
      </p:sp>
      <p:pic>
        <p:nvPicPr>
          <p:cNvPr id="181" name="Google Shape;181;p25"/>
          <p:cNvPicPr preferRelativeResize="0"/>
          <p:nvPr/>
        </p:nvPicPr>
        <p:blipFill>
          <a:blip r:embed="rId3">
            <a:alphaModFix/>
          </a:blip>
          <a:stretch>
            <a:fillRect/>
          </a:stretch>
        </p:blipFill>
        <p:spPr>
          <a:xfrm>
            <a:off x="519500" y="3671434"/>
            <a:ext cx="4311435" cy="2878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1000"/>
                                        <p:tgtEl>
                                          <p:spTgt spid="18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81"/>
                                        </p:tgtEl>
                                        <p:attrNameLst>
                                          <p:attrName>style.visibility</p:attrName>
                                        </p:attrNameLst>
                                      </p:cBhvr>
                                      <p:to>
                                        <p:strVal val="visible"/>
                                      </p:to>
                                    </p:set>
                                    <p:anim calcmode="lin" valueType="num">
                                      <p:cBhvr additive="base">
                                        <p:cTn id="12" dur="1000"/>
                                        <p:tgtEl>
                                          <p:spTgt spid="181"/>
                                        </p:tgtEl>
                                        <p:attrNameLst>
                                          <p:attrName>ppt_w</p:attrName>
                                        </p:attrNameLst>
                                      </p:cBhvr>
                                      <p:tavLst>
                                        <p:tav tm="0">
                                          <p:val>
                                            <p:strVal val="0"/>
                                          </p:val>
                                        </p:tav>
                                        <p:tav tm="100000">
                                          <p:val>
                                            <p:strVal val="#ppt_w"/>
                                          </p:val>
                                        </p:tav>
                                      </p:tavLst>
                                    </p:anim>
                                    <p:anim calcmode="lin" valueType="num">
                                      <p:cBhvr additive="base">
                                        <p:cTn id="13" dur="1000"/>
                                        <p:tgtEl>
                                          <p:spTgt spid="181"/>
                                        </p:tgtEl>
                                        <p:attrNameLst>
                                          <p:attrName>ppt_h</p:attrName>
                                        </p:attrNameLst>
                                      </p:cBhvr>
                                      <p:tavLst>
                                        <p:tav tm="0">
                                          <p:val>
                                            <p:strVal val="0"/>
                                          </p:val>
                                        </p:tav>
                                        <p:tav tm="100000">
                                          <p:val>
                                            <p:strVal val="#ppt_h"/>
                                          </p:val>
                                        </p:tav>
                                      </p:tavLst>
                                    </p:anim>
                                  </p:childTnLst>
                                </p:cTn>
                              </p:par>
                              <p:par>
                                <p:cTn id="14" presetID="23" presetClass="exit" presetSubtype="32" fill="hold" nodeType="withEffect">
                                  <p:stCondLst>
                                    <p:cond delay="0"/>
                                  </p:stCondLst>
                                  <p:childTnLst>
                                    <p:anim calcmode="lin" valueType="num">
                                      <p:cBhvr additive="base">
                                        <p:cTn id="15" dur="1000"/>
                                        <p:tgtEl>
                                          <p:spTgt spid="179"/>
                                        </p:tgtEl>
                                        <p:attrNameLst>
                                          <p:attrName>ppt_w</p:attrName>
                                        </p:attrNameLst>
                                      </p:cBhvr>
                                      <p:tavLst>
                                        <p:tav tm="0">
                                          <p:val>
                                            <p:strVal val="#ppt_w"/>
                                          </p:val>
                                        </p:tav>
                                        <p:tav tm="100000">
                                          <p:val>
                                            <p:strVal val="0"/>
                                          </p:val>
                                        </p:tav>
                                      </p:tavLst>
                                    </p:anim>
                                    <p:anim calcmode="lin" valueType="num">
                                      <p:cBhvr additive="base">
                                        <p:cTn id="16" dur="1000"/>
                                        <p:tgtEl>
                                          <p:spTgt spid="179"/>
                                        </p:tgtEl>
                                        <p:attrNameLst>
                                          <p:attrName>ppt_h</p:attrName>
                                        </p:attrNameLst>
                                      </p:cBhvr>
                                      <p:tavLst>
                                        <p:tav tm="0">
                                          <p:val>
                                            <p:strVal val="#ppt_h"/>
                                          </p:val>
                                        </p:tav>
                                        <p:tav tm="100000">
                                          <p:val>
                                            <p:strVal val="0"/>
                                          </p:val>
                                        </p:tav>
                                      </p:tavLst>
                                    </p:anim>
                                    <p:set>
                                      <p:cBhvr>
                                        <p:cTn id="17" dur="1" fill="hold">
                                          <p:stCondLst>
                                            <p:cond delay="1000"/>
                                          </p:stCondLst>
                                        </p:cTn>
                                        <p:tgtEl>
                                          <p:spTgt spid="1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7" name="Google Shape;187;p26"/>
          <p:cNvPicPr preferRelativeResize="0"/>
          <p:nvPr/>
        </p:nvPicPr>
        <p:blipFill>
          <a:blip r:embed="rId3">
            <a:alphaModFix/>
          </a:blip>
          <a:stretch>
            <a:fillRect/>
          </a:stretch>
        </p:blipFill>
        <p:spPr>
          <a:xfrm>
            <a:off x="519500" y="3671434"/>
            <a:ext cx="4311435" cy="2878100"/>
          </a:xfrm>
          <a:prstGeom prst="rect">
            <a:avLst/>
          </a:prstGeom>
          <a:noFill/>
          <a:ln>
            <a:noFill/>
          </a:ln>
        </p:spPr>
      </p:pic>
      <p:cxnSp>
        <p:nvCxnSpPr>
          <p:cNvPr id="189" name="Google Shape;189;p26"/>
          <p:cNvCxnSpPr/>
          <p:nvPr/>
        </p:nvCxnSpPr>
        <p:spPr>
          <a:xfrm>
            <a:off x="6096000" y="1720267"/>
            <a:ext cx="11600" cy="5103200"/>
          </a:xfrm>
          <a:prstGeom prst="straightConnector1">
            <a:avLst/>
          </a:prstGeom>
          <a:noFill/>
          <a:ln w="28575" cap="flat" cmpd="sng">
            <a:solidFill>
              <a:srgbClr val="0B5394"/>
            </a:solidFill>
            <a:prstDash val="solid"/>
            <a:round/>
            <a:headEnd type="none" w="med" len="med"/>
            <a:tailEnd type="none" w="med" len="med"/>
          </a:ln>
        </p:spPr>
      </p:cxnSp>
      <p:sp>
        <p:nvSpPr>
          <p:cNvPr id="3" name="Title 2">
            <a:extLst>
              <a:ext uri="{FF2B5EF4-FFF2-40B4-BE49-F238E27FC236}">
                <a16:creationId xmlns:a16="http://schemas.microsoft.com/office/drawing/2014/main" id="{23F2D12E-75DA-3284-5E75-2D9175513EDC}"/>
              </a:ext>
            </a:extLst>
          </p:cNvPr>
          <p:cNvSpPr>
            <a:spLocks noGrp="1"/>
          </p:cNvSpPr>
          <p:nvPr>
            <p:ph type="title"/>
          </p:nvPr>
        </p:nvSpPr>
        <p:spPr/>
        <p:txBody>
          <a:bodyPr>
            <a:normAutofit/>
          </a:bodyPr>
          <a:lstStyle/>
          <a:p>
            <a:endParaRPr lang="en-US"/>
          </a:p>
        </p:txBody>
      </p:sp>
      <p:sp>
        <p:nvSpPr>
          <p:cNvPr id="2" name="Google Shape;224;p29">
            <a:extLst>
              <a:ext uri="{FF2B5EF4-FFF2-40B4-BE49-F238E27FC236}">
                <a16:creationId xmlns:a16="http://schemas.microsoft.com/office/drawing/2014/main" id="{4895B455-220E-57CC-28D0-7EC3F2EFCB06}"/>
              </a:ext>
            </a:extLst>
          </p:cNvPr>
          <p:cNvSpPr txBox="1"/>
          <p:nvPr/>
        </p:nvSpPr>
        <p:spPr>
          <a:xfrm>
            <a:off x="4636920" y="1669327"/>
            <a:ext cx="1524000" cy="427200"/>
          </a:xfrm>
          <a:prstGeom prst="rect">
            <a:avLst/>
          </a:prstGeom>
          <a:noFill/>
          <a:ln>
            <a:noFill/>
          </a:ln>
        </p:spPr>
        <p:txBody>
          <a:bodyPr spcFirstLastPara="1" wrap="square" lIns="121900" tIns="121900" rIns="121900" bIns="121900" anchor="t" anchorCtr="0">
            <a:noAutofit/>
          </a:bodyPr>
          <a:lstStyle/>
          <a:p>
            <a:pPr algn="ctr"/>
            <a:r>
              <a:rPr lang="en" sz="2400" b="1" dirty="0">
                <a:solidFill>
                  <a:srgbClr val="0B5394"/>
                </a:solidFill>
              </a:rPr>
              <a:t>ACR Client</a:t>
            </a:r>
            <a:endParaRPr sz="2400" b="1" dirty="0">
              <a:solidFill>
                <a:srgbClr val="0B539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9"/>
                                        </p:tgtEl>
                                        <p:attrNameLst>
                                          <p:attrName>style.visibility</p:attrName>
                                        </p:attrNameLst>
                                      </p:cBhvr>
                                      <p:to>
                                        <p:strVal val="visible"/>
                                      </p:to>
                                    </p:set>
                                    <p:anim calcmode="lin" valueType="num">
                                      <p:cBhvr additive="base">
                                        <p:cTn id="7" dur="1000"/>
                                        <p:tgtEl>
                                          <p:spTgt spid="1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6" name="Google Shape;196;p27"/>
          <p:cNvPicPr preferRelativeResize="0"/>
          <p:nvPr/>
        </p:nvPicPr>
        <p:blipFill>
          <a:blip r:embed="rId3">
            <a:alphaModFix/>
          </a:blip>
          <a:stretch>
            <a:fillRect/>
          </a:stretch>
        </p:blipFill>
        <p:spPr>
          <a:xfrm>
            <a:off x="519500" y="3671434"/>
            <a:ext cx="4311435" cy="2878100"/>
          </a:xfrm>
          <a:prstGeom prst="rect">
            <a:avLst/>
          </a:prstGeom>
          <a:noFill/>
          <a:ln>
            <a:noFill/>
          </a:ln>
        </p:spPr>
      </p:pic>
      <p:cxnSp>
        <p:nvCxnSpPr>
          <p:cNvPr id="198" name="Google Shape;198;p27"/>
          <p:cNvCxnSpPr/>
          <p:nvPr/>
        </p:nvCxnSpPr>
        <p:spPr>
          <a:xfrm>
            <a:off x="6096000" y="1720267"/>
            <a:ext cx="11600" cy="5103200"/>
          </a:xfrm>
          <a:prstGeom prst="straightConnector1">
            <a:avLst/>
          </a:prstGeom>
          <a:noFill/>
          <a:ln w="28575" cap="flat" cmpd="sng">
            <a:solidFill>
              <a:srgbClr val="0B5394"/>
            </a:solidFill>
            <a:prstDash val="solid"/>
            <a:round/>
            <a:headEnd type="none" w="med" len="med"/>
            <a:tailEnd type="none" w="med" len="med"/>
          </a:ln>
        </p:spPr>
      </p:cxnSp>
      <p:pic>
        <p:nvPicPr>
          <p:cNvPr id="200" name="Google Shape;200;p27"/>
          <p:cNvPicPr preferRelativeResize="0"/>
          <p:nvPr/>
        </p:nvPicPr>
        <p:blipFill rotWithShape="1">
          <a:blip r:embed="rId4">
            <a:alphaModFix/>
          </a:blip>
          <a:srcRect l="8420" t="9532" r="9592" b="18900"/>
          <a:stretch/>
        </p:blipFill>
        <p:spPr>
          <a:xfrm>
            <a:off x="519500" y="522399"/>
            <a:ext cx="1524000" cy="1436656"/>
          </a:xfrm>
          <a:prstGeom prst="rect">
            <a:avLst/>
          </a:prstGeom>
          <a:noFill/>
          <a:ln>
            <a:noFill/>
          </a:ln>
        </p:spPr>
      </p:pic>
      <p:sp>
        <p:nvSpPr>
          <p:cNvPr id="3" name="Title 2">
            <a:extLst>
              <a:ext uri="{FF2B5EF4-FFF2-40B4-BE49-F238E27FC236}">
                <a16:creationId xmlns:a16="http://schemas.microsoft.com/office/drawing/2014/main" id="{CC76F160-E429-6961-7464-BD79BA530AEE}"/>
              </a:ext>
            </a:extLst>
          </p:cNvPr>
          <p:cNvSpPr>
            <a:spLocks noGrp="1"/>
          </p:cNvSpPr>
          <p:nvPr>
            <p:ph type="title"/>
          </p:nvPr>
        </p:nvSpPr>
        <p:spPr/>
        <p:txBody>
          <a:bodyPr>
            <a:normAutofit/>
          </a:bodyPr>
          <a:lstStyle/>
          <a:p>
            <a:endParaRPr lang="en-US"/>
          </a:p>
        </p:txBody>
      </p:sp>
      <p:sp>
        <p:nvSpPr>
          <p:cNvPr id="2" name="Google Shape;224;p29">
            <a:extLst>
              <a:ext uri="{FF2B5EF4-FFF2-40B4-BE49-F238E27FC236}">
                <a16:creationId xmlns:a16="http://schemas.microsoft.com/office/drawing/2014/main" id="{7AAE063C-1337-D63E-C112-AD5119941F70}"/>
              </a:ext>
            </a:extLst>
          </p:cNvPr>
          <p:cNvSpPr txBox="1"/>
          <p:nvPr/>
        </p:nvSpPr>
        <p:spPr>
          <a:xfrm>
            <a:off x="4636920" y="1669327"/>
            <a:ext cx="1524000" cy="427200"/>
          </a:xfrm>
          <a:prstGeom prst="rect">
            <a:avLst/>
          </a:prstGeom>
          <a:noFill/>
          <a:ln>
            <a:noFill/>
          </a:ln>
        </p:spPr>
        <p:txBody>
          <a:bodyPr spcFirstLastPara="1" wrap="square" lIns="121900" tIns="121900" rIns="121900" bIns="121900" anchor="t" anchorCtr="0">
            <a:noAutofit/>
          </a:bodyPr>
          <a:lstStyle/>
          <a:p>
            <a:pPr algn="ctr"/>
            <a:r>
              <a:rPr lang="en" sz="2400" b="1" dirty="0">
                <a:solidFill>
                  <a:srgbClr val="0B5394"/>
                </a:solidFill>
              </a:rPr>
              <a:t>ACR Client</a:t>
            </a:r>
            <a:endParaRPr sz="2400" b="1" dirty="0">
              <a:solidFill>
                <a:srgbClr val="0B539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fade">
                                      <p:cBhvr>
                                        <p:cTn id="7" dur="10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6" name="Google Shape;206;p28"/>
          <p:cNvPicPr preferRelativeResize="0"/>
          <p:nvPr/>
        </p:nvPicPr>
        <p:blipFill>
          <a:blip r:embed="rId3">
            <a:alphaModFix/>
          </a:blip>
          <a:stretch>
            <a:fillRect/>
          </a:stretch>
        </p:blipFill>
        <p:spPr>
          <a:xfrm>
            <a:off x="519500" y="3671434"/>
            <a:ext cx="4311435" cy="2878100"/>
          </a:xfrm>
          <a:prstGeom prst="rect">
            <a:avLst/>
          </a:prstGeom>
          <a:noFill/>
          <a:ln>
            <a:noFill/>
          </a:ln>
        </p:spPr>
      </p:pic>
      <p:cxnSp>
        <p:nvCxnSpPr>
          <p:cNvPr id="208" name="Google Shape;208;p28"/>
          <p:cNvCxnSpPr/>
          <p:nvPr/>
        </p:nvCxnSpPr>
        <p:spPr>
          <a:xfrm>
            <a:off x="6096000" y="1720267"/>
            <a:ext cx="11600" cy="5103200"/>
          </a:xfrm>
          <a:prstGeom prst="straightConnector1">
            <a:avLst/>
          </a:prstGeom>
          <a:noFill/>
          <a:ln w="28575" cap="flat" cmpd="sng">
            <a:solidFill>
              <a:srgbClr val="0B5394"/>
            </a:solidFill>
            <a:prstDash val="solid"/>
            <a:round/>
            <a:headEnd type="none" w="med" len="med"/>
            <a:tailEnd type="none" w="med" len="med"/>
          </a:ln>
        </p:spPr>
      </p:cxnSp>
      <p:pic>
        <p:nvPicPr>
          <p:cNvPr id="210" name="Google Shape;210;p28"/>
          <p:cNvPicPr preferRelativeResize="0"/>
          <p:nvPr/>
        </p:nvPicPr>
        <p:blipFill rotWithShape="1">
          <a:blip r:embed="rId4">
            <a:alphaModFix/>
          </a:blip>
          <a:srcRect l="8420" t="9532" r="9592" b="18900"/>
          <a:stretch/>
        </p:blipFill>
        <p:spPr>
          <a:xfrm>
            <a:off x="519500" y="522399"/>
            <a:ext cx="1524000" cy="1436656"/>
          </a:xfrm>
          <a:prstGeom prst="rect">
            <a:avLst/>
          </a:prstGeom>
          <a:noFill/>
          <a:ln>
            <a:noFill/>
          </a:ln>
        </p:spPr>
      </p:pic>
      <p:sp>
        <p:nvSpPr>
          <p:cNvPr id="211" name="Google Shape;211;p28"/>
          <p:cNvSpPr/>
          <p:nvPr/>
        </p:nvSpPr>
        <p:spPr>
          <a:xfrm>
            <a:off x="553216" y="2495400"/>
            <a:ext cx="2728000" cy="9336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pic>
        <p:nvPicPr>
          <p:cNvPr id="212" name="Google Shape;212;p28"/>
          <p:cNvPicPr preferRelativeResize="0"/>
          <p:nvPr/>
        </p:nvPicPr>
        <p:blipFill rotWithShape="1">
          <a:blip r:embed="rId5">
            <a:alphaModFix/>
          </a:blip>
          <a:srcRect l="17467" r="19903"/>
          <a:stretch/>
        </p:blipFill>
        <p:spPr>
          <a:xfrm>
            <a:off x="612584" y="2584767"/>
            <a:ext cx="819699" cy="754868"/>
          </a:xfrm>
          <a:prstGeom prst="rect">
            <a:avLst/>
          </a:prstGeom>
          <a:noFill/>
          <a:ln w="9525" cap="flat" cmpd="sng">
            <a:solidFill>
              <a:schemeClr val="dk1"/>
            </a:solidFill>
            <a:prstDash val="solid"/>
            <a:round/>
            <a:headEnd type="none" w="sm" len="sm"/>
            <a:tailEnd type="none" w="sm" len="sm"/>
          </a:ln>
        </p:spPr>
      </p:pic>
      <p:pic>
        <p:nvPicPr>
          <p:cNvPr id="213" name="Google Shape;213;p28"/>
          <p:cNvPicPr preferRelativeResize="0"/>
          <p:nvPr/>
        </p:nvPicPr>
        <p:blipFill rotWithShape="1">
          <a:blip r:embed="rId6">
            <a:alphaModFix/>
          </a:blip>
          <a:srcRect l="21982" r="20651"/>
          <a:stretch/>
        </p:blipFill>
        <p:spPr>
          <a:xfrm>
            <a:off x="1489767" y="2580400"/>
            <a:ext cx="854835" cy="763600"/>
          </a:xfrm>
          <a:prstGeom prst="rect">
            <a:avLst/>
          </a:prstGeom>
          <a:noFill/>
          <a:ln w="9525" cap="flat" cmpd="sng">
            <a:solidFill>
              <a:schemeClr val="dk1"/>
            </a:solidFill>
            <a:prstDash val="solid"/>
            <a:round/>
            <a:headEnd type="none" w="sm" len="sm"/>
            <a:tailEnd type="none" w="sm" len="sm"/>
          </a:ln>
        </p:spPr>
      </p:pic>
      <p:pic>
        <p:nvPicPr>
          <p:cNvPr id="214" name="Google Shape;214;p28"/>
          <p:cNvPicPr preferRelativeResize="0"/>
          <p:nvPr/>
        </p:nvPicPr>
        <p:blipFill rotWithShape="1">
          <a:blip r:embed="rId7">
            <a:alphaModFix/>
          </a:blip>
          <a:srcRect l="17638" r="19814"/>
          <a:stretch/>
        </p:blipFill>
        <p:spPr>
          <a:xfrm>
            <a:off x="2402117" y="2584767"/>
            <a:ext cx="819699" cy="754867"/>
          </a:xfrm>
          <a:prstGeom prst="rect">
            <a:avLst/>
          </a:prstGeom>
          <a:noFill/>
          <a:ln w="9525" cap="flat" cmpd="sng">
            <a:solidFill>
              <a:schemeClr val="dk1"/>
            </a:solidFill>
            <a:prstDash val="solid"/>
            <a:round/>
            <a:headEnd type="none" w="sm" len="sm"/>
            <a:tailEnd type="none" w="sm" len="sm"/>
          </a:ln>
        </p:spPr>
      </p:pic>
      <p:sp>
        <p:nvSpPr>
          <p:cNvPr id="215" name="Google Shape;215;p28"/>
          <p:cNvSpPr txBox="1"/>
          <p:nvPr/>
        </p:nvSpPr>
        <p:spPr>
          <a:xfrm>
            <a:off x="851884" y="2020233"/>
            <a:ext cx="20716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Captured frames</a:t>
            </a:r>
            <a:endParaRPr sz="1600">
              <a:solidFill>
                <a:schemeClr val="dk2"/>
              </a:solidFill>
            </a:endParaRPr>
          </a:p>
        </p:txBody>
      </p:sp>
      <p:sp>
        <p:nvSpPr>
          <p:cNvPr id="3" name="Title 2">
            <a:extLst>
              <a:ext uri="{FF2B5EF4-FFF2-40B4-BE49-F238E27FC236}">
                <a16:creationId xmlns:a16="http://schemas.microsoft.com/office/drawing/2014/main" id="{55BF156C-9307-F0ED-1641-6A432A57451E}"/>
              </a:ext>
            </a:extLst>
          </p:cNvPr>
          <p:cNvSpPr>
            <a:spLocks noGrp="1"/>
          </p:cNvSpPr>
          <p:nvPr>
            <p:ph type="title"/>
          </p:nvPr>
        </p:nvSpPr>
        <p:spPr/>
        <p:txBody>
          <a:bodyPr>
            <a:normAutofit/>
          </a:bodyPr>
          <a:lstStyle/>
          <a:p>
            <a:endParaRPr lang="en-US"/>
          </a:p>
        </p:txBody>
      </p:sp>
      <p:sp>
        <p:nvSpPr>
          <p:cNvPr id="2" name="Google Shape;224;p29">
            <a:extLst>
              <a:ext uri="{FF2B5EF4-FFF2-40B4-BE49-F238E27FC236}">
                <a16:creationId xmlns:a16="http://schemas.microsoft.com/office/drawing/2014/main" id="{139BC3BB-EBDD-16D2-2E09-EB1BC3B7E440}"/>
              </a:ext>
            </a:extLst>
          </p:cNvPr>
          <p:cNvSpPr txBox="1"/>
          <p:nvPr/>
        </p:nvSpPr>
        <p:spPr>
          <a:xfrm>
            <a:off x="4636920" y="1669327"/>
            <a:ext cx="1524000" cy="427200"/>
          </a:xfrm>
          <a:prstGeom prst="rect">
            <a:avLst/>
          </a:prstGeom>
          <a:noFill/>
          <a:ln>
            <a:noFill/>
          </a:ln>
        </p:spPr>
        <p:txBody>
          <a:bodyPr spcFirstLastPara="1" wrap="square" lIns="121900" tIns="121900" rIns="121900" bIns="121900" anchor="t" anchorCtr="0">
            <a:noAutofit/>
          </a:bodyPr>
          <a:lstStyle/>
          <a:p>
            <a:pPr algn="ctr"/>
            <a:r>
              <a:rPr lang="en" sz="2400" b="1" dirty="0">
                <a:solidFill>
                  <a:srgbClr val="0B5394"/>
                </a:solidFill>
              </a:rPr>
              <a:t>ACR Client</a:t>
            </a:r>
            <a:endParaRPr sz="2400" b="1" dirty="0">
              <a:solidFill>
                <a:srgbClr val="0B539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1"/>
                                        </p:tgtEl>
                                        <p:attrNameLst>
                                          <p:attrName>style.visibility</p:attrName>
                                        </p:attrNameLst>
                                      </p:cBhvr>
                                      <p:to>
                                        <p:strVal val="visible"/>
                                      </p:to>
                                    </p:set>
                                  </p:childTnLst>
                                </p:cTn>
                              </p:par>
                              <p:par>
                                <p:cTn id="7" presetID="2" presetClass="entr" presetSubtype="8" fill="hold" nodeType="withEffect">
                                  <p:stCondLst>
                                    <p:cond delay="0"/>
                                  </p:stCondLst>
                                  <p:childTnLst>
                                    <p:set>
                                      <p:cBhvr>
                                        <p:cTn id="8" dur="1" fill="hold">
                                          <p:stCondLst>
                                            <p:cond delay="0"/>
                                          </p:stCondLst>
                                        </p:cTn>
                                        <p:tgtEl>
                                          <p:spTgt spid="215"/>
                                        </p:tgtEl>
                                        <p:attrNameLst>
                                          <p:attrName>style.visibility</p:attrName>
                                        </p:attrNameLst>
                                      </p:cBhvr>
                                      <p:to>
                                        <p:strVal val="visible"/>
                                      </p:to>
                                    </p:set>
                                    <p:anim calcmode="lin" valueType="num">
                                      <p:cBhvr additive="base">
                                        <p:cTn id="9" dur="1000"/>
                                        <p:tgtEl>
                                          <p:spTgt spid="215"/>
                                        </p:tgtEl>
                                        <p:attrNameLst>
                                          <p:attrName>ppt_x</p:attrName>
                                        </p:attrNameLst>
                                      </p:cBhvr>
                                      <p:tavLst>
                                        <p:tav tm="0">
                                          <p:val>
                                            <p:strVal val="#ppt_x-1"/>
                                          </p:val>
                                        </p:tav>
                                        <p:tav tm="100000">
                                          <p:val>
                                            <p:strVal val="#ppt_x"/>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12"/>
                                        </p:tgtEl>
                                        <p:attrNameLst>
                                          <p:attrName>style.visibility</p:attrName>
                                        </p:attrNameLst>
                                      </p:cBhvr>
                                      <p:to>
                                        <p:strVal val="visible"/>
                                      </p:to>
                                    </p:set>
                                    <p:animEffect transition="in" filter="fade">
                                      <p:cBhvr>
                                        <p:cTn id="13" dur="1000"/>
                                        <p:tgtEl>
                                          <p:spTgt spid="212"/>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13"/>
                                        </p:tgtEl>
                                        <p:attrNameLst>
                                          <p:attrName>style.visibility</p:attrName>
                                        </p:attrNameLst>
                                      </p:cBhvr>
                                      <p:to>
                                        <p:strVal val="visible"/>
                                      </p:to>
                                    </p:set>
                                    <p:animEffect transition="in" filter="fade">
                                      <p:cBhvr>
                                        <p:cTn id="17" dur="1000"/>
                                        <p:tgtEl>
                                          <p:spTgt spid="213"/>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214"/>
                                        </p:tgtEl>
                                        <p:attrNameLst>
                                          <p:attrName>style.visibility</p:attrName>
                                        </p:attrNameLst>
                                      </p:cBhvr>
                                      <p:to>
                                        <p:strVal val="visible"/>
                                      </p:to>
                                    </p:set>
                                    <p:animEffect transition="in" filter="fade">
                                      <p:cBhvr>
                                        <p:cTn id="21" dur="10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1" name="Google Shape;221;p29"/>
          <p:cNvPicPr preferRelativeResize="0"/>
          <p:nvPr/>
        </p:nvPicPr>
        <p:blipFill>
          <a:blip r:embed="rId3">
            <a:alphaModFix/>
          </a:blip>
          <a:stretch>
            <a:fillRect/>
          </a:stretch>
        </p:blipFill>
        <p:spPr>
          <a:xfrm>
            <a:off x="519500" y="3671434"/>
            <a:ext cx="4311435" cy="2878100"/>
          </a:xfrm>
          <a:prstGeom prst="rect">
            <a:avLst/>
          </a:prstGeom>
          <a:noFill/>
          <a:ln>
            <a:noFill/>
          </a:ln>
        </p:spPr>
      </p:pic>
      <p:cxnSp>
        <p:nvCxnSpPr>
          <p:cNvPr id="223" name="Google Shape;223;p29"/>
          <p:cNvCxnSpPr/>
          <p:nvPr/>
        </p:nvCxnSpPr>
        <p:spPr>
          <a:xfrm>
            <a:off x="6096000" y="1720267"/>
            <a:ext cx="11600" cy="5103200"/>
          </a:xfrm>
          <a:prstGeom prst="straightConnector1">
            <a:avLst/>
          </a:prstGeom>
          <a:noFill/>
          <a:ln w="28575" cap="flat" cmpd="sng">
            <a:solidFill>
              <a:srgbClr val="0B5394"/>
            </a:solidFill>
            <a:prstDash val="solid"/>
            <a:round/>
            <a:headEnd type="none" w="med" len="med"/>
            <a:tailEnd type="none" w="med" len="med"/>
          </a:ln>
        </p:spPr>
      </p:cxnSp>
      <p:sp>
        <p:nvSpPr>
          <p:cNvPr id="224" name="Google Shape;224;p29"/>
          <p:cNvSpPr txBox="1"/>
          <p:nvPr/>
        </p:nvSpPr>
        <p:spPr>
          <a:xfrm>
            <a:off x="4636920" y="1669327"/>
            <a:ext cx="1524000" cy="427200"/>
          </a:xfrm>
          <a:prstGeom prst="rect">
            <a:avLst/>
          </a:prstGeom>
          <a:noFill/>
          <a:ln>
            <a:noFill/>
          </a:ln>
        </p:spPr>
        <p:txBody>
          <a:bodyPr spcFirstLastPara="1" wrap="square" lIns="121900" tIns="121900" rIns="121900" bIns="121900" anchor="t" anchorCtr="0">
            <a:noAutofit/>
          </a:bodyPr>
          <a:lstStyle/>
          <a:p>
            <a:pPr algn="ctr"/>
            <a:r>
              <a:rPr lang="en" sz="2400" b="1" dirty="0">
                <a:solidFill>
                  <a:srgbClr val="0B5394"/>
                </a:solidFill>
              </a:rPr>
              <a:t>ACR Client</a:t>
            </a:r>
            <a:endParaRPr sz="2400" b="1" dirty="0">
              <a:solidFill>
                <a:srgbClr val="0B5394"/>
              </a:solidFill>
            </a:endParaRPr>
          </a:p>
        </p:txBody>
      </p:sp>
      <p:pic>
        <p:nvPicPr>
          <p:cNvPr id="225" name="Google Shape;225;p29"/>
          <p:cNvPicPr preferRelativeResize="0"/>
          <p:nvPr/>
        </p:nvPicPr>
        <p:blipFill rotWithShape="1">
          <a:blip r:embed="rId4">
            <a:alphaModFix/>
          </a:blip>
          <a:srcRect l="8420" t="9532" r="9592" b="18900"/>
          <a:stretch/>
        </p:blipFill>
        <p:spPr>
          <a:xfrm>
            <a:off x="519500" y="522399"/>
            <a:ext cx="1524000" cy="1436656"/>
          </a:xfrm>
          <a:prstGeom prst="rect">
            <a:avLst/>
          </a:prstGeom>
          <a:noFill/>
          <a:ln>
            <a:noFill/>
          </a:ln>
        </p:spPr>
      </p:pic>
      <p:sp>
        <p:nvSpPr>
          <p:cNvPr id="226" name="Google Shape;226;p29"/>
          <p:cNvSpPr txBox="1"/>
          <p:nvPr/>
        </p:nvSpPr>
        <p:spPr>
          <a:xfrm>
            <a:off x="851884" y="2020233"/>
            <a:ext cx="20716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Captured frames</a:t>
            </a:r>
            <a:endParaRPr sz="1600">
              <a:solidFill>
                <a:schemeClr val="dk2"/>
              </a:solidFill>
            </a:endParaRPr>
          </a:p>
        </p:txBody>
      </p:sp>
      <p:pic>
        <p:nvPicPr>
          <p:cNvPr id="227" name="Google Shape;227;p29"/>
          <p:cNvPicPr preferRelativeResize="0"/>
          <p:nvPr/>
        </p:nvPicPr>
        <p:blipFill rotWithShape="1">
          <a:blip r:embed="rId5">
            <a:alphaModFix/>
          </a:blip>
          <a:srcRect l="925" r="1703"/>
          <a:stretch/>
        </p:blipFill>
        <p:spPr>
          <a:xfrm>
            <a:off x="3848301" y="2457900"/>
            <a:ext cx="952500" cy="1000467"/>
          </a:xfrm>
          <a:prstGeom prst="rect">
            <a:avLst/>
          </a:prstGeom>
          <a:noFill/>
          <a:ln>
            <a:noFill/>
          </a:ln>
        </p:spPr>
      </p:pic>
      <p:sp>
        <p:nvSpPr>
          <p:cNvPr id="228" name="Google Shape;228;p29"/>
          <p:cNvSpPr txBox="1"/>
          <p:nvPr/>
        </p:nvSpPr>
        <p:spPr>
          <a:xfrm>
            <a:off x="3292584" y="2020233"/>
            <a:ext cx="20716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Content fingerprint</a:t>
            </a:r>
            <a:endParaRPr sz="1600">
              <a:solidFill>
                <a:schemeClr val="dk2"/>
              </a:solidFill>
            </a:endParaRPr>
          </a:p>
        </p:txBody>
      </p:sp>
      <p:cxnSp>
        <p:nvCxnSpPr>
          <p:cNvPr id="229" name="Google Shape;229;p29"/>
          <p:cNvCxnSpPr>
            <a:stCxn id="230" idx="3"/>
            <a:endCxn id="227" idx="1"/>
          </p:cNvCxnSpPr>
          <p:nvPr/>
        </p:nvCxnSpPr>
        <p:spPr>
          <a:xfrm rot="10800000" flipH="1">
            <a:off x="3281216" y="2958200"/>
            <a:ext cx="567200" cy="4000"/>
          </a:xfrm>
          <a:prstGeom prst="straightConnector1">
            <a:avLst/>
          </a:prstGeom>
          <a:noFill/>
          <a:ln w="19050" cap="flat" cmpd="sng">
            <a:solidFill>
              <a:schemeClr val="dk1"/>
            </a:solidFill>
            <a:prstDash val="solid"/>
            <a:round/>
            <a:headEnd type="none" w="med" len="med"/>
            <a:tailEnd type="triangle" w="med" len="med"/>
          </a:ln>
        </p:spPr>
      </p:cxnSp>
      <p:sp>
        <p:nvSpPr>
          <p:cNvPr id="230" name="Google Shape;230;p29"/>
          <p:cNvSpPr/>
          <p:nvPr/>
        </p:nvSpPr>
        <p:spPr>
          <a:xfrm>
            <a:off x="553216" y="2495400"/>
            <a:ext cx="2728000" cy="9336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pic>
        <p:nvPicPr>
          <p:cNvPr id="231" name="Google Shape;231;p29"/>
          <p:cNvPicPr preferRelativeResize="0"/>
          <p:nvPr/>
        </p:nvPicPr>
        <p:blipFill rotWithShape="1">
          <a:blip r:embed="rId6">
            <a:alphaModFix/>
          </a:blip>
          <a:srcRect l="17467" r="19903"/>
          <a:stretch/>
        </p:blipFill>
        <p:spPr>
          <a:xfrm>
            <a:off x="612584" y="2584767"/>
            <a:ext cx="819699" cy="754868"/>
          </a:xfrm>
          <a:prstGeom prst="rect">
            <a:avLst/>
          </a:prstGeom>
          <a:noFill/>
          <a:ln w="9525" cap="flat" cmpd="sng">
            <a:solidFill>
              <a:schemeClr val="dk1"/>
            </a:solidFill>
            <a:prstDash val="solid"/>
            <a:round/>
            <a:headEnd type="none" w="sm" len="sm"/>
            <a:tailEnd type="none" w="sm" len="sm"/>
          </a:ln>
        </p:spPr>
      </p:pic>
      <p:pic>
        <p:nvPicPr>
          <p:cNvPr id="232" name="Google Shape;232;p29"/>
          <p:cNvPicPr preferRelativeResize="0"/>
          <p:nvPr/>
        </p:nvPicPr>
        <p:blipFill rotWithShape="1">
          <a:blip r:embed="rId7">
            <a:alphaModFix/>
          </a:blip>
          <a:srcRect l="21982" r="20651"/>
          <a:stretch/>
        </p:blipFill>
        <p:spPr>
          <a:xfrm>
            <a:off x="1489767" y="2580400"/>
            <a:ext cx="854835" cy="763600"/>
          </a:xfrm>
          <a:prstGeom prst="rect">
            <a:avLst/>
          </a:prstGeom>
          <a:noFill/>
          <a:ln w="9525" cap="flat" cmpd="sng">
            <a:solidFill>
              <a:schemeClr val="dk1"/>
            </a:solidFill>
            <a:prstDash val="solid"/>
            <a:round/>
            <a:headEnd type="none" w="sm" len="sm"/>
            <a:tailEnd type="none" w="sm" len="sm"/>
          </a:ln>
        </p:spPr>
      </p:pic>
      <p:pic>
        <p:nvPicPr>
          <p:cNvPr id="233" name="Google Shape;233;p29"/>
          <p:cNvPicPr preferRelativeResize="0"/>
          <p:nvPr/>
        </p:nvPicPr>
        <p:blipFill rotWithShape="1">
          <a:blip r:embed="rId8">
            <a:alphaModFix/>
          </a:blip>
          <a:srcRect l="17638" r="19814"/>
          <a:stretch/>
        </p:blipFill>
        <p:spPr>
          <a:xfrm>
            <a:off x="2402117" y="2584767"/>
            <a:ext cx="819699" cy="754867"/>
          </a:xfrm>
          <a:prstGeom prst="rect">
            <a:avLst/>
          </a:prstGeom>
          <a:noFill/>
          <a:ln w="9525" cap="flat" cmpd="sng">
            <a:solidFill>
              <a:schemeClr val="dk1"/>
            </a:solidFill>
            <a:prstDash val="solid"/>
            <a:round/>
            <a:headEnd type="none" w="sm" len="sm"/>
            <a:tailEnd type="none" w="sm" len="sm"/>
          </a:ln>
        </p:spPr>
      </p:pic>
      <p:sp>
        <p:nvSpPr>
          <p:cNvPr id="3" name="Title 2">
            <a:extLst>
              <a:ext uri="{FF2B5EF4-FFF2-40B4-BE49-F238E27FC236}">
                <a16:creationId xmlns:a16="http://schemas.microsoft.com/office/drawing/2014/main" id="{F950DB37-6B2B-0E8C-93EE-8A3F370C242A}"/>
              </a:ext>
            </a:extLst>
          </p:cNvPr>
          <p:cNvSpPr>
            <a:spLocks noGrp="1"/>
          </p:cNvSpPr>
          <p:nvPr>
            <p:ph type="title"/>
          </p:nvPr>
        </p:nvSpPr>
        <p:spPr/>
        <p:txBody>
          <a:bodyPr>
            <a:norm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9"/>
                                        </p:tgtEl>
                                        <p:attrNameLst>
                                          <p:attrName>style.visibility</p:attrName>
                                        </p:attrNameLst>
                                      </p:cBhvr>
                                      <p:to>
                                        <p:strVal val="visible"/>
                                      </p:to>
                                    </p:set>
                                    <p:anim calcmode="lin" valueType="num">
                                      <p:cBhvr additive="base">
                                        <p:cTn id="7" dur="1000"/>
                                        <p:tgtEl>
                                          <p:spTgt spid="229"/>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27"/>
                                        </p:tgtEl>
                                        <p:attrNameLst>
                                          <p:attrName>style.visibility</p:attrName>
                                        </p:attrNameLst>
                                      </p:cBhvr>
                                      <p:to>
                                        <p:strVal val="visible"/>
                                      </p:to>
                                    </p:set>
                                    <p:animEffect transition="in" filter="fade">
                                      <p:cBhvr>
                                        <p:cTn id="11" dur="1000"/>
                                        <p:tgtEl>
                                          <p:spTgt spid="227"/>
                                        </p:tgtEl>
                                      </p:cBhvr>
                                    </p:animEffect>
                                  </p:childTnLst>
                                </p:cTn>
                              </p:par>
                              <p:par>
                                <p:cTn id="12" presetID="10" presetClass="entr" presetSubtype="0" fill="hold" nodeType="withEffect">
                                  <p:stCondLst>
                                    <p:cond delay="0"/>
                                  </p:stCondLst>
                                  <p:childTnLst>
                                    <p:set>
                                      <p:cBhvr>
                                        <p:cTn id="13" dur="1" fill="hold">
                                          <p:stCondLst>
                                            <p:cond delay="0"/>
                                          </p:stCondLst>
                                        </p:cTn>
                                        <p:tgtEl>
                                          <p:spTgt spid="228"/>
                                        </p:tgtEl>
                                        <p:attrNameLst>
                                          <p:attrName>style.visibility</p:attrName>
                                        </p:attrNameLst>
                                      </p:cBhvr>
                                      <p:to>
                                        <p:strVal val="visible"/>
                                      </p:to>
                                    </p:set>
                                    <p:animEffect transition="in" filter="fade">
                                      <p:cBhvr>
                                        <p:cTn id="14" dur="10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9" name="Google Shape;239;p30"/>
          <p:cNvPicPr preferRelativeResize="0"/>
          <p:nvPr/>
        </p:nvPicPr>
        <p:blipFill>
          <a:blip r:embed="rId3">
            <a:alphaModFix/>
          </a:blip>
          <a:stretch>
            <a:fillRect/>
          </a:stretch>
        </p:blipFill>
        <p:spPr>
          <a:xfrm>
            <a:off x="519500" y="3671434"/>
            <a:ext cx="4311435" cy="2878100"/>
          </a:xfrm>
          <a:prstGeom prst="rect">
            <a:avLst/>
          </a:prstGeom>
          <a:noFill/>
          <a:ln>
            <a:noFill/>
          </a:ln>
        </p:spPr>
      </p:pic>
      <p:cxnSp>
        <p:nvCxnSpPr>
          <p:cNvPr id="241" name="Google Shape;241;p30"/>
          <p:cNvCxnSpPr/>
          <p:nvPr/>
        </p:nvCxnSpPr>
        <p:spPr>
          <a:xfrm>
            <a:off x="6096000" y="1720267"/>
            <a:ext cx="11600" cy="5103200"/>
          </a:xfrm>
          <a:prstGeom prst="straightConnector1">
            <a:avLst/>
          </a:prstGeom>
          <a:noFill/>
          <a:ln w="28575" cap="flat" cmpd="sng">
            <a:solidFill>
              <a:srgbClr val="0B5394"/>
            </a:solidFill>
            <a:prstDash val="solid"/>
            <a:round/>
            <a:headEnd type="none" w="med" len="med"/>
            <a:tailEnd type="none" w="med" len="med"/>
          </a:ln>
        </p:spPr>
      </p:cxnSp>
      <p:pic>
        <p:nvPicPr>
          <p:cNvPr id="243" name="Google Shape;243;p30"/>
          <p:cNvPicPr preferRelativeResize="0"/>
          <p:nvPr/>
        </p:nvPicPr>
        <p:blipFill rotWithShape="1">
          <a:blip r:embed="rId4">
            <a:alphaModFix/>
          </a:blip>
          <a:srcRect l="8420" t="9532" r="9592" b="18900"/>
          <a:stretch/>
        </p:blipFill>
        <p:spPr>
          <a:xfrm>
            <a:off x="519500" y="522399"/>
            <a:ext cx="1524000" cy="1436656"/>
          </a:xfrm>
          <a:prstGeom prst="rect">
            <a:avLst/>
          </a:prstGeom>
          <a:noFill/>
          <a:ln>
            <a:noFill/>
          </a:ln>
        </p:spPr>
      </p:pic>
      <p:sp>
        <p:nvSpPr>
          <p:cNvPr id="244" name="Google Shape;244;p30"/>
          <p:cNvSpPr txBox="1"/>
          <p:nvPr/>
        </p:nvSpPr>
        <p:spPr>
          <a:xfrm>
            <a:off x="851884" y="2020233"/>
            <a:ext cx="20716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Captured frames</a:t>
            </a:r>
            <a:endParaRPr sz="1600">
              <a:solidFill>
                <a:schemeClr val="dk2"/>
              </a:solidFill>
            </a:endParaRPr>
          </a:p>
        </p:txBody>
      </p:sp>
      <p:pic>
        <p:nvPicPr>
          <p:cNvPr id="245" name="Google Shape;245;p30"/>
          <p:cNvPicPr preferRelativeResize="0"/>
          <p:nvPr/>
        </p:nvPicPr>
        <p:blipFill rotWithShape="1">
          <a:blip r:embed="rId5">
            <a:alphaModFix/>
          </a:blip>
          <a:srcRect l="925" r="1703"/>
          <a:stretch/>
        </p:blipFill>
        <p:spPr>
          <a:xfrm>
            <a:off x="3848301" y="2457900"/>
            <a:ext cx="952500" cy="1000467"/>
          </a:xfrm>
          <a:prstGeom prst="rect">
            <a:avLst/>
          </a:prstGeom>
          <a:noFill/>
          <a:ln>
            <a:noFill/>
          </a:ln>
        </p:spPr>
      </p:pic>
      <p:sp>
        <p:nvSpPr>
          <p:cNvPr id="246" name="Google Shape;246;p30"/>
          <p:cNvSpPr txBox="1"/>
          <p:nvPr/>
        </p:nvSpPr>
        <p:spPr>
          <a:xfrm>
            <a:off x="3292584" y="2020233"/>
            <a:ext cx="20716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Content fingerprint</a:t>
            </a:r>
            <a:endParaRPr sz="1600">
              <a:solidFill>
                <a:schemeClr val="dk2"/>
              </a:solidFill>
            </a:endParaRPr>
          </a:p>
        </p:txBody>
      </p:sp>
      <p:sp>
        <p:nvSpPr>
          <p:cNvPr id="248" name="Google Shape;248;p30"/>
          <p:cNvSpPr/>
          <p:nvPr/>
        </p:nvSpPr>
        <p:spPr>
          <a:xfrm>
            <a:off x="5939033" y="2487333"/>
            <a:ext cx="285200" cy="903600"/>
          </a:xfrm>
          <a:prstGeom prst="rect">
            <a:avLst/>
          </a:prstGeom>
          <a:solidFill>
            <a:schemeClr val="lt1"/>
          </a:solidFill>
          <a:ln>
            <a:noFill/>
          </a:ln>
        </p:spPr>
        <p:txBody>
          <a:bodyPr spcFirstLastPara="1" wrap="square" lIns="121900" tIns="121900" rIns="121900" bIns="121900" anchor="ctr" anchorCtr="0">
            <a:noAutofit/>
          </a:bodyPr>
          <a:lstStyle/>
          <a:p>
            <a:pPr algn="ctr"/>
            <a:endParaRPr sz="2400"/>
          </a:p>
        </p:txBody>
      </p:sp>
      <p:cxnSp>
        <p:nvCxnSpPr>
          <p:cNvPr id="249" name="Google Shape;249;p30"/>
          <p:cNvCxnSpPr/>
          <p:nvPr/>
        </p:nvCxnSpPr>
        <p:spPr>
          <a:xfrm>
            <a:off x="4800800" y="2958133"/>
            <a:ext cx="2982000" cy="0"/>
          </a:xfrm>
          <a:prstGeom prst="straightConnector1">
            <a:avLst/>
          </a:prstGeom>
          <a:noFill/>
          <a:ln w="19050" cap="flat" cmpd="sng">
            <a:solidFill>
              <a:schemeClr val="dk1"/>
            </a:solidFill>
            <a:prstDash val="solid"/>
            <a:round/>
            <a:headEnd type="none" w="med" len="med"/>
            <a:tailEnd type="triangle" w="med" len="med"/>
          </a:ln>
        </p:spPr>
      </p:cxnSp>
      <p:cxnSp>
        <p:nvCxnSpPr>
          <p:cNvPr id="250" name="Google Shape;250;p30"/>
          <p:cNvCxnSpPr>
            <a:stCxn id="251" idx="3"/>
          </p:cNvCxnSpPr>
          <p:nvPr/>
        </p:nvCxnSpPr>
        <p:spPr>
          <a:xfrm rot="10800000" flipH="1">
            <a:off x="3281216" y="2958200"/>
            <a:ext cx="567200" cy="4000"/>
          </a:xfrm>
          <a:prstGeom prst="straightConnector1">
            <a:avLst/>
          </a:prstGeom>
          <a:noFill/>
          <a:ln w="19050" cap="flat" cmpd="sng">
            <a:solidFill>
              <a:schemeClr val="dk1"/>
            </a:solidFill>
            <a:prstDash val="solid"/>
            <a:round/>
            <a:headEnd type="none" w="med" len="med"/>
            <a:tailEnd type="triangle" w="med" len="med"/>
          </a:ln>
        </p:spPr>
      </p:cxnSp>
      <p:sp>
        <p:nvSpPr>
          <p:cNvPr id="251" name="Google Shape;251;p30"/>
          <p:cNvSpPr/>
          <p:nvPr/>
        </p:nvSpPr>
        <p:spPr>
          <a:xfrm>
            <a:off x="553216" y="2495400"/>
            <a:ext cx="2728000" cy="9336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pic>
        <p:nvPicPr>
          <p:cNvPr id="252" name="Google Shape;252;p30"/>
          <p:cNvPicPr preferRelativeResize="0"/>
          <p:nvPr/>
        </p:nvPicPr>
        <p:blipFill rotWithShape="1">
          <a:blip r:embed="rId6">
            <a:alphaModFix/>
          </a:blip>
          <a:srcRect l="17467" r="19903"/>
          <a:stretch/>
        </p:blipFill>
        <p:spPr>
          <a:xfrm>
            <a:off x="612584" y="2584767"/>
            <a:ext cx="819699" cy="754868"/>
          </a:xfrm>
          <a:prstGeom prst="rect">
            <a:avLst/>
          </a:prstGeom>
          <a:noFill/>
          <a:ln w="9525" cap="flat" cmpd="sng">
            <a:solidFill>
              <a:schemeClr val="dk1"/>
            </a:solidFill>
            <a:prstDash val="solid"/>
            <a:round/>
            <a:headEnd type="none" w="sm" len="sm"/>
            <a:tailEnd type="none" w="sm" len="sm"/>
          </a:ln>
        </p:spPr>
      </p:pic>
      <p:pic>
        <p:nvPicPr>
          <p:cNvPr id="253" name="Google Shape;253;p30"/>
          <p:cNvPicPr preferRelativeResize="0"/>
          <p:nvPr/>
        </p:nvPicPr>
        <p:blipFill rotWithShape="1">
          <a:blip r:embed="rId7">
            <a:alphaModFix/>
          </a:blip>
          <a:srcRect l="21982" r="20651"/>
          <a:stretch/>
        </p:blipFill>
        <p:spPr>
          <a:xfrm>
            <a:off x="1489767" y="2580400"/>
            <a:ext cx="854835" cy="763600"/>
          </a:xfrm>
          <a:prstGeom prst="rect">
            <a:avLst/>
          </a:prstGeom>
          <a:noFill/>
          <a:ln w="9525" cap="flat" cmpd="sng">
            <a:solidFill>
              <a:schemeClr val="dk1"/>
            </a:solidFill>
            <a:prstDash val="solid"/>
            <a:round/>
            <a:headEnd type="none" w="sm" len="sm"/>
            <a:tailEnd type="none" w="sm" len="sm"/>
          </a:ln>
        </p:spPr>
      </p:pic>
      <p:pic>
        <p:nvPicPr>
          <p:cNvPr id="254" name="Google Shape;254;p30"/>
          <p:cNvPicPr preferRelativeResize="0"/>
          <p:nvPr/>
        </p:nvPicPr>
        <p:blipFill rotWithShape="1">
          <a:blip r:embed="rId8">
            <a:alphaModFix/>
          </a:blip>
          <a:srcRect l="17638" r="19814"/>
          <a:stretch/>
        </p:blipFill>
        <p:spPr>
          <a:xfrm>
            <a:off x="2402117" y="2584767"/>
            <a:ext cx="819699" cy="754867"/>
          </a:xfrm>
          <a:prstGeom prst="rect">
            <a:avLst/>
          </a:prstGeom>
          <a:noFill/>
          <a:ln w="9525" cap="flat" cmpd="sng">
            <a:solidFill>
              <a:schemeClr val="dk1"/>
            </a:solidFill>
            <a:prstDash val="solid"/>
            <a:round/>
            <a:headEnd type="none" w="sm" len="sm"/>
            <a:tailEnd type="none" w="sm" len="sm"/>
          </a:ln>
        </p:spPr>
      </p:pic>
      <p:sp>
        <p:nvSpPr>
          <p:cNvPr id="3" name="Title 2">
            <a:extLst>
              <a:ext uri="{FF2B5EF4-FFF2-40B4-BE49-F238E27FC236}">
                <a16:creationId xmlns:a16="http://schemas.microsoft.com/office/drawing/2014/main" id="{5EAA428B-9054-DBF1-2D80-06898B404B3F}"/>
              </a:ext>
            </a:extLst>
          </p:cNvPr>
          <p:cNvSpPr>
            <a:spLocks noGrp="1"/>
          </p:cNvSpPr>
          <p:nvPr>
            <p:ph type="title"/>
          </p:nvPr>
        </p:nvSpPr>
        <p:spPr/>
        <p:txBody>
          <a:bodyPr>
            <a:normAutofit/>
          </a:bodyPr>
          <a:lstStyle/>
          <a:p>
            <a:endParaRPr lang="en-US"/>
          </a:p>
        </p:txBody>
      </p:sp>
      <p:sp>
        <p:nvSpPr>
          <p:cNvPr id="2" name="Google Shape;224;p29">
            <a:extLst>
              <a:ext uri="{FF2B5EF4-FFF2-40B4-BE49-F238E27FC236}">
                <a16:creationId xmlns:a16="http://schemas.microsoft.com/office/drawing/2014/main" id="{F6A8B444-9AEE-4134-5EDA-918C3A1ECC19}"/>
              </a:ext>
            </a:extLst>
          </p:cNvPr>
          <p:cNvSpPr txBox="1"/>
          <p:nvPr/>
        </p:nvSpPr>
        <p:spPr>
          <a:xfrm>
            <a:off x="4636920" y="1669327"/>
            <a:ext cx="1524000" cy="427200"/>
          </a:xfrm>
          <a:prstGeom prst="rect">
            <a:avLst/>
          </a:prstGeom>
          <a:noFill/>
          <a:ln>
            <a:noFill/>
          </a:ln>
        </p:spPr>
        <p:txBody>
          <a:bodyPr spcFirstLastPara="1" wrap="square" lIns="121900" tIns="121900" rIns="121900" bIns="121900" anchor="t" anchorCtr="0">
            <a:noAutofit/>
          </a:bodyPr>
          <a:lstStyle/>
          <a:p>
            <a:pPr algn="ctr"/>
            <a:r>
              <a:rPr lang="en" sz="2400" b="1" dirty="0">
                <a:solidFill>
                  <a:srgbClr val="0B5394"/>
                </a:solidFill>
              </a:rPr>
              <a:t>ACR Client</a:t>
            </a:r>
            <a:endParaRPr sz="2400" b="1" dirty="0">
              <a:solidFill>
                <a:srgbClr val="0B5394"/>
              </a:solidFill>
            </a:endParaRPr>
          </a:p>
        </p:txBody>
      </p:sp>
      <p:sp>
        <p:nvSpPr>
          <p:cNvPr id="4" name="Google Shape;412;p35">
            <a:extLst>
              <a:ext uri="{FF2B5EF4-FFF2-40B4-BE49-F238E27FC236}">
                <a16:creationId xmlns:a16="http://schemas.microsoft.com/office/drawing/2014/main" id="{A1EDC325-CF29-2250-7FFC-44DCAFF8BECE}"/>
              </a:ext>
            </a:extLst>
          </p:cNvPr>
          <p:cNvSpPr txBox="1"/>
          <p:nvPr/>
        </p:nvSpPr>
        <p:spPr>
          <a:xfrm>
            <a:off x="6371691" y="5782415"/>
            <a:ext cx="1682000" cy="427200"/>
          </a:xfrm>
          <a:prstGeom prst="rect">
            <a:avLst/>
          </a:prstGeom>
          <a:noFill/>
          <a:ln>
            <a:noFill/>
          </a:ln>
        </p:spPr>
        <p:txBody>
          <a:bodyPr spcFirstLastPara="1" wrap="square" lIns="121900" tIns="121900" rIns="121900" bIns="121900" anchor="t" anchorCtr="0">
            <a:noAutofit/>
          </a:bodyPr>
          <a:lstStyle/>
          <a:p>
            <a:pPr algn="ctr"/>
            <a:r>
              <a:rPr lang="en" sz="2400" b="1" dirty="0">
                <a:solidFill>
                  <a:srgbClr val="0B5394"/>
                </a:solidFill>
              </a:rPr>
              <a:t>ACR Server</a:t>
            </a:r>
            <a:endParaRPr sz="2400" b="1" dirty="0">
              <a:solidFill>
                <a:srgbClr val="0B539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8"/>
                                        </p:tgtEl>
                                        <p:attrNameLst>
                                          <p:attrName>style.visibility</p:attrName>
                                        </p:attrNameLst>
                                      </p:cBhvr>
                                      <p:to>
                                        <p:strVal val="visible"/>
                                      </p:to>
                                    </p:set>
                                    <p:animEffect transition="in" filter="fade">
                                      <p:cBhvr>
                                        <p:cTn id="7" dur="1000"/>
                                        <p:tgtEl>
                                          <p:spTgt spid="248"/>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49"/>
                                        </p:tgtEl>
                                        <p:attrNameLst>
                                          <p:attrName>style.visibility</p:attrName>
                                        </p:attrNameLst>
                                      </p:cBhvr>
                                      <p:to>
                                        <p:strVal val="visible"/>
                                      </p:to>
                                    </p:set>
                                    <p:anim calcmode="lin" valueType="num">
                                      <p:cBhvr additive="base">
                                        <p:cTn id="11" dur="1000"/>
                                        <p:tgtEl>
                                          <p:spTgt spid="24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60" name="Google Shape;260;p31"/>
          <p:cNvPicPr preferRelativeResize="0"/>
          <p:nvPr/>
        </p:nvPicPr>
        <p:blipFill>
          <a:blip r:embed="rId3">
            <a:alphaModFix/>
          </a:blip>
          <a:stretch>
            <a:fillRect/>
          </a:stretch>
        </p:blipFill>
        <p:spPr>
          <a:xfrm>
            <a:off x="519500" y="3671434"/>
            <a:ext cx="4311435" cy="2878100"/>
          </a:xfrm>
          <a:prstGeom prst="rect">
            <a:avLst/>
          </a:prstGeom>
          <a:noFill/>
          <a:ln>
            <a:noFill/>
          </a:ln>
        </p:spPr>
      </p:pic>
      <p:cxnSp>
        <p:nvCxnSpPr>
          <p:cNvPr id="262" name="Google Shape;262;p31"/>
          <p:cNvCxnSpPr/>
          <p:nvPr/>
        </p:nvCxnSpPr>
        <p:spPr>
          <a:xfrm>
            <a:off x="6096000" y="1720267"/>
            <a:ext cx="11600" cy="5103200"/>
          </a:xfrm>
          <a:prstGeom prst="straightConnector1">
            <a:avLst/>
          </a:prstGeom>
          <a:noFill/>
          <a:ln w="28575" cap="flat" cmpd="sng">
            <a:solidFill>
              <a:srgbClr val="0B5394"/>
            </a:solidFill>
            <a:prstDash val="solid"/>
            <a:round/>
            <a:headEnd type="none" w="med" len="med"/>
            <a:tailEnd type="none" w="med" len="med"/>
          </a:ln>
        </p:spPr>
      </p:cxnSp>
      <p:pic>
        <p:nvPicPr>
          <p:cNvPr id="264" name="Google Shape;264;p31"/>
          <p:cNvPicPr preferRelativeResize="0"/>
          <p:nvPr/>
        </p:nvPicPr>
        <p:blipFill rotWithShape="1">
          <a:blip r:embed="rId4">
            <a:alphaModFix/>
          </a:blip>
          <a:srcRect l="8420" t="9532" r="9592" b="18900"/>
          <a:stretch/>
        </p:blipFill>
        <p:spPr>
          <a:xfrm>
            <a:off x="519500" y="522399"/>
            <a:ext cx="1524000" cy="1436656"/>
          </a:xfrm>
          <a:prstGeom prst="rect">
            <a:avLst/>
          </a:prstGeom>
          <a:noFill/>
          <a:ln>
            <a:noFill/>
          </a:ln>
        </p:spPr>
      </p:pic>
      <p:sp>
        <p:nvSpPr>
          <p:cNvPr id="265" name="Google Shape;265;p31"/>
          <p:cNvSpPr txBox="1"/>
          <p:nvPr/>
        </p:nvSpPr>
        <p:spPr>
          <a:xfrm>
            <a:off x="851884" y="2020233"/>
            <a:ext cx="20716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Captured frames</a:t>
            </a:r>
            <a:endParaRPr sz="1600">
              <a:solidFill>
                <a:schemeClr val="dk2"/>
              </a:solidFill>
            </a:endParaRPr>
          </a:p>
        </p:txBody>
      </p:sp>
      <p:pic>
        <p:nvPicPr>
          <p:cNvPr id="266" name="Google Shape;266;p31"/>
          <p:cNvPicPr preferRelativeResize="0"/>
          <p:nvPr/>
        </p:nvPicPr>
        <p:blipFill rotWithShape="1">
          <a:blip r:embed="rId5">
            <a:alphaModFix/>
          </a:blip>
          <a:srcRect l="925" r="1703"/>
          <a:stretch/>
        </p:blipFill>
        <p:spPr>
          <a:xfrm>
            <a:off x="3848301" y="2457900"/>
            <a:ext cx="952500" cy="1000467"/>
          </a:xfrm>
          <a:prstGeom prst="rect">
            <a:avLst/>
          </a:prstGeom>
          <a:noFill/>
          <a:ln>
            <a:noFill/>
          </a:ln>
        </p:spPr>
      </p:pic>
      <p:sp>
        <p:nvSpPr>
          <p:cNvPr id="267" name="Google Shape;267;p31"/>
          <p:cNvSpPr txBox="1"/>
          <p:nvPr/>
        </p:nvSpPr>
        <p:spPr>
          <a:xfrm>
            <a:off x="3292584" y="2020233"/>
            <a:ext cx="20716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Content fingerprint</a:t>
            </a:r>
            <a:endParaRPr sz="1600">
              <a:solidFill>
                <a:schemeClr val="dk2"/>
              </a:solidFill>
            </a:endParaRPr>
          </a:p>
        </p:txBody>
      </p:sp>
      <p:sp>
        <p:nvSpPr>
          <p:cNvPr id="269" name="Google Shape;269;p31"/>
          <p:cNvSpPr/>
          <p:nvPr/>
        </p:nvSpPr>
        <p:spPr>
          <a:xfrm>
            <a:off x="7782700" y="2487333"/>
            <a:ext cx="2659600" cy="9416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pic>
        <p:nvPicPr>
          <p:cNvPr id="270" name="Google Shape;270;p31"/>
          <p:cNvPicPr preferRelativeResize="0"/>
          <p:nvPr/>
        </p:nvPicPr>
        <p:blipFill rotWithShape="1">
          <a:blip r:embed="rId5">
            <a:alphaModFix/>
          </a:blip>
          <a:srcRect l="9530" t="7213" r="10781" b="6288"/>
          <a:stretch/>
        </p:blipFill>
        <p:spPr>
          <a:xfrm>
            <a:off x="7841967" y="2525451"/>
            <a:ext cx="779533" cy="865367"/>
          </a:xfrm>
          <a:prstGeom prst="rect">
            <a:avLst/>
          </a:prstGeom>
          <a:noFill/>
          <a:ln>
            <a:noFill/>
          </a:ln>
        </p:spPr>
      </p:pic>
      <p:pic>
        <p:nvPicPr>
          <p:cNvPr id="271" name="Google Shape;271;p31"/>
          <p:cNvPicPr preferRelativeResize="0"/>
          <p:nvPr/>
        </p:nvPicPr>
        <p:blipFill rotWithShape="1">
          <a:blip r:embed="rId5">
            <a:alphaModFix/>
          </a:blip>
          <a:srcRect l="9530" t="7213" r="10781" b="6288"/>
          <a:stretch/>
        </p:blipFill>
        <p:spPr>
          <a:xfrm>
            <a:off x="9613800" y="2525451"/>
            <a:ext cx="779533" cy="865367"/>
          </a:xfrm>
          <a:prstGeom prst="rect">
            <a:avLst/>
          </a:prstGeom>
          <a:noFill/>
          <a:ln>
            <a:noFill/>
          </a:ln>
        </p:spPr>
      </p:pic>
      <p:pic>
        <p:nvPicPr>
          <p:cNvPr id="272" name="Google Shape;272;p31"/>
          <p:cNvPicPr preferRelativeResize="0"/>
          <p:nvPr/>
        </p:nvPicPr>
        <p:blipFill rotWithShape="1">
          <a:blip r:embed="rId5">
            <a:alphaModFix/>
          </a:blip>
          <a:srcRect l="9530" t="7213" r="10781" b="6288"/>
          <a:stretch/>
        </p:blipFill>
        <p:spPr>
          <a:xfrm>
            <a:off x="8722734" y="2525451"/>
            <a:ext cx="779533" cy="865367"/>
          </a:xfrm>
          <a:prstGeom prst="rect">
            <a:avLst/>
          </a:prstGeom>
          <a:noFill/>
          <a:ln>
            <a:noFill/>
          </a:ln>
        </p:spPr>
      </p:pic>
      <p:pic>
        <p:nvPicPr>
          <p:cNvPr id="273" name="Google Shape;273;p31" descr="File:Linecons database.svg - Wikimedia Commons"/>
          <p:cNvPicPr preferRelativeResize="0"/>
          <p:nvPr/>
        </p:nvPicPr>
        <p:blipFill>
          <a:blip r:embed="rId6">
            <a:alphaModFix/>
          </a:blip>
          <a:stretch>
            <a:fillRect/>
          </a:stretch>
        </p:blipFill>
        <p:spPr>
          <a:xfrm>
            <a:off x="10370467" y="3045167"/>
            <a:ext cx="685599" cy="685599"/>
          </a:xfrm>
          <a:prstGeom prst="rect">
            <a:avLst/>
          </a:prstGeom>
          <a:noFill/>
          <a:ln>
            <a:noFill/>
          </a:ln>
        </p:spPr>
      </p:pic>
      <p:sp>
        <p:nvSpPr>
          <p:cNvPr id="274" name="Google Shape;274;p31"/>
          <p:cNvSpPr txBox="1"/>
          <p:nvPr/>
        </p:nvSpPr>
        <p:spPr>
          <a:xfrm>
            <a:off x="7614699" y="3390833"/>
            <a:ext cx="29956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Content fingerprint database</a:t>
            </a:r>
            <a:endParaRPr sz="1600">
              <a:solidFill>
                <a:schemeClr val="dk2"/>
              </a:solidFill>
            </a:endParaRPr>
          </a:p>
        </p:txBody>
      </p:sp>
      <p:sp>
        <p:nvSpPr>
          <p:cNvPr id="275" name="Google Shape;275;p31"/>
          <p:cNvSpPr/>
          <p:nvPr/>
        </p:nvSpPr>
        <p:spPr>
          <a:xfrm>
            <a:off x="5939033" y="2487333"/>
            <a:ext cx="285200" cy="903600"/>
          </a:xfrm>
          <a:prstGeom prst="rect">
            <a:avLst/>
          </a:prstGeom>
          <a:solidFill>
            <a:schemeClr val="lt1"/>
          </a:solidFill>
          <a:ln>
            <a:noFill/>
          </a:ln>
        </p:spPr>
        <p:txBody>
          <a:bodyPr spcFirstLastPara="1" wrap="square" lIns="121900" tIns="121900" rIns="121900" bIns="121900" anchor="ctr" anchorCtr="0">
            <a:noAutofit/>
          </a:bodyPr>
          <a:lstStyle/>
          <a:p>
            <a:pPr algn="ctr"/>
            <a:endParaRPr sz="2400"/>
          </a:p>
        </p:txBody>
      </p:sp>
      <p:cxnSp>
        <p:nvCxnSpPr>
          <p:cNvPr id="276" name="Google Shape;276;p31"/>
          <p:cNvCxnSpPr>
            <a:stCxn id="266" idx="3"/>
            <a:endCxn id="269" idx="1"/>
          </p:cNvCxnSpPr>
          <p:nvPr/>
        </p:nvCxnSpPr>
        <p:spPr>
          <a:xfrm>
            <a:off x="4800800" y="2958133"/>
            <a:ext cx="2982000" cy="0"/>
          </a:xfrm>
          <a:prstGeom prst="straightConnector1">
            <a:avLst/>
          </a:prstGeom>
          <a:noFill/>
          <a:ln w="19050" cap="flat" cmpd="sng">
            <a:solidFill>
              <a:schemeClr val="dk1"/>
            </a:solidFill>
            <a:prstDash val="solid"/>
            <a:round/>
            <a:headEnd type="none" w="med" len="med"/>
            <a:tailEnd type="triangle" w="med" len="med"/>
          </a:ln>
        </p:spPr>
      </p:cxnSp>
      <p:cxnSp>
        <p:nvCxnSpPr>
          <p:cNvPr id="277" name="Google Shape;277;p31"/>
          <p:cNvCxnSpPr>
            <a:stCxn id="278" idx="3"/>
          </p:cNvCxnSpPr>
          <p:nvPr/>
        </p:nvCxnSpPr>
        <p:spPr>
          <a:xfrm rot="10800000" flipH="1">
            <a:off x="3281216" y="2958200"/>
            <a:ext cx="567200" cy="4000"/>
          </a:xfrm>
          <a:prstGeom prst="straightConnector1">
            <a:avLst/>
          </a:prstGeom>
          <a:noFill/>
          <a:ln w="19050" cap="flat" cmpd="sng">
            <a:solidFill>
              <a:schemeClr val="dk1"/>
            </a:solidFill>
            <a:prstDash val="solid"/>
            <a:round/>
            <a:headEnd type="none" w="med" len="med"/>
            <a:tailEnd type="triangle" w="med" len="med"/>
          </a:ln>
        </p:spPr>
      </p:cxnSp>
      <p:sp>
        <p:nvSpPr>
          <p:cNvPr id="278" name="Google Shape;278;p31"/>
          <p:cNvSpPr/>
          <p:nvPr/>
        </p:nvSpPr>
        <p:spPr>
          <a:xfrm>
            <a:off x="553216" y="2495400"/>
            <a:ext cx="2728000" cy="9336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pic>
        <p:nvPicPr>
          <p:cNvPr id="279" name="Google Shape;279;p31"/>
          <p:cNvPicPr preferRelativeResize="0"/>
          <p:nvPr/>
        </p:nvPicPr>
        <p:blipFill rotWithShape="1">
          <a:blip r:embed="rId7">
            <a:alphaModFix/>
          </a:blip>
          <a:srcRect l="17467" r="19903"/>
          <a:stretch/>
        </p:blipFill>
        <p:spPr>
          <a:xfrm>
            <a:off x="612584" y="2584767"/>
            <a:ext cx="819699" cy="754868"/>
          </a:xfrm>
          <a:prstGeom prst="rect">
            <a:avLst/>
          </a:prstGeom>
          <a:noFill/>
          <a:ln w="9525" cap="flat" cmpd="sng">
            <a:solidFill>
              <a:schemeClr val="dk1"/>
            </a:solidFill>
            <a:prstDash val="solid"/>
            <a:round/>
            <a:headEnd type="none" w="sm" len="sm"/>
            <a:tailEnd type="none" w="sm" len="sm"/>
          </a:ln>
        </p:spPr>
      </p:pic>
      <p:pic>
        <p:nvPicPr>
          <p:cNvPr id="280" name="Google Shape;280;p31"/>
          <p:cNvPicPr preferRelativeResize="0"/>
          <p:nvPr/>
        </p:nvPicPr>
        <p:blipFill rotWithShape="1">
          <a:blip r:embed="rId8">
            <a:alphaModFix/>
          </a:blip>
          <a:srcRect l="21982" r="20651"/>
          <a:stretch/>
        </p:blipFill>
        <p:spPr>
          <a:xfrm>
            <a:off x="1489767" y="2580400"/>
            <a:ext cx="854835" cy="763600"/>
          </a:xfrm>
          <a:prstGeom prst="rect">
            <a:avLst/>
          </a:prstGeom>
          <a:noFill/>
          <a:ln w="9525" cap="flat" cmpd="sng">
            <a:solidFill>
              <a:schemeClr val="dk1"/>
            </a:solidFill>
            <a:prstDash val="solid"/>
            <a:round/>
            <a:headEnd type="none" w="sm" len="sm"/>
            <a:tailEnd type="none" w="sm" len="sm"/>
          </a:ln>
        </p:spPr>
      </p:pic>
      <p:pic>
        <p:nvPicPr>
          <p:cNvPr id="281" name="Google Shape;281;p31"/>
          <p:cNvPicPr preferRelativeResize="0"/>
          <p:nvPr/>
        </p:nvPicPr>
        <p:blipFill rotWithShape="1">
          <a:blip r:embed="rId9">
            <a:alphaModFix/>
          </a:blip>
          <a:srcRect l="17638" r="19814"/>
          <a:stretch/>
        </p:blipFill>
        <p:spPr>
          <a:xfrm>
            <a:off x="2402117" y="2584767"/>
            <a:ext cx="819699" cy="754867"/>
          </a:xfrm>
          <a:prstGeom prst="rect">
            <a:avLst/>
          </a:prstGeom>
          <a:noFill/>
          <a:ln w="9525" cap="flat" cmpd="sng">
            <a:solidFill>
              <a:schemeClr val="dk1"/>
            </a:solidFill>
            <a:prstDash val="solid"/>
            <a:round/>
            <a:headEnd type="none" w="sm" len="sm"/>
            <a:tailEnd type="none" w="sm" len="sm"/>
          </a:ln>
        </p:spPr>
      </p:pic>
      <p:sp>
        <p:nvSpPr>
          <p:cNvPr id="3" name="Title 2">
            <a:extLst>
              <a:ext uri="{FF2B5EF4-FFF2-40B4-BE49-F238E27FC236}">
                <a16:creationId xmlns:a16="http://schemas.microsoft.com/office/drawing/2014/main" id="{A97E60DB-F2D7-1119-D8AA-411424D2DFC9}"/>
              </a:ext>
            </a:extLst>
          </p:cNvPr>
          <p:cNvSpPr>
            <a:spLocks noGrp="1"/>
          </p:cNvSpPr>
          <p:nvPr>
            <p:ph type="title"/>
          </p:nvPr>
        </p:nvSpPr>
        <p:spPr/>
        <p:txBody>
          <a:bodyPr>
            <a:normAutofit/>
          </a:bodyPr>
          <a:lstStyle/>
          <a:p>
            <a:endParaRPr lang="en-US"/>
          </a:p>
        </p:txBody>
      </p:sp>
      <p:sp>
        <p:nvSpPr>
          <p:cNvPr id="2" name="Google Shape;224;p29">
            <a:extLst>
              <a:ext uri="{FF2B5EF4-FFF2-40B4-BE49-F238E27FC236}">
                <a16:creationId xmlns:a16="http://schemas.microsoft.com/office/drawing/2014/main" id="{7207DC69-733E-42B0-E6F6-CD95C0C623AF}"/>
              </a:ext>
            </a:extLst>
          </p:cNvPr>
          <p:cNvSpPr txBox="1"/>
          <p:nvPr/>
        </p:nvSpPr>
        <p:spPr>
          <a:xfrm>
            <a:off x="4636920" y="1656356"/>
            <a:ext cx="1524000" cy="427200"/>
          </a:xfrm>
          <a:prstGeom prst="rect">
            <a:avLst/>
          </a:prstGeom>
          <a:noFill/>
          <a:ln>
            <a:noFill/>
          </a:ln>
        </p:spPr>
        <p:txBody>
          <a:bodyPr spcFirstLastPara="1" wrap="square" lIns="121900" tIns="121900" rIns="121900" bIns="121900" anchor="t" anchorCtr="0">
            <a:noAutofit/>
          </a:bodyPr>
          <a:lstStyle/>
          <a:p>
            <a:pPr algn="ctr"/>
            <a:r>
              <a:rPr lang="en" sz="2400" b="1" dirty="0">
                <a:solidFill>
                  <a:srgbClr val="0B5394"/>
                </a:solidFill>
              </a:rPr>
              <a:t>ACR Client</a:t>
            </a:r>
            <a:endParaRPr sz="2400" b="1" dirty="0">
              <a:solidFill>
                <a:srgbClr val="0B5394"/>
              </a:solidFill>
            </a:endParaRPr>
          </a:p>
        </p:txBody>
      </p:sp>
      <p:sp>
        <p:nvSpPr>
          <p:cNvPr id="4" name="Google Shape;412;p35">
            <a:extLst>
              <a:ext uri="{FF2B5EF4-FFF2-40B4-BE49-F238E27FC236}">
                <a16:creationId xmlns:a16="http://schemas.microsoft.com/office/drawing/2014/main" id="{B2910D84-256A-AA35-ECB0-8E692571C039}"/>
              </a:ext>
            </a:extLst>
          </p:cNvPr>
          <p:cNvSpPr txBox="1"/>
          <p:nvPr/>
        </p:nvSpPr>
        <p:spPr>
          <a:xfrm>
            <a:off x="6371691" y="5782415"/>
            <a:ext cx="1682000" cy="427200"/>
          </a:xfrm>
          <a:prstGeom prst="rect">
            <a:avLst/>
          </a:prstGeom>
          <a:noFill/>
          <a:ln>
            <a:noFill/>
          </a:ln>
        </p:spPr>
        <p:txBody>
          <a:bodyPr spcFirstLastPara="1" wrap="square" lIns="121900" tIns="121900" rIns="121900" bIns="121900" anchor="t" anchorCtr="0">
            <a:noAutofit/>
          </a:bodyPr>
          <a:lstStyle/>
          <a:p>
            <a:pPr algn="ctr"/>
            <a:r>
              <a:rPr lang="en" sz="2400" b="1" dirty="0">
                <a:solidFill>
                  <a:srgbClr val="0B5394"/>
                </a:solidFill>
              </a:rPr>
              <a:t>ACR Server</a:t>
            </a:r>
            <a:endParaRPr sz="2400" b="1" dirty="0">
              <a:solidFill>
                <a:srgbClr val="0B539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9"/>
                                        </p:tgtEl>
                                        <p:attrNameLst>
                                          <p:attrName>style.visibility</p:attrName>
                                        </p:attrNameLst>
                                      </p:cBhvr>
                                      <p:to>
                                        <p:strVal val="visible"/>
                                      </p:to>
                                    </p:set>
                                    <p:animEffect transition="in" filter="fade">
                                      <p:cBhvr>
                                        <p:cTn id="7" dur="1000"/>
                                        <p:tgtEl>
                                          <p:spTgt spid="269"/>
                                        </p:tgtEl>
                                      </p:cBhvr>
                                    </p:animEffect>
                                  </p:childTnLst>
                                </p:cTn>
                              </p:par>
                              <p:par>
                                <p:cTn id="8" presetID="10" presetClass="entr" presetSubtype="0" fill="hold" nodeType="withEffect">
                                  <p:stCondLst>
                                    <p:cond delay="0"/>
                                  </p:stCondLst>
                                  <p:childTnLst>
                                    <p:set>
                                      <p:cBhvr>
                                        <p:cTn id="9" dur="1" fill="hold">
                                          <p:stCondLst>
                                            <p:cond delay="0"/>
                                          </p:stCondLst>
                                        </p:cTn>
                                        <p:tgtEl>
                                          <p:spTgt spid="270"/>
                                        </p:tgtEl>
                                        <p:attrNameLst>
                                          <p:attrName>style.visibility</p:attrName>
                                        </p:attrNameLst>
                                      </p:cBhvr>
                                      <p:to>
                                        <p:strVal val="visible"/>
                                      </p:to>
                                    </p:set>
                                    <p:animEffect transition="in" filter="fade">
                                      <p:cBhvr>
                                        <p:cTn id="10" dur="1000"/>
                                        <p:tgtEl>
                                          <p:spTgt spid="270"/>
                                        </p:tgtEl>
                                      </p:cBhvr>
                                    </p:animEffect>
                                  </p:childTnLst>
                                </p:cTn>
                              </p:par>
                              <p:par>
                                <p:cTn id="11" presetID="10" presetClass="entr" presetSubtype="0" fill="hold" nodeType="withEffect">
                                  <p:stCondLst>
                                    <p:cond delay="0"/>
                                  </p:stCondLst>
                                  <p:childTnLst>
                                    <p:set>
                                      <p:cBhvr>
                                        <p:cTn id="12" dur="1" fill="hold">
                                          <p:stCondLst>
                                            <p:cond delay="0"/>
                                          </p:stCondLst>
                                        </p:cTn>
                                        <p:tgtEl>
                                          <p:spTgt spid="271"/>
                                        </p:tgtEl>
                                        <p:attrNameLst>
                                          <p:attrName>style.visibility</p:attrName>
                                        </p:attrNameLst>
                                      </p:cBhvr>
                                      <p:to>
                                        <p:strVal val="visible"/>
                                      </p:to>
                                    </p:set>
                                    <p:animEffect transition="in" filter="fade">
                                      <p:cBhvr>
                                        <p:cTn id="13" dur="1000"/>
                                        <p:tgtEl>
                                          <p:spTgt spid="271"/>
                                        </p:tgtEl>
                                      </p:cBhvr>
                                    </p:animEffect>
                                  </p:childTnLst>
                                </p:cTn>
                              </p:par>
                              <p:par>
                                <p:cTn id="14" presetID="10" presetClass="entr" presetSubtype="0" fill="hold" nodeType="withEffect">
                                  <p:stCondLst>
                                    <p:cond delay="0"/>
                                  </p:stCondLst>
                                  <p:childTnLst>
                                    <p:set>
                                      <p:cBhvr>
                                        <p:cTn id="15" dur="1" fill="hold">
                                          <p:stCondLst>
                                            <p:cond delay="0"/>
                                          </p:stCondLst>
                                        </p:cTn>
                                        <p:tgtEl>
                                          <p:spTgt spid="272"/>
                                        </p:tgtEl>
                                        <p:attrNameLst>
                                          <p:attrName>style.visibility</p:attrName>
                                        </p:attrNameLst>
                                      </p:cBhvr>
                                      <p:to>
                                        <p:strVal val="visible"/>
                                      </p:to>
                                    </p:set>
                                    <p:animEffect transition="in" filter="fade">
                                      <p:cBhvr>
                                        <p:cTn id="16" dur="1000"/>
                                        <p:tgtEl>
                                          <p:spTgt spid="272"/>
                                        </p:tgtEl>
                                      </p:cBhvr>
                                    </p:animEffect>
                                  </p:childTnLst>
                                </p:cTn>
                              </p:par>
                              <p:par>
                                <p:cTn id="17" presetID="10" presetClass="entr" presetSubtype="0" fill="hold" nodeType="withEffect">
                                  <p:stCondLst>
                                    <p:cond delay="0"/>
                                  </p:stCondLst>
                                  <p:childTnLst>
                                    <p:set>
                                      <p:cBhvr>
                                        <p:cTn id="18" dur="1" fill="hold">
                                          <p:stCondLst>
                                            <p:cond delay="0"/>
                                          </p:stCondLst>
                                        </p:cTn>
                                        <p:tgtEl>
                                          <p:spTgt spid="273"/>
                                        </p:tgtEl>
                                        <p:attrNameLst>
                                          <p:attrName>style.visibility</p:attrName>
                                        </p:attrNameLst>
                                      </p:cBhvr>
                                      <p:to>
                                        <p:strVal val="visible"/>
                                      </p:to>
                                    </p:set>
                                    <p:animEffect transition="in" filter="fade">
                                      <p:cBhvr>
                                        <p:cTn id="19" dur="1000"/>
                                        <p:tgtEl>
                                          <p:spTgt spid="273"/>
                                        </p:tgtEl>
                                      </p:cBhvr>
                                    </p:animEffect>
                                  </p:childTnLst>
                                </p:cTn>
                              </p:par>
                              <p:par>
                                <p:cTn id="20" presetID="10" presetClass="entr" presetSubtype="0" fill="hold" nodeType="withEffect">
                                  <p:stCondLst>
                                    <p:cond delay="0"/>
                                  </p:stCondLst>
                                  <p:childTnLst>
                                    <p:set>
                                      <p:cBhvr>
                                        <p:cTn id="21" dur="1" fill="hold">
                                          <p:stCondLst>
                                            <p:cond delay="0"/>
                                          </p:stCondLst>
                                        </p:cTn>
                                        <p:tgtEl>
                                          <p:spTgt spid="274"/>
                                        </p:tgtEl>
                                        <p:attrNameLst>
                                          <p:attrName>style.visibility</p:attrName>
                                        </p:attrNameLst>
                                      </p:cBhvr>
                                      <p:to>
                                        <p:strVal val="visible"/>
                                      </p:to>
                                    </p:set>
                                    <p:animEffect transition="in" filter="fade">
                                      <p:cBhvr>
                                        <p:cTn id="22" dur="10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7" name="Google Shape;287;p32"/>
          <p:cNvPicPr preferRelativeResize="0"/>
          <p:nvPr/>
        </p:nvPicPr>
        <p:blipFill>
          <a:blip r:embed="rId3">
            <a:alphaModFix/>
          </a:blip>
          <a:stretch>
            <a:fillRect/>
          </a:stretch>
        </p:blipFill>
        <p:spPr>
          <a:xfrm>
            <a:off x="519500" y="3671434"/>
            <a:ext cx="4311435" cy="2878100"/>
          </a:xfrm>
          <a:prstGeom prst="rect">
            <a:avLst/>
          </a:prstGeom>
          <a:noFill/>
          <a:ln>
            <a:noFill/>
          </a:ln>
        </p:spPr>
      </p:pic>
      <p:cxnSp>
        <p:nvCxnSpPr>
          <p:cNvPr id="289" name="Google Shape;289;p32"/>
          <p:cNvCxnSpPr/>
          <p:nvPr/>
        </p:nvCxnSpPr>
        <p:spPr>
          <a:xfrm>
            <a:off x="6096000" y="1720267"/>
            <a:ext cx="11600" cy="5103200"/>
          </a:xfrm>
          <a:prstGeom prst="straightConnector1">
            <a:avLst/>
          </a:prstGeom>
          <a:noFill/>
          <a:ln w="28575" cap="flat" cmpd="sng">
            <a:solidFill>
              <a:srgbClr val="0B5394"/>
            </a:solidFill>
            <a:prstDash val="solid"/>
            <a:round/>
            <a:headEnd type="none" w="med" len="med"/>
            <a:tailEnd type="none" w="med" len="med"/>
          </a:ln>
        </p:spPr>
      </p:cxnSp>
      <p:pic>
        <p:nvPicPr>
          <p:cNvPr id="291" name="Google Shape;291;p32"/>
          <p:cNvPicPr preferRelativeResize="0"/>
          <p:nvPr/>
        </p:nvPicPr>
        <p:blipFill rotWithShape="1">
          <a:blip r:embed="rId4">
            <a:alphaModFix/>
          </a:blip>
          <a:srcRect l="8420" t="9532" r="9592" b="18900"/>
          <a:stretch/>
        </p:blipFill>
        <p:spPr>
          <a:xfrm>
            <a:off x="519500" y="522399"/>
            <a:ext cx="1524000" cy="1436656"/>
          </a:xfrm>
          <a:prstGeom prst="rect">
            <a:avLst/>
          </a:prstGeom>
          <a:noFill/>
          <a:ln>
            <a:noFill/>
          </a:ln>
        </p:spPr>
      </p:pic>
      <p:sp>
        <p:nvSpPr>
          <p:cNvPr id="292" name="Google Shape;292;p32"/>
          <p:cNvSpPr txBox="1"/>
          <p:nvPr/>
        </p:nvSpPr>
        <p:spPr>
          <a:xfrm>
            <a:off x="851884" y="2020233"/>
            <a:ext cx="20716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Captured frames</a:t>
            </a:r>
            <a:endParaRPr sz="1600">
              <a:solidFill>
                <a:schemeClr val="dk2"/>
              </a:solidFill>
            </a:endParaRPr>
          </a:p>
        </p:txBody>
      </p:sp>
      <p:pic>
        <p:nvPicPr>
          <p:cNvPr id="293" name="Google Shape;293;p32"/>
          <p:cNvPicPr preferRelativeResize="0"/>
          <p:nvPr/>
        </p:nvPicPr>
        <p:blipFill rotWithShape="1">
          <a:blip r:embed="rId5">
            <a:alphaModFix/>
          </a:blip>
          <a:srcRect l="925" r="1703"/>
          <a:stretch/>
        </p:blipFill>
        <p:spPr>
          <a:xfrm>
            <a:off x="3848301" y="2457900"/>
            <a:ext cx="952500" cy="1000467"/>
          </a:xfrm>
          <a:prstGeom prst="rect">
            <a:avLst/>
          </a:prstGeom>
          <a:noFill/>
          <a:ln>
            <a:noFill/>
          </a:ln>
        </p:spPr>
      </p:pic>
      <p:sp>
        <p:nvSpPr>
          <p:cNvPr id="294" name="Google Shape;294;p32"/>
          <p:cNvSpPr txBox="1"/>
          <p:nvPr/>
        </p:nvSpPr>
        <p:spPr>
          <a:xfrm>
            <a:off x="3292584" y="2020233"/>
            <a:ext cx="20716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Content fingerprint</a:t>
            </a:r>
            <a:endParaRPr sz="1600">
              <a:solidFill>
                <a:schemeClr val="dk2"/>
              </a:solidFill>
            </a:endParaRPr>
          </a:p>
        </p:txBody>
      </p:sp>
      <p:sp>
        <p:nvSpPr>
          <p:cNvPr id="296" name="Google Shape;296;p32"/>
          <p:cNvSpPr/>
          <p:nvPr/>
        </p:nvSpPr>
        <p:spPr>
          <a:xfrm>
            <a:off x="7782700" y="2487333"/>
            <a:ext cx="2659600" cy="9416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pic>
        <p:nvPicPr>
          <p:cNvPr id="297" name="Google Shape;297;p32"/>
          <p:cNvPicPr preferRelativeResize="0"/>
          <p:nvPr/>
        </p:nvPicPr>
        <p:blipFill rotWithShape="1">
          <a:blip r:embed="rId5">
            <a:alphaModFix/>
          </a:blip>
          <a:srcRect l="9530" t="7213" r="10781" b="6288"/>
          <a:stretch/>
        </p:blipFill>
        <p:spPr>
          <a:xfrm>
            <a:off x="7841967" y="2525451"/>
            <a:ext cx="779533" cy="865367"/>
          </a:xfrm>
          <a:prstGeom prst="rect">
            <a:avLst/>
          </a:prstGeom>
          <a:noFill/>
          <a:ln>
            <a:noFill/>
          </a:ln>
        </p:spPr>
      </p:pic>
      <p:pic>
        <p:nvPicPr>
          <p:cNvPr id="298" name="Google Shape;298;p32"/>
          <p:cNvPicPr preferRelativeResize="0"/>
          <p:nvPr/>
        </p:nvPicPr>
        <p:blipFill rotWithShape="1">
          <a:blip r:embed="rId5">
            <a:alphaModFix/>
          </a:blip>
          <a:srcRect l="9530" t="7213" r="10781" b="6288"/>
          <a:stretch/>
        </p:blipFill>
        <p:spPr>
          <a:xfrm>
            <a:off x="9613800" y="2525451"/>
            <a:ext cx="779533" cy="865367"/>
          </a:xfrm>
          <a:prstGeom prst="rect">
            <a:avLst/>
          </a:prstGeom>
          <a:noFill/>
          <a:ln>
            <a:noFill/>
          </a:ln>
        </p:spPr>
      </p:pic>
      <p:pic>
        <p:nvPicPr>
          <p:cNvPr id="299" name="Google Shape;299;p32"/>
          <p:cNvPicPr preferRelativeResize="0"/>
          <p:nvPr/>
        </p:nvPicPr>
        <p:blipFill rotWithShape="1">
          <a:blip r:embed="rId5">
            <a:alphaModFix/>
          </a:blip>
          <a:srcRect l="9530" t="7213" r="10781" b="6288"/>
          <a:stretch/>
        </p:blipFill>
        <p:spPr>
          <a:xfrm>
            <a:off x="8722734" y="2525451"/>
            <a:ext cx="779533" cy="865367"/>
          </a:xfrm>
          <a:prstGeom prst="rect">
            <a:avLst/>
          </a:prstGeom>
          <a:noFill/>
          <a:ln>
            <a:noFill/>
          </a:ln>
        </p:spPr>
      </p:pic>
      <p:pic>
        <p:nvPicPr>
          <p:cNvPr id="300" name="Google Shape;300;p32" descr="File:Linecons database.svg - Wikimedia Commons"/>
          <p:cNvPicPr preferRelativeResize="0"/>
          <p:nvPr/>
        </p:nvPicPr>
        <p:blipFill>
          <a:blip r:embed="rId6">
            <a:alphaModFix/>
          </a:blip>
          <a:stretch>
            <a:fillRect/>
          </a:stretch>
        </p:blipFill>
        <p:spPr>
          <a:xfrm>
            <a:off x="10370467" y="3045167"/>
            <a:ext cx="685599" cy="685599"/>
          </a:xfrm>
          <a:prstGeom prst="rect">
            <a:avLst/>
          </a:prstGeom>
          <a:noFill/>
          <a:ln>
            <a:noFill/>
          </a:ln>
        </p:spPr>
      </p:pic>
      <p:pic>
        <p:nvPicPr>
          <p:cNvPr id="301" name="Google Shape;301;p32"/>
          <p:cNvPicPr preferRelativeResize="0"/>
          <p:nvPr/>
        </p:nvPicPr>
        <p:blipFill rotWithShape="1">
          <a:blip r:embed="rId7">
            <a:alphaModFix/>
          </a:blip>
          <a:srcRect l="31200" t="7610" r="21987" b="22629"/>
          <a:stretch/>
        </p:blipFill>
        <p:spPr>
          <a:xfrm>
            <a:off x="7922767" y="1458567"/>
            <a:ext cx="617933" cy="711067"/>
          </a:xfrm>
          <a:prstGeom prst="rect">
            <a:avLst/>
          </a:prstGeom>
          <a:noFill/>
          <a:ln>
            <a:noFill/>
          </a:ln>
        </p:spPr>
      </p:pic>
      <p:pic>
        <p:nvPicPr>
          <p:cNvPr id="302" name="Google Shape;302;p32"/>
          <p:cNvPicPr preferRelativeResize="0"/>
          <p:nvPr/>
        </p:nvPicPr>
        <p:blipFill>
          <a:blip r:embed="rId8">
            <a:alphaModFix/>
          </a:blip>
          <a:stretch>
            <a:fillRect/>
          </a:stretch>
        </p:blipFill>
        <p:spPr>
          <a:xfrm>
            <a:off x="9370918" y="1385900"/>
            <a:ext cx="1265300" cy="783731"/>
          </a:xfrm>
          <a:prstGeom prst="rect">
            <a:avLst/>
          </a:prstGeom>
          <a:noFill/>
          <a:ln>
            <a:noFill/>
          </a:ln>
        </p:spPr>
      </p:pic>
      <p:cxnSp>
        <p:nvCxnSpPr>
          <p:cNvPr id="303" name="Google Shape;303;p32"/>
          <p:cNvCxnSpPr>
            <a:stCxn id="301" idx="2"/>
          </p:cNvCxnSpPr>
          <p:nvPr/>
        </p:nvCxnSpPr>
        <p:spPr>
          <a:xfrm>
            <a:off x="8231733" y="2169633"/>
            <a:ext cx="2800" cy="304400"/>
          </a:xfrm>
          <a:prstGeom prst="straightConnector1">
            <a:avLst/>
          </a:prstGeom>
          <a:noFill/>
          <a:ln w="19050" cap="flat" cmpd="sng">
            <a:solidFill>
              <a:schemeClr val="dk1"/>
            </a:solidFill>
            <a:prstDash val="solid"/>
            <a:round/>
            <a:headEnd type="none" w="med" len="med"/>
            <a:tailEnd type="triangle" w="med" len="med"/>
          </a:ln>
        </p:spPr>
      </p:cxnSp>
      <p:cxnSp>
        <p:nvCxnSpPr>
          <p:cNvPr id="304" name="Google Shape;304;p32"/>
          <p:cNvCxnSpPr>
            <a:stCxn id="302" idx="2"/>
          </p:cNvCxnSpPr>
          <p:nvPr/>
        </p:nvCxnSpPr>
        <p:spPr>
          <a:xfrm>
            <a:off x="10003567" y="2169631"/>
            <a:ext cx="1600" cy="313600"/>
          </a:xfrm>
          <a:prstGeom prst="straightConnector1">
            <a:avLst/>
          </a:prstGeom>
          <a:noFill/>
          <a:ln w="19050" cap="flat" cmpd="sng">
            <a:solidFill>
              <a:schemeClr val="dk1"/>
            </a:solidFill>
            <a:prstDash val="solid"/>
            <a:round/>
            <a:headEnd type="none" w="med" len="med"/>
            <a:tailEnd type="triangle" w="med" len="med"/>
          </a:ln>
        </p:spPr>
      </p:cxnSp>
      <p:sp>
        <p:nvSpPr>
          <p:cNvPr id="305" name="Google Shape;305;p32"/>
          <p:cNvSpPr txBox="1"/>
          <p:nvPr/>
        </p:nvSpPr>
        <p:spPr>
          <a:xfrm>
            <a:off x="6657567" y="1708533"/>
            <a:ext cx="12652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Live feed</a:t>
            </a:r>
            <a:endParaRPr sz="1600">
              <a:solidFill>
                <a:schemeClr val="dk2"/>
              </a:solidFill>
            </a:endParaRPr>
          </a:p>
        </p:txBody>
      </p:sp>
      <p:sp>
        <p:nvSpPr>
          <p:cNvPr id="306" name="Google Shape;306;p32"/>
          <p:cNvSpPr txBox="1"/>
          <p:nvPr/>
        </p:nvSpPr>
        <p:spPr>
          <a:xfrm>
            <a:off x="10567033" y="1618667"/>
            <a:ext cx="15672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Media library</a:t>
            </a:r>
            <a:endParaRPr sz="1600">
              <a:solidFill>
                <a:schemeClr val="dk2"/>
              </a:solidFill>
            </a:endParaRPr>
          </a:p>
        </p:txBody>
      </p:sp>
      <p:sp>
        <p:nvSpPr>
          <p:cNvPr id="307" name="Google Shape;307;p32"/>
          <p:cNvSpPr txBox="1"/>
          <p:nvPr/>
        </p:nvSpPr>
        <p:spPr>
          <a:xfrm>
            <a:off x="7614699" y="3390833"/>
            <a:ext cx="29956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Content fingerprint database</a:t>
            </a:r>
            <a:endParaRPr sz="1600">
              <a:solidFill>
                <a:schemeClr val="dk2"/>
              </a:solidFill>
            </a:endParaRPr>
          </a:p>
        </p:txBody>
      </p:sp>
      <p:sp>
        <p:nvSpPr>
          <p:cNvPr id="308" name="Google Shape;308;p32"/>
          <p:cNvSpPr/>
          <p:nvPr/>
        </p:nvSpPr>
        <p:spPr>
          <a:xfrm>
            <a:off x="5939033" y="2487333"/>
            <a:ext cx="285200" cy="903600"/>
          </a:xfrm>
          <a:prstGeom prst="rect">
            <a:avLst/>
          </a:prstGeom>
          <a:solidFill>
            <a:schemeClr val="lt1"/>
          </a:solidFill>
          <a:ln>
            <a:noFill/>
          </a:ln>
        </p:spPr>
        <p:txBody>
          <a:bodyPr spcFirstLastPara="1" wrap="square" lIns="121900" tIns="121900" rIns="121900" bIns="121900" anchor="ctr" anchorCtr="0">
            <a:noAutofit/>
          </a:bodyPr>
          <a:lstStyle/>
          <a:p>
            <a:pPr algn="ctr"/>
            <a:endParaRPr sz="2400"/>
          </a:p>
        </p:txBody>
      </p:sp>
      <p:cxnSp>
        <p:nvCxnSpPr>
          <p:cNvPr id="309" name="Google Shape;309;p32"/>
          <p:cNvCxnSpPr>
            <a:stCxn id="293" idx="3"/>
            <a:endCxn id="296" idx="1"/>
          </p:cNvCxnSpPr>
          <p:nvPr/>
        </p:nvCxnSpPr>
        <p:spPr>
          <a:xfrm>
            <a:off x="4800800" y="2958133"/>
            <a:ext cx="2982000" cy="0"/>
          </a:xfrm>
          <a:prstGeom prst="straightConnector1">
            <a:avLst/>
          </a:prstGeom>
          <a:noFill/>
          <a:ln w="19050" cap="flat" cmpd="sng">
            <a:solidFill>
              <a:schemeClr val="dk1"/>
            </a:solidFill>
            <a:prstDash val="solid"/>
            <a:round/>
            <a:headEnd type="none" w="med" len="med"/>
            <a:tailEnd type="triangle" w="med" len="med"/>
          </a:ln>
        </p:spPr>
      </p:cxnSp>
      <p:cxnSp>
        <p:nvCxnSpPr>
          <p:cNvPr id="310" name="Google Shape;310;p32"/>
          <p:cNvCxnSpPr>
            <a:stCxn id="311" idx="3"/>
          </p:cNvCxnSpPr>
          <p:nvPr/>
        </p:nvCxnSpPr>
        <p:spPr>
          <a:xfrm rot="10800000" flipH="1">
            <a:off x="3281216" y="2958200"/>
            <a:ext cx="567200" cy="4000"/>
          </a:xfrm>
          <a:prstGeom prst="straightConnector1">
            <a:avLst/>
          </a:prstGeom>
          <a:noFill/>
          <a:ln w="19050" cap="flat" cmpd="sng">
            <a:solidFill>
              <a:schemeClr val="dk1"/>
            </a:solidFill>
            <a:prstDash val="solid"/>
            <a:round/>
            <a:headEnd type="none" w="med" len="med"/>
            <a:tailEnd type="triangle" w="med" len="med"/>
          </a:ln>
        </p:spPr>
      </p:cxnSp>
      <p:sp>
        <p:nvSpPr>
          <p:cNvPr id="311" name="Google Shape;311;p32"/>
          <p:cNvSpPr/>
          <p:nvPr/>
        </p:nvSpPr>
        <p:spPr>
          <a:xfrm>
            <a:off x="553216" y="2495400"/>
            <a:ext cx="2728000" cy="9336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pic>
        <p:nvPicPr>
          <p:cNvPr id="312" name="Google Shape;312;p32"/>
          <p:cNvPicPr preferRelativeResize="0"/>
          <p:nvPr/>
        </p:nvPicPr>
        <p:blipFill rotWithShape="1">
          <a:blip r:embed="rId9">
            <a:alphaModFix/>
          </a:blip>
          <a:srcRect l="17467" r="19903"/>
          <a:stretch/>
        </p:blipFill>
        <p:spPr>
          <a:xfrm>
            <a:off x="612584" y="2584767"/>
            <a:ext cx="819699" cy="754868"/>
          </a:xfrm>
          <a:prstGeom prst="rect">
            <a:avLst/>
          </a:prstGeom>
          <a:noFill/>
          <a:ln w="9525" cap="flat" cmpd="sng">
            <a:solidFill>
              <a:schemeClr val="dk1"/>
            </a:solidFill>
            <a:prstDash val="solid"/>
            <a:round/>
            <a:headEnd type="none" w="sm" len="sm"/>
            <a:tailEnd type="none" w="sm" len="sm"/>
          </a:ln>
        </p:spPr>
      </p:pic>
      <p:pic>
        <p:nvPicPr>
          <p:cNvPr id="313" name="Google Shape;313;p32"/>
          <p:cNvPicPr preferRelativeResize="0"/>
          <p:nvPr/>
        </p:nvPicPr>
        <p:blipFill rotWithShape="1">
          <a:blip r:embed="rId10">
            <a:alphaModFix/>
          </a:blip>
          <a:srcRect l="21982" r="20651"/>
          <a:stretch/>
        </p:blipFill>
        <p:spPr>
          <a:xfrm>
            <a:off x="1489767" y="2580400"/>
            <a:ext cx="854835" cy="763600"/>
          </a:xfrm>
          <a:prstGeom prst="rect">
            <a:avLst/>
          </a:prstGeom>
          <a:noFill/>
          <a:ln w="9525" cap="flat" cmpd="sng">
            <a:solidFill>
              <a:schemeClr val="dk1"/>
            </a:solidFill>
            <a:prstDash val="solid"/>
            <a:round/>
            <a:headEnd type="none" w="sm" len="sm"/>
            <a:tailEnd type="none" w="sm" len="sm"/>
          </a:ln>
        </p:spPr>
      </p:pic>
      <p:pic>
        <p:nvPicPr>
          <p:cNvPr id="314" name="Google Shape;314;p32"/>
          <p:cNvPicPr preferRelativeResize="0"/>
          <p:nvPr/>
        </p:nvPicPr>
        <p:blipFill rotWithShape="1">
          <a:blip r:embed="rId11">
            <a:alphaModFix/>
          </a:blip>
          <a:srcRect l="17638" r="19814"/>
          <a:stretch/>
        </p:blipFill>
        <p:spPr>
          <a:xfrm>
            <a:off x="2402117" y="2584767"/>
            <a:ext cx="819699" cy="754867"/>
          </a:xfrm>
          <a:prstGeom prst="rect">
            <a:avLst/>
          </a:prstGeom>
          <a:noFill/>
          <a:ln w="9525" cap="flat" cmpd="sng">
            <a:solidFill>
              <a:schemeClr val="dk1"/>
            </a:solidFill>
            <a:prstDash val="solid"/>
            <a:round/>
            <a:headEnd type="none" w="sm" len="sm"/>
            <a:tailEnd type="none" w="sm" len="sm"/>
          </a:ln>
        </p:spPr>
      </p:pic>
      <p:sp>
        <p:nvSpPr>
          <p:cNvPr id="3" name="Title 2">
            <a:extLst>
              <a:ext uri="{FF2B5EF4-FFF2-40B4-BE49-F238E27FC236}">
                <a16:creationId xmlns:a16="http://schemas.microsoft.com/office/drawing/2014/main" id="{9BACF035-3804-6268-27A5-53BAC0CCACE4}"/>
              </a:ext>
            </a:extLst>
          </p:cNvPr>
          <p:cNvSpPr>
            <a:spLocks noGrp="1"/>
          </p:cNvSpPr>
          <p:nvPr>
            <p:ph type="title"/>
          </p:nvPr>
        </p:nvSpPr>
        <p:spPr/>
        <p:txBody>
          <a:bodyPr>
            <a:normAutofit/>
          </a:bodyPr>
          <a:lstStyle/>
          <a:p>
            <a:endParaRPr lang="en-US"/>
          </a:p>
        </p:txBody>
      </p:sp>
      <p:sp>
        <p:nvSpPr>
          <p:cNvPr id="2" name="Google Shape;224;p29">
            <a:extLst>
              <a:ext uri="{FF2B5EF4-FFF2-40B4-BE49-F238E27FC236}">
                <a16:creationId xmlns:a16="http://schemas.microsoft.com/office/drawing/2014/main" id="{7525F944-5943-A61F-45CA-449E4852864E}"/>
              </a:ext>
            </a:extLst>
          </p:cNvPr>
          <p:cNvSpPr txBox="1"/>
          <p:nvPr/>
        </p:nvSpPr>
        <p:spPr>
          <a:xfrm>
            <a:off x="4636920" y="1669327"/>
            <a:ext cx="1524000" cy="427200"/>
          </a:xfrm>
          <a:prstGeom prst="rect">
            <a:avLst/>
          </a:prstGeom>
          <a:noFill/>
          <a:ln>
            <a:noFill/>
          </a:ln>
        </p:spPr>
        <p:txBody>
          <a:bodyPr spcFirstLastPara="1" wrap="square" lIns="121900" tIns="121900" rIns="121900" bIns="121900" anchor="t" anchorCtr="0">
            <a:noAutofit/>
          </a:bodyPr>
          <a:lstStyle/>
          <a:p>
            <a:pPr algn="ctr"/>
            <a:r>
              <a:rPr lang="en" sz="2400" b="1" dirty="0">
                <a:solidFill>
                  <a:srgbClr val="0B5394"/>
                </a:solidFill>
              </a:rPr>
              <a:t>ACR Client</a:t>
            </a:r>
            <a:endParaRPr sz="2400" b="1" dirty="0">
              <a:solidFill>
                <a:srgbClr val="0B5394"/>
              </a:solidFill>
            </a:endParaRPr>
          </a:p>
        </p:txBody>
      </p:sp>
      <p:sp>
        <p:nvSpPr>
          <p:cNvPr id="4" name="Google Shape;412;p35">
            <a:extLst>
              <a:ext uri="{FF2B5EF4-FFF2-40B4-BE49-F238E27FC236}">
                <a16:creationId xmlns:a16="http://schemas.microsoft.com/office/drawing/2014/main" id="{913897E6-E215-607C-FD5A-2809DF303C73}"/>
              </a:ext>
            </a:extLst>
          </p:cNvPr>
          <p:cNvSpPr txBox="1"/>
          <p:nvPr/>
        </p:nvSpPr>
        <p:spPr>
          <a:xfrm>
            <a:off x="6371691" y="5782415"/>
            <a:ext cx="1682000" cy="427200"/>
          </a:xfrm>
          <a:prstGeom prst="rect">
            <a:avLst/>
          </a:prstGeom>
          <a:noFill/>
          <a:ln>
            <a:noFill/>
          </a:ln>
        </p:spPr>
        <p:txBody>
          <a:bodyPr spcFirstLastPara="1" wrap="square" lIns="121900" tIns="121900" rIns="121900" bIns="121900" anchor="t" anchorCtr="0">
            <a:noAutofit/>
          </a:bodyPr>
          <a:lstStyle/>
          <a:p>
            <a:pPr algn="ctr"/>
            <a:r>
              <a:rPr lang="en" sz="2400" b="1" dirty="0">
                <a:solidFill>
                  <a:srgbClr val="0B5394"/>
                </a:solidFill>
              </a:rPr>
              <a:t>ACR Server</a:t>
            </a:r>
            <a:endParaRPr sz="2400" b="1" dirty="0">
              <a:solidFill>
                <a:srgbClr val="0B539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1"/>
                                        </p:tgtEl>
                                        <p:attrNameLst>
                                          <p:attrName>style.visibility</p:attrName>
                                        </p:attrNameLst>
                                      </p:cBhvr>
                                      <p:to>
                                        <p:strVal val="visible"/>
                                      </p:to>
                                    </p:set>
                                    <p:animEffect transition="in" filter="fade">
                                      <p:cBhvr>
                                        <p:cTn id="7" dur="1000"/>
                                        <p:tgtEl>
                                          <p:spTgt spid="301"/>
                                        </p:tgtEl>
                                      </p:cBhvr>
                                    </p:animEffect>
                                  </p:childTnLst>
                                </p:cTn>
                              </p:par>
                              <p:par>
                                <p:cTn id="8" presetID="10" presetClass="entr" presetSubtype="0" fill="hold" nodeType="withEffect">
                                  <p:stCondLst>
                                    <p:cond delay="0"/>
                                  </p:stCondLst>
                                  <p:childTnLst>
                                    <p:set>
                                      <p:cBhvr>
                                        <p:cTn id="9" dur="1" fill="hold">
                                          <p:stCondLst>
                                            <p:cond delay="0"/>
                                          </p:stCondLst>
                                        </p:cTn>
                                        <p:tgtEl>
                                          <p:spTgt spid="302"/>
                                        </p:tgtEl>
                                        <p:attrNameLst>
                                          <p:attrName>style.visibility</p:attrName>
                                        </p:attrNameLst>
                                      </p:cBhvr>
                                      <p:to>
                                        <p:strVal val="visible"/>
                                      </p:to>
                                    </p:set>
                                    <p:animEffect transition="in" filter="fade">
                                      <p:cBhvr>
                                        <p:cTn id="10" dur="1000"/>
                                        <p:tgtEl>
                                          <p:spTgt spid="302"/>
                                        </p:tgtEl>
                                      </p:cBhvr>
                                    </p:animEffect>
                                  </p:childTnLst>
                                </p:cTn>
                              </p:par>
                              <p:par>
                                <p:cTn id="11" presetID="10" presetClass="entr" presetSubtype="0" fill="hold" nodeType="withEffect">
                                  <p:stCondLst>
                                    <p:cond delay="0"/>
                                  </p:stCondLst>
                                  <p:childTnLst>
                                    <p:set>
                                      <p:cBhvr>
                                        <p:cTn id="12" dur="1" fill="hold">
                                          <p:stCondLst>
                                            <p:cond delay="0"/>
                                          </p:stCondLst>
                                        </p:cTn>
                                        <p:tgtEl>
                                          <p:spTgt spid="306"/>
                                        </p:tgtEl>
                                        <p:attrNameLst>
                                          <p:attrName>style.visibility</p:attrName>
                                        </p:attrNameLst>
                                      </p:cBhvr>
                                      <p:to>
                                        <p:strVal val="visible"/>
                                      </p:to>
                                    </p:set>
                                    <p:animEffect transition="in" filter="fade">
                                      <p:cBhvr>
                                        <p:cTn id="13" dur="1000"/>
                                        <p:tgtEl>
                                          <p:spTgt spid="306"/>
                                        </p:tgtEl>
                                      </p:cBhvr>
                                    </p:animEffect>
                                  </p:childTnLst>
                                </p:cTn>
                              </p:par>
                              <p:par>
                                <p:cTn id="14" presetID="10" presetClass="entr" presetSubtype="0" fill="hold" nodeType="withEffect">
                                  <p:stCondLst>
                                    <p:cond delay="0"/>
                                  </p:stCondLst>
                                  <p:childTnLst>
                                    <p:set>
                                      <p:cBhvr>
                                        <p:cTn id="15" dur="1" fill="hold">
                                          <p:stCondLst>
                                            <p:cond delay="0"/>
                                          </p:stCondLst>
                                        </p:cTn>
                                        <p:tgtEl>
                                          <p:spTgt spid="305"/>
                                        </p:tgtEl>
                                        <p:attrNameLst>
                                          <p:attrName>style.visibility</p:attrName>
                                        </p:attrNameLst>
                                      </p:cBhvr>
                                      <p:to>
                                        <p:strVal val="visible"/>
                                      </p:to>
                                    </p:set>
                                    <p:animEffect transition="in" filter="fade">
                                      <p:cBhvr>
                                        <p:cTn id="16" dur="1000"/>
                                        <p:tgtEl>
                                          <p:spTgt spid="305"/>
                                        </p:tgtEl>
                                      </p:cBhvr>
                                    </p:animEffect>
                                  </p:childTnLst>
                                </p:cTn>
                              </p:par>
                            </p:childTnLst>
                          </p:cTn>
                        </p:par>
                        <p:par>
                          <p:cTn id="17" fill="hold">
                            <p:stCondLst>
                              <p:cond delay="1000"/>
                            </p:stCondLst>
                            <p:childTnLst>
                              <p:par>
                                <p:cTn id="18" presetID="2" presetClass="entr" presetSubtype="1" fill="hold" nodeType="afterEffect">
                                  <p:stCondLst>
                                    <p:cond delay="0"/>
                                  </p:stCondLst>
                                  <p:childTnLst>
                                    <p:set>
                                      <p:cBhvr>
                                        <p:cTn id="19" dur="1" fill="hold">
                                          <p:stCondLst>
                                            <p:cond delay="0"/>
                                          </p:stCondLst>
                                        </p:cTn>
                                        <p:tgtEl>
                                          <p:spTgt spid="303"/>
                                        </p:tgtEl>
                                        <p:attrNameLst>
                                          <p:attrName>style.visibility</p:attrName>
                                        </p:attrNameLst>
                                      </p:cBhvr>
                                      <p:to>
                                        <p:strVal val="visible"/>
                                      </p:to>
                                    </p:set>
                                    <p:anim calcmode="lin" valueType="num">
                                      <p:cBhvr additive="base">
                                        <p:cTn id="20" dur="1000"/>
                                        <p:tgtEl>
                                          <p:spTgt spid="303"/>
                                        </p:tgtEl>
                                        <p:attrNameLst>
                                          <p:attrName>ppt_y</p:attrName>
                                        </p:attrNameLst>
                                      </p:cBhvr>
                                      <p:tavLst>
                                        <p:tav tm="0">
                                          <p:val>
                                            <p:strVal val="#ppt_y-1"/>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304"/>
                                        </p:tgtEl>
                                        <p:attrNameLst>
                                          <p:attrName>style.visibility</p:attrName>
                                        </p:attrNameLst>
                                      </p:cBhvr>
                                      <p:to>
                                        <p:strVal val="visible"/>
                                      </p:to>
                                    </p:set>
                                    <p:anim calcmode="lin" valueType="num">
                                      <p:cBhvr additive="base">
                                        <p:cTn id="23" dur="1000"/>
                                        <p:tgtEl>
                                          <p:spTgt spid="3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20" name="Google Shape;320;p33"/>
          <p:cNvPicPr preferRelativeResize="0"/>
          <p:nvPr/>
        </p:nvPicPr>
        <p:blipFill>
          <a:blip r:embed="rId3">
            <a:alphaModFix/>
          </a:blip>
          <a:stretch>
            <a:fillRect/>
          </a:stretch>
        </p:blipFill>
        <p:spPr>
          <a:xfrm>
            <a:off x="519500" y="3671434"/>
            <a:ext cx="4311435" cy="2878100"/>
          </a:xfrm>
          <a:prstGeom prst="rect">
            <a:avLst/>
          </a:prstGeom>
          <a:noFill/>
          <a:ln>
            <a:noFill/>
          </a:ln>
        </p:spPr>
      </p:pic>
      <p:cxnSp>
        <p:nvCxnSpPr>
          <p:cNvPr id="322" name="Google Shape;322;p33"/>
          <p:cNvCxnSpPr/>
          <p:nvPr/>
        </p:nvCxnSpPr>
        <p:spPr>
          <a:xfrm>
            <a:off x="6096000" y="1720267"/>
            <a:ext cx="11600" cy="5103200"/>
          </a:xfrm>
          <a:prstGeom prst="straightConnector1">
            <a:avLst/>
          </a:prstGeom>
          <a:noFill/>
          <a:ln w="28575" cap="flat" cmpd="sng">
            <a:solidFill>
              <a:srgbClr val="0B5394"/>
            </a:solidFill>
            <a:prstDash val="solid"/>
            <a:round/>
            <a:headEnd type="none" w="med" len="med"/>
            <a:tailEnd type="none" w="med" len="med"/>
          </a:ln>
        </p:spPr>
      </p:cxnSp>
      <p:pic>
        <p:nvPicPr>
          <p:cNvPr id="324" name="Google Shape;324;p33"/>
          <p:cNvPicPr preferRelativeResize="0"/>
          <p:nvPr/>
        </p:nvPicPr>
        <p:blipFill rotWithShape="1">
          <a:blip r:embed="rId4">
            <a:alphaModFix/>
          </a:blip>
          <a:srcRect l="8420" t="9532" r="9592" b="18900"/>
          <a:stretch/>
        </p:blipFill>
        <p:spPr>
          <a:xfrm>
            <a:off x="519500" y="522399"/>
            <a:ext cx="1524000" cy="1436656"/>
          </a:xfrm>
          <a:prstGeom prst="rect">
            <a:avLst/>
          </a:prstGeom>
          <a:noFill/>
          <a:ln>
            <a:noFill/>
          </a:ln>
        </p:spPr>
      </p:pic>
      <p:sp>
        <p:nvSpPr>
          <p:cNvPr id="325" name="Google Shape;325;p33"/>
          <p:cNvSpPr txBox="1"/>
          <p:nvPr/>
        </p:nvSpPr>
        <p:spPr>
          <a:xfrm>
            <a:off x="851884" y="2020233"/>
            <a:ext cx="20716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Captured frames</a:t>
            </a:r>
            <a:endParaRPr sz="1600">
              <a:solidFill>
                <a:schemeClr val="dk2"/>
              </a:solidFill>
            </a:endParaRPr>
          </a:p>
        </p:txBody>
      </p:sp>
      <p:pic>
        <p:nvPicPr>
          <p:cNvPr id="326" name="Google Shape;326;p33"/>
          <p:cNvPicPr preferRelativeResize="0"/>
          <p:nvPr/>
        </p:nvPicPr>
        <p:blipFill rotWithShape="1">
          <a:blip r:embed="rId5">
            <a:alphaModFix/>
          </a:blip>
          <a:srcRect l="925" r="1703"/>
          <a:stretch/>
        </p:blipFill>
        <p:spPr>
          <a:xfrm>
            <a:off x="3848301" y="2457900"/>
            <a:ext cx="952500" cy="1000467"/>
          </a:xfrm>
          <a:prstGeom prst="rect">
            <a:avLst/>
          </a:prstGeom>
          <a:noFill/>
          <a:ln>
            <a:noFill/>
          </a:ln>
        </p:spPr>
      </p:pic>
      <p:sp>
        <p:nvSpPr>
          <p:cNvPr id="327" name="Google Shape;327;p33"/>
          <p:cNvSpPr txBox="1"/>
          <p:nvPr/>
        </p:nvSpPr>
        <p:spPr>
          <a:xfrm>
            <a:off x="3292584" y="2020233"/>
            <a:ext cx="20716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Content fingerprint</a:t>
            </a:r>
            <a:endParaRPr sz="1600">
              <a:solidFill>
                <a:schemeClr val="dk2"/>
              </a:solidFill>
            </a:endParaRPr>
          </a:p>
        </p:txBody>
      </p:sp>
      <p:sp>
        <p:nvSpPr>
          <p:cNvPr id="329" name="Google Shape;329;p33"/>
          <p:cNvSpPr/>
          <p:nvPr/>
        </p:nvSpPr>
        <p:spPr>
          <a:xfrm>
            <a:off x="7782700" y="2487333"/>
            <a:ext cx="2659600" cy="9416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pic>
        <p:nvPicPr>
          <p:cNvPr id="330" name="Google Shape;330;p33"/>
          <p:cNvPicPr preferRelativeResize="0"/>
          <p:nvPr/>
        </p:nvPicPr>
        <p:blipFill rotWithShape="1">
          <a:blip r:embed="rId5">
            <a:alphaModFix/>
          </a:blip>
          <a:srcRect l="9530" t="7213" r="10781" b="6288"/>
          <a:stretch/>
        </p:blipFill>
        <p:spPr>
          <a:xfrm>
            <a:off x="7841967" y="2525451"/>
            <a:ext cx="779533" cy="865367"/>
          </a:xfrm>
          <a:prstGeom prst="rect">
            <a:avLst/>
          </a:prstGeom>
          <a:noFill/>
          <a:ln>
            <a:noFill/>
          </a:ln>
        </p:spPr>
      </p:pic>
      <p:pic>
        <p:nvPicPr>
          <p:cNvPr id="331" name="Google Shape;331;p33"/>
          <p:cNvPicPr preferRelativeResize="0"/>
          <p:nvPr/>
        </p:nvPicPr>
        <p:blipFill rotWithShape="1">
          <a:blip r:embed="rId5">
            <a:alphaModFix/>
          </a:blip>
          <a:srcRect l="9530" t="7213" r="10781" b="6288"/>
          <a:stretch/>
        </p:blipFill>
        <p:spPr>
          <a:xfrm>
            <a:off x="9613800" y="2525451"/>
            <a:ext cx="779533" cy="865367"/>
          </a:xfrm>
          <a:prstGeom prst="rect">
            <a:avLst/>
          </a:prstGeom>
          <a:noFill/>
          <a:ln>
            <a:noFill/>
          </a:ln>
        </p:spPr>
      </p:pic>
      <p:pic>
        <p:nvPicPr>
          <p:cNvPr id="332" name="Google Shape;332;p33"/>
          <p:cNvPicPr preferRelativeResize="0"/>
          <p:nvPr/>
        </p:nvPicPr>
        <p:blipFill rotWithShape="1">
          <a:blip r:embed="rId5">
            <a:alphaModFix/>
          </a:blip>
          <a:srcRect l="9530" t="7213" r="10781" b="6288"/>
          <a:stretch/>
        </p:blipFill>
        <p:spPr>
          <a:xfrm>
            <a:off x="8722734" y="2525451"/>
            <a:ext cx="779533" cy="865367"/>
          </a:xfrm>
          <a:prstGeom prst="rect">
            <a:avLst/>
          </a:prstGeom>
          <a:noFill/>
          <a:ln>
            <a:noFill/>
          </a:ln>
        </p:spPr>
      </p:pic>
      <p:pic>
        <p:nvPicPr>
          <p:cNvPr id="333" name="Google Shape;333;p33" descr="File:Linecons database.svg - Wikimedia Commons"/>
          <p:cNvPicPr preferRelativeResize="0"/>
          <p:nvPr/>
        </p:nvPicPr>
        <p:blipFill>
          <a:blip r:embed="rId6">
            <a:alphaModFix/>
          </a:blip>
          <a:stretch>
            <a:fillRect/>
          </a:stretch>
        </p:blipFill>
        <p:spPr>
          <a:xfrm>
            <a:off x="10370467" y="3045167"/>
            <a:ext cx="685599" cy="685599"/>
          </a:xfrm>
          <a:prstGeom prst="rect">
            <a:avLst/>
          </a:prstGeom>
          <a:noFill/>
          <a:ln>
            <a:noFill/>
          </a:ln>
        </p:spPr>
      </p:pic>
      <p:pic>
        <p:nvPicPr>
          <p:cNvPr id="334" name="Google Shape;334;p33"/>
          <p:cNvPicPr preferRelativeResize="0"/>
          <p:nvPr/>
        </p:nvPicPr>
        <p:blipFill rotWithShape="1">
          <a:blip r:embed="rId7">
            <a:alphaModFix/>
          </a:blip>
          <a:srcRect l="31200" t="7610" r="21987" b="22629"/>
          <a:stretch/>
        </p:blipFill>
        <p:spPr>
          <a:xfrm>
            <a:off x="7922767" y="1458567"/>
            <a:ext cx="617933" cy="711067"/>
          </a:xfrm>
          <a:prstGeom prst="rect">
            <a:avLst/>
          </a:prstGeom>
          <a:noFill/>
          <a:ln>
            <a:noFill/>
          </a:ln>
        </p:spPr>
      </p:pic>
      <p:pic>
        <p:nvPicPr>
          <p:cNvPr id="335" name="Google Shape;335;p33"/>
          <p:cNvPicPr preferRelativeResize="0"/>
          <p:nvPr/>
        </p:nvPicPr>
        <p:blipFill>
          <a:blip r:embed="rId8">
            <a:alphaModFix/>
          </a:blip>
          <a:stretch>
            <a:fillRect/>
          </a:stretch>
        </p:blipFill>
        <p:spPr>
          <a:xfrm>
            <a:off x="9370918" y="1385900"/>
            <a:ext cx="1265300" cy="783731"/>
          </a:xfrm>
          <a:prstGeom prst="rect">
            <a:avLst/>
          </a:prstGeom>
          <a:noFill/>
          <a:ln>
            <a:noFill/>
          </a:ln>
        </p:spPr>
      </p:pic>
      <p:cxnSp>
        <p:nvCxnSpPr>
          <p:cNvPr id="336" name="Google Shape;336;p33"/>
          <p:cNvCxnSpPr>
            <a:stCxn id="334" idx="2"/>
          </p:cNvCxnSpPr>
          <p:nvPr/>
        </p:nvCxnSpPr>
        <p:spPr>
          <a:xfrm>
            <a:off x="8231733" y="2169633"/>
            <a:ext cx="2800" cy="304400"/>
          </a:xfrm>
          <a:prstGeom prst="straightConnector1">
            <a:avLst/>
          </a:prstGeom>
          <a:noFill/>
          <a:ln w="19050" cap="flat" cmpd="sng">
            <a:solidFill>
              <a:schemeClr val="dk1"/>
            </a:solidFill>
            <a:prstDash val="solid"/>
            <a:round/>
            <a:headEnd type="none" w="med" len="med"/>
            <a:tailEnd type="triangle" w="med" len="med"/>
          </a:ln>
        </p:spPr>
      </p:cxnSp>
      <p:cxnSp>
        <p:nvCxnSpPr>
          <p:cNvPr id="337" name="Google Shape;337;p33"/>
          <p:cNvCxnSpPr>
            <a:stCxn id="335" idx="2"/>
          </p:cNvCxnSpPr>
          <p:nvPr/>
        </p:nvCxnSpPr>
        <p:spPr>
          <a:xfrm>
            <a:off x="10003567" y="2169631"/>
            <a:ext cx="1600" cy="313600"/>
          </a:xfrm>
          <a:prstGeom prst="straightConnector1">
            <a:avLst/>
          </a:prstGeom>
          <a:noFill/>
          <a:ln w="19050" cap="flat" cmpd="sng">
            <a:solidFill>
              <a:schemeClr val="dk1"/>
            </a:solidFill>
            <a:prstDash val="solid"/>
            <a:round/>
            <a:headEnd type="none" w="med" len="med"/>
            <a:tailEnd type="triangle" w="med" len="med"/>
          </a:ln>
        </p:spPr>
      </p:cxnSp>
      <p:sp>
        <p:nvSpPr>
          <p:cNvPr id="338" name="Google Shape;338;p33"/>
          <p:cNvSpPr txBox="1"/>
          <p:nvPr/>
        </p:nvSpPr>
        <p:spPr>
          <a:xfrm>
            <a:off x="6657567" y="1708533"/>
            <a:ext cx="12652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Live feed</a:t>
            </a:r>
            <a:endParaRPr sz="1600">
              <a:solidFill>
                <a:schemeClr val="dk2"/>
              </a:solidFill>
            </a:endParaRPr>
          </a:p>
        </p:txBody>
      </p:sp>
      <p:sp>
        <p:nvSpPr>
          <p:cNvPr id="339" name="Google Shape;339;p33"/>
          <p:cNvSpPr txBox="1"/>
          <p:nvPr/>
        </p:nvSpPr>
        <p:spPr>
          <a:xfrm>
            <a:off x="10567033" y="1618667"/>
            <a:ext cx="15672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Media library</a:t>
            </a:r>
            <a:endParaRPr sz="1600">
              <a:solidFill>
                <a:schemeClr val="dk2"/>
              </a:solidFill>
            </a:endParaRPr>
          </a:p>
        </p:txBody>
      </p:sp>
      <p:sp>
        <p:nvSpPr>
          <p:cNvPr id="340" name="Google Shape;340;p33"/>
          <p:cNvSpPr txBox="1"/>
          <p:nvPr/>
        </p:nvSpPr>
        <p:spPr>
          <a:xfrm>
            <a:off x="7614699" y="3390833"/>
            <a:ext cx="29956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Content fingerprint database</a:t>
            </a:r>
            <a:endParaRPr sz="1600">
              <a:solidFill>
                <a:schemeClr val="dk2"/>
              </a:solidFill>
            </a:endParaRPr>
          </a:p>
        </p:txBody>
      </p:sp>
      <p:sp>
        <p:nvSpPr>
          <p:cNvPr id="341" name="Google Shape;341;p33"/>
          <p:cNvSpPr/>
          <p:nvPr/>
        </p:nvSpPr>
        <p:spPr>
          <a:xfrm>
            <a:off x="5939033" y="2487333"/>
            <a:ext cx="285200" cy="903600"/>
          </a:xfrm>
          <a:prstGeom prst="rect">
            <a:avLst/>
          </a:prstGeom>
          <a:solidFill>
            <a:schemeClr val="lt1"/>
          </a:solidFill>
          <a:ln>
            <a:noFill/>
          </a:ln>
        </p:spPr>
        <p:txBody>
          <a:bodyPr spcFirstLastPara="1" wrap="square" lIns="121900" tIns="121900" rIns="121900" bIns="121900" anchor="ctr" anchorCtr="0">
            <a:noAutofit/>
          </a:bodyPr>
          <a:lstStyle/>
          <a:p>
            <a:pPr algn="ctr"/>
            <a:endParaRPr sz="2400"/>
          </a:p>
        </p:txBody>
      </p:sp>
      <p:cxnSp>
        <p:nvCxnSpPr>
          <p:cNvPr id="342" name="Google Shape;342;p33"/>
          <p:cNvCxnSpPr>
            <a:stCxn id="326" idx="3"/>
            <a:endCxn id="329" idx="1"/>
          </p:cNvCxnSpPr>
          <p:nvPr/>
        </p:nvCxnSpPr>
        <p:spPr>
          <a:xfrm>
            <a:off x="4800800" y="2958133"/>
            <a:ext cx="2982000" cy="0"/>
          </a:xfrm>
          <a:prstGeom prst="straightConnector1">
            <a:avLst/>
          </a:prstGeom>
          <a:noFill/>
          <a:ln w="19050" cap="flat" cmpd="sng">
            <a:solidFill>
              <a:schemeClr val="dk1"/>
            </a:solidFill>
            <a:prstDash val="solid"/>
            <a:round/>
            <a:headEnd type="none" w="med" len="med"/>
            <a:tailEnd type="triangle" w="med" len="med"/>
          </a:ln>
        </p:spPr>
      </p:cxnSp>
      <p:sp>
        <p:nvSpPr>
          <p:cNvPr id="343" name="Google Shape;343;p33"/>
          <p:cNvSpPr/>
          <p:nvPr/>
        </p:nvSpPr>
        <p:spPr>
          <a:xfrm>
            <a:off x="8665867" y="2479767"/>
            <a:ext cx="865200" cy="949200"/>
          </a:xfrm>
          <a:prstGeom prst="roundRect">
            <a:avLst>
              <a:gd name="adj" fmla="val 16667"/>
            </a:avLst>
          </a:prstGeom>
          <a:noFill/>
          <a:ln w="2857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cxnSp>
        <p:nvCxnSpPr>
          <p:cNvPr id="344" name="Google Shape;344;p33"/>
          <p:cNvCxnSpPr>
            <a:stCxn id="343" idx="0"/>
            <a:endCxn id="343" idx="2"/>
          </p:cNvCxnSpPr>
          <p:nvPr/>
        </p:nvCxnSpPr>
        <p:spPr>
          <a:xfrm>
            <a:off x="9098467" y="2479767"/>
            <a:ext cx="0" cy="949200"/>
          </a:xfrm>
          <a:prstGeom prst="straightConnector1">
            <a:avLst/>
          </a:prstGeom>
          <a:noFill/>
          <a:ln w="28575" cap="flat" cmpd="sng">
            <a:solidFill>
              <a:srgbClr val="38761D"/>
            </a:solidFill>
            <a:prstDash val="solid"/>
            <a:round/>
            <a:headEnd type="none" w="med" len="med"/>
            <a:tailEnd type="none" w="med" len="med"/>
          </a:ln>
        </p:spPr>
      </p:cxnSp>
      <p:cxnSp>
        <p:nvCxnSpPr>
          <p:cNvPr id="345" name="Google Shape;345;p33"/>
          <p:cNvCxnSpPr>
            <a:stCxn id="343" idx="1"/>
            <a:endCxn id="343" idx="3"/>
          </p:cNvCxnSpPr>
          <p:nvPr/>
        </p:nvCxnSpPr>
        <p:spPr>
          <a:xfrm>
            <a:off x="8665867" y="2954367"/>
            <a:ext cx="865200" cy="0"/>
          </a:xfrm>
          <a:prstGeom prst="straightConnector1">
            <a:avLst/>
          </a:prstGeom>
          <a:noFill/>
          <a:ln w="28575" cap="flat" cmpd="sng">
            <a:solidFill>
              <a:srgbClr val="38761D"/>
            </a:solidFill>
            <a:prstDash val="solid"/>
            <a:round/>
            <a:headEnd type="none" w="med" len="med"/>
            <a:tailEnd type="none" w="med" len="med"/>
          </a:ln>
        </p:spPr>
      </p:cxnSp>
      <p:pic>
        <p:nvPicPr>
          <p:cNvPr id="346" name="Google Shape;346;p33" descr="Fil:Green Checkmark Circle.svg – Wikipedia"/>
          <p:cNvPicPr preferRelativeResize="0"/>
          <p:nvPr/>
        </p:nvPicPr>
        <p:blipFill>
          <a:blip r:embed="rId9">
            <a:alphaModFix/>
          </a:blip>
          <a:stretch>
            <a:fillRect/>
          </a:stretch>
        </p:blipFill>
        <p:spPr>
          <a:xfrm>
            <a:off x="8955882" y="2811780"/>
            <a:ext cx="285197" cy="285197"/>
          </a:xfrm>
          <a:prstGeom prst="rect">
            <a:avLst/>
          </a:prstGeom>
          <a:noFill/>
          <a:ln>
            <a:noFill/>
          </a:ln>
        </p:spPr>
      </p:pic>
      <p:sp>
        <p:nvSpPr>
          <p:cNvPr id="347" name="Google Shape;347;p33"/>
          <p:cNvSpPr txBox="1"/>
          <p:nvPr/>
        </p:nvSpPr>
        <p:spPr>
          <a:xfrm>
            <a:off x="5473267" y="2487300"/>
            <a:ext cx="12652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match?</a:t>
            </a:r>
            <a:endParaRPr sz="1600">
              <a:solidFill>
                <a:schemeClr val="dk2"/>
              </a:solidFill>
            </a:endParaRPr>
          </a:p>
        </p:txBody>
      </p:sp>
      <p:cxnSp>
        <p:nvCxnSpPr>
          <p:cNvPr id="348" name="Google Shape;348;p33"/>
          <p:cNvCxnSpPr>
            <a:stCxn id="349" idx="3"/>
          </p:cNvCxnSpPr>
          <p:nvPr/>
        </p:nvCxnSpPr>
        <p:spPr>
          <a:xfrm rot="10800000" flipH="1">
            <a:off x="3281216" y="2958200"/>
            <a:ext cx="567200" cy="4000"/>
          </a:xfrm>
          <a:prstGeom prst="straightConnector1">
            <a:avLst/>
          </a:prstGeom>
          <a:noFill/>
          <a:ln w="19050" cap="flat" cmpd="sng">
            <a:solidFill>
              <a:schemeClr val="dk1"/>
            </a:solidFill>
            <a:prstDash val="solid"/>
            <a:round/>
            <a:headEnd type="none" w="med" len="med"/>
            <a:tailEnd type="triangle" w="med" len="med"/>
          </a:ln>
        </p:spPr>
      </p:cxnSp>
      <p:sp>
        <p:nvSpPr>
          <p:cNvPr id="349" name="Google Shape;349;p33"/>
          <p:cNvSpPr/>
          <p:nvPr/>
        </p:nvSpPr>
        <p:spPr>
          <a:xfrm>
            <a:off x="553216" y="2495400"/>
            <a:ext cx="2728000" cy="9336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pic>
        <p:nvPicPr>
          <p:cNvPr id="350" name="Google Shape;350;p33"/>
          <p:cNvPicPr preferRelativeResize="0"/>
          <p:nvPr/>
        </p:nvPicPr>
        <p:blipFill rotWithShape="1">
          <a:blip r:embed="rId10">
            <a:alphaModFix/>
          </a:blip>
          <a:srcRect l="17467" r="19903"/>
          <a:stretch/>
        </p:blipFill>
        <p:spPr>
          <a:xfrm>
            <a:off x="612584" y="2584767"/>
            <a:ext cx="819699" cy="754868"/>
          </a:xfrm>
          <a:prstGeom prst="rect">
            <a:avLst/>
          </a:prstGeom>
          <a:noFill/>
          <a:ln w="9525" cap="flat" cmpd="sng">
            <a:solidFill>
              <a:schemeClr val="dk1"/>
            </a:solidFill>
            <a:prstDash val="solid"/>
            <a:round/>
            <a:headEnd type="none" w="sm" len="sm"/>
            <a:tailEnd type="none" w="sm" len="sm"/>
          </a:ln>
        </p:spPr>
      </p:pic>
      <p:pic>
        <p:nvPicPr>
          <p:cNvPr id="351" name="Google Shape;351;p33"/>
          <p:cNvPicPr preferRelativeResize="0"/>
          <p:nvPr/>
        </p:nvPicPr>
        <p:blipFill rotWithShape="1">
          <a:blip r:embed="rId11">
            <a:alphaModFix/>
          </a:blip>
          <a:srcRect l="21982" r="20651"/>
          <a:stretch/>
        </p:blipFill>
        <p:spPr>
          <a:xfrm>
            <a:off x="1489767" y="2580400"/>
            <a:ext cx="854835" cy="763600"/>
          </a:xfrm>
          <a:prstGeom prst="rect">
            <a:avLst/>
          </a:prstGeom>
          <a:noFill/>
          <a:ln w="9525" cap="flat" cmpd="sng">
            <a:solidFill>
              <a:schemeClr val="dk1"/>
            </a:solidFill>
            <a:prstDash val="solid"/>
            <a:round/>
            <a:headEnd type="none" w="sm" len="sm"/>
            <a:tailEnd type="none" w="sm" len="sm"/>
          </a:ln>
        </p:spPr>
      </p:pic>
      <p:pic>
        <p:nvPicPr>
          <p:cNvPr id="352" name="Google Shape;352;p33"/>
          <p:cNvPicPr preferRelativeResize="0"/>
          <p:nvPr/>
        </p:nvPicPr>
        <p:blipFill rotWithShape="1">
          <a:blip r:embed="rId12">
            <a:alphaModFix/>
          </a:blip>
          <a:srcRect l="17638" r="19814"/>
          <a:stretch/>
        </p:blipFill>
        <p:spPr>
          <a:xfrm>
            <a:off x="2402117" y="2584767"/>
            <a:ext cx="819699" cy="754867"/>
          </a:xfrm>
          <a:prstGeom prst="rect">
            <a:avLst/>
          </a:prstGeom>
          <a:noFill/>
          <a:ln w="9525" cap="flat" cmpd="sng">
            <a:solidFill>
              <a:schemeClr val="dk1"/>
            </a:solidFill>
            <a:prstDash val="solid"/>
            <a:round/>
            <a:headEnd type="none" w="sm" len="sm"/>
            <a:tailEnd type="none" w="sm" len="sm"/>
          </a:ln>
        </p:spPr>
      </p:pic>
      <p:pic>
        <p:nvPicPr>
          <p:cNvPr id="353" name="Google Shape;353;p33"/>
          <p:cNvPicPr preferRelativeResize="0"/>
          <p:nvPr/>
        </p:nvPicPr>
        <p:blipFill rotWithShape="1">
          <a:blip r:embed="rId13">
            <a:alphaModFix/>
          </a:blip>
          <a:srcRect l="4963" r="4954"/>
          <a:stretch/>
        </p:blipFill>
        <p:spPr>
          <a:xfrm>
            <a:off x="11272634" y="2529501"/>
            <a:ext cx="779533" cy="865367"/>
          </a:xfrm>
          <a:prstGeom prst="rect">
            <a:avLst/>
          </a:prstGeom>
          <a:noFill/>
          <a:ln>
            <a:noFill/>
          </a:ln>
        </p:spPr>
      </p:pic>
      <p:sp>
        <p:nvSpPr>
          <p:cNvPr id="3" name="Title 2">
            <a:extLst>
              <a:ext uri="{FF2B5EF4-FFF2-40B4-BE49-F238E27FC236}">
                <a16:creationId xmlns:a16="http://schemas.microsoft.com/office/drawing/2014/main" id="{DFEEAB03-A7D2-9AA9-E1D8-7F65A38B08D2}"/>
              </a:ext>
            </a:extLst>
          </p:cNvPr>
          <p:cNvSpPr>
            <a:spLocks noGrp="1"/>
          </p:cNvSpPr>
          <p:nvPr>
            <p:ph type="title"/>
          </p:nvPr>
        </p:nvSpPr>
        <p:spPr/>
        <p:txBody>
          <a:bodyPr>
            <a:normAutofit/>
          </a:bodyPr>
          <a:lstStyle/>
          <a:p>
            <a:endParaRPr lang="en-US"/>
          </a:p>
        </p:txBody>
      </p:sp>
      <p:sp>
        <p:nvSpPr>
          <p:cNvPr id="2" name="Google Shape;224;p29">
            <a:extLst>
              <a:ext uri="{FF2B5EF4-FFF2-40B4-BE49-F238E27FC236}">
                <a16:creationId xmlns:a16="http://schemas.microsoft.com/office/drawing/2014/main" id="{80883E3F-DDC1-D5F1-CDBA-0C984BA04703}"/>
              </a:ext>
            </a:extLst>
          </p:cNvPr>
          <p:cNvSpPr txBox="1"/>
          <p:nvPr/>
        </p:nvSpPr>
        <p:spPr>
          <a:xfrm>
            <a:off x="4636920" y="1669327"/>
            <a:ext cx="1524000" cy="427200"/>
          </a:xfrm>
          <a:prstGeom prst="rect">
            <a:avLst/>
          </a:prstGeom>
          <a:noFill/>
          <a:ln>
            <a:noFill/>
          </a:ln>
        </p:spPr>
        <p:txBody>
          <a:bodyPr spcFirstLastPara="1" wrap="square" lIns="121900" tIns="121900" rIns="121900" bIns="121900" anchor="t" anchorCtr="0">
            <a:noAutofit/>
          </a:bodyPr>
          <a:lstStyle/>
          <a:p>
            <a:pPr algn="ctr"/>
            <a:r>
              <a:rPr lang="en" sz="2400" b="1" dirty="0">
                <a:solidFill>
                  <a:srgbClr val="0B5394"/>
                </a:solidFill>
              </a:rPr>
              <a:t>ACR Client</a:t>
            </a:r>
            <a:endParaRPr sz="2400" b="1" dirty="0">
              <a:solidFill>
                <a:srgbClr val="0B5394"/>
              </a:solidFill>
            </a:endParaRPr>
          </a:p>
        </p:txBody>
      </p:sp>
      <p:sp>
        <p:nvSpPr>
          <p:cNvPr id="4" name="Google Shape;412;p35">
            <a:extLst>
              <a:ext uri="{FF2B5EF4-FFF2-40B4-BE49-F238E27FC236}">
                <a16:creationId xmlns:a16="http://schemas.microsoft.com/office/drawing/2014/main" id="{D28BC213-6C89-00FD-9AF0-55F8B4874FBA}"/>
              </a:ext>
            </a:extLst>
          </p:cNvPr>
          <p:cNvSpPr txBox="1"/>
          <p:nvPr/>
        </p:nvSpPr>
        <p:spPr>
          <a:xfrm>
            <a:off x="6371691" y="5782415"/>
            <a:ext cx="1682000" cy="427200"/>
          </a:xfrm>
          <a:prstGeom prst="rect">
            <a:avLst/>
          </a:prstGeom>
          <a:noFill/>
          <a:ln>
            <a:noFill/>
          </a:ln>
        </p:spPr>
        <p:txBody>
          <a:bodyPr spcFirstLastPara="1" wrap="square" lIns="121900" tIns="121900" rIns="121900" bIns="121900" anchor="t" anchorCtr="0">
            <a:noAutofit/>
          </a:bodyPr>
          <a:lstStyle/>
          <a:p>
            <a:pPr algn="ctr"/>
            <a:r>
              <a:rPr lang="en" sz="2400" b="1" dirty="0">
                <a:solidFill>
                  <a:srgbClr val="0B5394"/>
                </a:solidFill>
              </a:rPr>
              <a:t>ACR Server</a:t>
            </a:r>
            <a:endParaRPr sz="2400" b="1" dirty="0">
              <a:solidFill>
                <a:srgbClr val="0B539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fade">
                                      <p:cBhvr>
                                        <p:cTn id="7" dur="1000"/>
                                        <p:tgtEl>
                                          <p:spTgt spid="34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43"/>
                                        </p:tgtEl>
                                        <p:attrNameLst>
                                          <p:attrName>style.visibility</p:attrName>
                                        </p:attrNameLst>
                                      </p:cBhvr>
                                      <p:to>
                                        <p:strVal val="visible"/>
                                      </p:to>
                                    </p:set>
                                    <p:animEffect transition="in" filter="fade">
                                      <p:cBhvr>
                                        <p:cTn id="11" dur="1000"/>
                                        <p:tgtEl>
                                          <p:spTgt spid="343"/>
                                        </p:tgtEl>
                                      </p:cBhvr>
                                    </p:animEffect>
                                  </p:childTnLst>
                                </p:cTn>
                              </p:par>
                            </p:childTnLst>
                          </p:cTn>
                        </p:par>
                        <p:par>
                          <p:cTn id="12" fill="hold">
                            <p:stCondLst>
                              <p:cond delay="2000"/>
                            </p:stCondLst>
                            <p:childTnLst>
                              <p:par>
                                <p:cTn id="13" presetID="8" presetClass="emph" presetSubtype="0" fill="hold" nodeType="afterEffect">
                                  <p:stCondLst>
                                    <p:cond delay="0"/>
                                  </p:stCondLst>
                                  <p:childTnLst>
                                    <p:animRot by="-21600000">
                                      <p:cBhvr>
                                        <p:cTn id="14" dur="1000" fill="hold"/>
                                        <p:tgtEl>
                                          <p:spTgt spid="343"/>
                                        </p:tgtEl>
                                        <p:attrNameLst>
                                          <p:attrName>r</p:attrName>
                                        </p:attrNameLst>
                                      </p:cBhvr>
                                    </p:animRo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344"/>
                                        </p:tgtEl>
                                        <p:attrNameLst>
                                          <p:attrName>style.visibility</p:attrName>
                                        </p:attrNameLst>
                                      </p:cBhvr>
                                      <p:to>
                                        <p:strVal val="visible"/>
                                      </p:to>
                                    </p:set>
                                    <p:animEffect transition="in" filter="fade">
                                      <p:cBhvr>
                                        <p:cTn id="18" dur="1000"/>
                                        <p:tgtEl>
                                          <p:spTgt spid="344"/>
                                        </p:tgtEl>
                                      </p:cBhvr>
                                    </p:animEffect>
                                  </p:childTnLst>
                                </p:cTn>
                              </p:par>
                              <p:par>
                                <p:cTn id="19" presetID="10" presetClass="entr" presetSubtype="0" fill="hold" nodeType="withEffect">
                                  <p:stCondLst>
                                    <p:cond delay="0"/>
                                  </p:stCondLst>
                                  <p:childTnLst>
                                    <p:set>
                                      <p:cBhvr>
                                        <p:cTn id="20" dur="1" fill="hold">
                                          <p:stCondLst>
                                            <p:cond delay="0"/>
                                          </p:stCondLst>
                                        </p:cTn>
                                        <p:tgtEl>
                                          <p:spTgt spid="345"/>
                                        </p:tgtEl>
                                        <p:attrNameLst>
                                          <p:attrName>style.visibility</p:attrName>
                                        </p:attrNameLst>
                                      </p:cBhvr>
                                      <p:to>
                                        <p:strVal val="visible"/>
                                      </p:to>
                                    </p:set>
                                    <p:animEffect transition="in" filter="fade">
                                      <p:cBhvr>
                                        <p:cTn id="21" dur="1000"/>
                                        <p:tgtEl>
                                          <p:spTgt spid="345"/>
                                        </p:tgtEl>
                                      </p:cBhvr>
                                    </p:animEffect>
                                  </p:childTnLst>
                                </p:cTn>
                              </p:par>
                            </p:childTnLst>
                          </p:cTn>
                        </p:par>
                        <p:par>
                          <p:cTn id="22" fill="hold">
                            <p:stCondLst>
                              <p:cond delay="4000"/>
                            </p:stCondLst>
                            <p:childTnLst>
                              <p:par>
                                <p:cTn id="23" presetID="23" presetClass="entr" presetSubtype="16" fill="hold" nodeType="afterEffect">
                                  <p:stCondLst>
                                    <p:cond delay="0"/>
                                  </p:stCondLst>
                                  <p:childTnLst>
                                    <p:set>
                                      <p:cBhvr>
                                        <p:cTn id="24" dur="1" fill="hold">
                                          <p:stCondLst>
                                            <p:cond delay="0"/>
                                          </p:stCondLst>
                                        </p:cTn>
                                        <p:tgtEl>
                                          <p:spTgt spid="346"/>
                                        </p:tgtEl>
                                        <p:attrNameLst>
                                          <p:attrName>style.visibility</p:attrName>
                                        </p:attrNameLst>
                                      </p:cBhvr>
                                      <p:to>
                                        <p:strVal val="visible"/>
                                      </p:to>
                                    </p:set>
                                    <p:anim calcmode="lin" valueType="num">
                                      <p:cBhvr additive="base">
                                        <p:cTn id="25" dur="1000"/>
                                        <p:tgtEl>
                                          <p:spTgt spid="346"/>
                                        </p:tgtEl>
                                        <p:attrNameLst>
                                          <p:attrName>ppt_w</p:attrName>
                                        </p:attrNameLst>
                                      </p:cBhvr>
                                      <p:tavLst>
                                        <p:tav tm="0">
                                          <p:val>
                                            <p:strVal val="0"/>
                                          </p:val>
                                        </p:tav>
                                        <p:tav tm="100000">
                                          <p:val>
                                            <p:strVal val="#ppt_w"/>
                                          </p:val>
                                        </p:tav>
                                      </p:tavLst>
                                    </p:anim>
                                    <p:anim calcmode="lin" valueType="num">
                                      <p:cBhvr additive="base">
                                        <p:cTn id="26" dur="1000"/>
                                        <p:tgtEl>
                                          <p:spTgt spid="346"/>
                                        </p:tgtEl>
                                        <p:attrNameLst>
                                          <p:attrName>ppt_h</p:attrName>
                                        </p:attrNameLst>
                                      </p:cBhvr>
                                      <p:tavLst>
                                        <p:tav tm="0">
                                          <p:val>
                                            <p:strVal val="0"/>
                                          </p:val>
                                        </p:tav>
                                        <p:tav tm="100000">
                                          <p:val>
                                            <p:strVal val="#ppt_h"/>
                                          </p:val>
                                        </p:tav>
                                      </p:tavLst>
                                    </p:anim>
                                  </p:childTnLst>
                                </p:cTn>
                              </p:par>
                            </p:childTnLst>
                          </p:cTn>
                        </p:par>
                        <p:par>
                          <p:cTn id="27" fill="hold">
                            <p:stCondLst>
                              <p:cond delay="5000"/>
                            </p:stCondLst>
                            <p:childTnLst>
                              <p:par>
                                <p:cTn id="28" presetID="10" presetClass="entr" presetSubtype="0" fill="hold" nodeType="afterEffect">
                                  <p:stCondLst>
                                    <p:cond delay="0"/>
                                  </p:stCondLst>
                                  <p:childTnLst>
                                    <p:set>
                                      <p:cBhvr>
                                        <p:cTn id="29" dur="1" fill="hold">
                                          <p:stCondLst>
                                            <p:cond delay="0"/>
                                          </p:stCondLst>
                                        </p:cTn>
                                        <p:tgtEl>
                                          <p:spTgt spid="353"/>
                                        </p:tgtEl>
                                        <p:attrNameLst>
                                          <p:attrName>style.visibility</p:attrName>
                                        </p:attrNameLst>
                                      </p:cBhvr>
                                      <p:to>
                                        <p:strVal val="visible"/>
                                      </p:to>
                                    </p:set>
                                    <p:animEffect transition="in" filter="fade">
                                      <p:cBhvr>
                                        <p:cTn id="30" dur="10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9" name="Google Shape;359;p34"/>
          <p:cNvPicPr preferRelativeResize="0"/>
          <p:nvPr/>
        </p:nvPicPr>
        <p:blipFill>
          <a:blip r:embed="rId3">
            <a:alphaModFix/>
          </a:blip>
          <a:stretch>
            <a:fillRect/>
          </a:stretch>
        </p:blipFill>
        <p:spPr>
          <a:xfrm>
            <a:off x="519500" y="3671434"/>
            <a:ext cx="4311435" cy="2878100"/>
          </a:xfrm>
          <a:prstGeom prst="rect">
            <a:avLst/>
          </a:prstGeom>
          <a:noFill/>
          <a:ln>
            <a:noFill/>
          </a:ln>
        </p:spPr>
      </p:pic>
      <p:cxnSp>
        <p:nvCxnSpPr>
          <p:cNvPr id="361" name="Google Shape;361;p34"/>
          <p:cNvCxnSpPr/>
          <p:nvPr/>
        </p:nvCxnSpPr>
        <p:spPr>
          <a:xfrm>
            <a:off x="6096000" y="1720267"/>
            <a:ext cx="11600" cy="5103200"/>
          </a:xfrm>
          <a:prstGeom prst="straightConnector1">
            <a:avLst/>
          </a:prstGeom>
          <a:noFill/>
          <a:ln w="28575" cap="flat" cmpd="sng">
            <a:solidFill>
              <a:srgbClr val="0B5394"/>
            </a:solidFill>
            <a:prstDash val="solid"/>
            <a:round/>
            <a:headEnd type="none" w="med" len="med"/>
            <a:tailEnd type="none" w="med" len="med"/>
          </a:ln>
        </p:spPr>
      </p:cxnSp>
      <p:pic>
        <p:nvPicPr>
          <p:cNvPr id="363" name="Google Shape;363;p34"/>
          <p:cNvPicPr preferRelativeResize="0"/>
          <p:nvPr/>
        </p:nvPicPr>
        <p:blipFill rotWithShape="1">
          <a:blip r:embed="rId4">
            <a:alphaModFix/>
          </a:blip>
          <a:srcRect l="8420" t="9532" r="9592" b="18900"/>
          <a:stretch/>
        </p:blipFill>
        <p:spPr>
          <a:xfrm>
            <a:off x="519500" y="522399"/>
            <a:ext cx="1524000" cy="1436656"/>
          </a:xfrm>
          <a:prstGeom prst="rect">
            <a:avLst/>
          </a:prstGeom>
          <a:noFill/>
          <a:ln>
            <a:noFill/>
          </a:ln>
        </p:spPr>
      </p:pic>
      <p:sp>
        <p:nvSpPr>
          <p:cNvPr id="364" name="Google Shape;364;p34"/>
          <p:cNvSpPr txBox="1"/>
          <p:nvPr/>
        </p:nvSpPr>
        <p:spPr>
          <a:xfrm>
            <a:off x="851884" y="2020233"/>
            <a:ext cx="20716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Captured frames</a:t>
            </a:r>
            <a:endParaRPr sz="1600">
              <a:solidFill>
                <a:schemeClr val="dk2"/>
              </a:solidFill>
            </a:endParaRPr>
          </a:p>
        </p:txBody>
      </p:sp>
      <p:pic>
        <p:nvPicPr>
          <p:cNvPr id="365" name="Google Shape;365;p34"/>
          <p:cNvPicPr preferRelativeResize="0"/>
          <p:nvPr/>
        </p:nvPicPr>
        <p:blipFill rotWithShape="1">
          <a:blip r:embed="rId5">
            <a:alphaModFix/>
          </a:blip>
          <a:srcRect l="925" r="1703"/>
          <a:stretch/>
        </p:blipFill>
        <p:spPr>
          <a:xfrm>
            <a:off x="3848301" y="2457900"/>
            <a:ext cx="952500" cy="1000467"/>
          </a:xfrm>
          <a:prstGeom prst="rect">
            <a:avLst/>
          </a:prstGeom>
          <a:noFill/>
          <a:ln>
            <a:noFill/>
          </a:ln>
        </p:spPr>
      </p:pic>
      <p:sp>
        <p:nvSpPr>
          <p:cNvPr id="366" name="Google Shape;366;p34"/>
          <p:cNvSpPr txBox="1"/>
          <p:nvPr/>
        </p:nvSpPr>
        <p:spPr>
          <a:xfrm>
            <a:off x="3292584" y="2020233"/>
            <a:ext cx="20716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Content fingerprint</a:t>
            </a:r>
            <a:endParaRPr sz="1600">
              <a:solidFill>
                <a:schemeClr val="dk2"/>
              </a:solidFill>
            </a:endParaRPr>
          </a:p>
        </p:txBody>
      </p:sp>
      <p:sp>
        <p:nvSpPr>
          <p:cNvPr id="368" name="Google Shape;368;p34"/>
          <p:cNvSpPr/>
          <p:nvPr/>
        </p:nvSpPr>
        <p:spPr>
          <a:xfrm>
            <a:off x="7782700" y="2487333"/>
            <a:ext cx="2659600" cy="9416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pic>
        <p:nvPicPr>
          <p:cNvPr id="369" name="Google Shape;369;p34"/>
          <p:cNvPicPr preferRelativeResize="0"/>
          <p:nvPr/>
        </p:nvPicPr>
        <p:blipFill rotWithShape="1">
          <a:blip r:embed="rId5">
            <a:alphaModFix/>
          </a:blip>
          <a:srcRect l="9530" t="7213" r="10781" b="6288"/>
          <a:stretch/>
        </p:blipFill>
        <p:spPr>
          <a:xfrm>
            <a:off x="7841967" y="2525451"/>
            <a:ext cx="779533" cy="865367"/>
          </a:xfrm>
          <a:prstGeom prst="rect">
            <a:avLst/>
          </a:prstGeom>
          <a:noFill/>
          <a:ln>
            <a:noFill/>
          </a:ln>
        </p:spPr>
      </p:pic>
      <p:pic>
        <p:nvPicPr>
          <p:cNvPr id="370" name="Google Shape;370;p34"/>
          <p:cNvPicPr preferRelativeResize="0"/>
          <p:nvPr/>
        </p:nvPicPr>
        <p:blipFill rotWithShape="1">
          <a:blip r:embed="rId5">
            <a:alphaModFix/>
          </a:blip>
          <a:srcRect l="9530" t="7213" r="10781" b="6288"/>
          <a:stretch/>
        </p:blipFill>
        <p:spPr>
          <a:xfrm>
            <a:off x="9613800" y="2525451"/>
            <a:ext cx="779533" cy="865367"/>
          </a:xfrm>
          <a:prstGeom prst="rect">
            <a:avLst/>
          </a:prstGeom>
          <a:noFill/>
          <a:ln>
            <a:noFill/>
          </a:ln>
        </p:spPr>
      </p:pic>
      <p:pic>
        <p:nvPicPr>
          <p:cNvPr id="371" name="Google Shape;371;p34"/>
          <p:cNvPicPr preferRelativeResize="0"/>
          <p:nvPr/>
        </p:nvPicPr>
        <p:blipFill rotWithShape="1">
          <a:blip r:embed="rId5">
            <a:alphaModFix/>
          </a:blip>
          <a:srcRect l="9530" t="7213" r="10781" b="6288"/>
          <a:stretch/>
        </p:blipFill>
        <p:spPr>
          <a:xfrm>
            <a:off x="8722734" y="2525451"/>
            <a:ext cx="779533" cy="865367"/>
          </a:xfrm>
          <a:prstGeom prst="rect">
            <a:avLst/>
          </a:prstGeom>
          <a:noFill/>
          <a:ln>
            <a:noFill/>
          </a:ln>
        </p:spPr>
      </p:pic>
      <p:pic>
        <p:nvPicPr>
          <p:cNvPr id="372" name="Google Shape;372;p34" descr="File:Linecons database.svg - Wikimedia Commons"/>
          <p:cNvPicPr preferRelativeResize="0"/>
          <p:nvPr/>
        </p:nvPicPr>
        <p:blipFill>
          <a:blip r:embed="rId6">
            <a:alphaModFix/>
          </a:blip>
          <a:stretch>
            <a:fillRect/>
          </a:stretch>
        </p:blipFill>
        <p:spPr>
          <a:xfrm>
            <a:off x="10370467" y="3045167"/>
            <a:ext cx="685599" cy="685599"/>
          </a:xfrm>
          <a:prstGeom prst="rect">
            <a:avLst/>
          </a:prstGeom>
          <a:noFill/>
          <a:ln>
            <a:noFill/>
          </a:ln>
        </p:spPr>
      </p:pic>
      <p:pic>
        <p:nvPicPr>
          <p:cNvPr id="373" name="Google Shape;373;p34"/>
          <p:cNvPicPr preferRelativeResize="0"/>
          <p:nvPr/>
        </p:nvPicPr>
        <p:blipFill rotWithShape="1">
          <a:blip r:embed="rId7">
            <a:alphaModFix/>
          </a:blip>
          <a:srcRect l="31200" t="7610" r="21987" b="22629"/>
          <a:stretch/>
        </p:blipFill>
        <p:spPr>
          <a:xfrm>
            <a:off x="7922767" y="1458567"/>
            <a:ext cx="617933" cy="711067"/>
          </a:xfrm>
          <a:prstGeom prst="rect">
            <a:avLst/>
          </a:prstGeom>
          <a:noFill/>
          <a:ln>
            <a:noFill/>
          </a:ln>
        </p:spPr>
      </p:pic>
      <p:pic>
        <p:nvPicPr>
          <p:cNvPr id="374" name="Google Shape;374;p34"/>
          <p:cNvPicPr preferRelativeResize="0"/>
          <p:nvPr/>
        </p:nvPicPr>
        <p:blipFill>
          <a:blip r:embed="rId8">
            <a:alphaModFix/>
          </a:blip>
          <a:stretch>
            <a:fillRect/>
          </a:stretch>
        </p:blipFill>
        <p:spPr>
          <a:xfrm>
            <a:off x="9370918" y="1385900"/>
            <a:ext cx="1265300" cy="783731"/>
          </a:xfrm>
          <a:prstGeom prst="rect">
            <a:avLst/>
          </a:prstGeom>
          <a:noFill/>
          <a:ln>
            <a:noFill/>
          </a:ln>
        </p:spPr>
      </p:pic>
      <p:cxnSp>
        <p:nvCxnSpPr>
          <p:cNvPr id="375" name="Google Shape;375;p34"/>
          <p:cNvCxnSpPr>
            <a:stCxn id="373" idx="2"/>
          </p:cNvCxnSpPr>
          <p:nvPr/>
        </p:nvCxnSpPr>
        <p:spPr>
          <a:xfrm>
            <a:off x="8231733" y="2169633"/>
            <a:ext cx="2800" cy="304400"/>
          </a:xfrm>
          <a:prstGeom prst="straightConnector1">
            <a:avLst/>
          </a:prstGeom>
          <a:noFill/>
          <a:ln w="19050" cap="flat" cmpd="sng">
            <a:solidFill>
              <a:schemeClr val="dk1"/>
            </a:solidFill>
            <a:prstDash val="solid"/>
            <a:round/>
            <a:headEnd type="none" w="med" len="med"/>
            <a:tailEnd type="triangle" w="med" len="med"/>
          </a:ln>
        </p:spPr>
      </p:cxnSp>
      <p:cxnSp>
        <p:nvCxnSpPr>
          <p:cNvPr id="376" name="Google Shape;376;p34"/>
          <p:cNvCxnSpPr>
            <a:stCxn id="374" idx="2"/>
          </p:cNvCxnSpPr>
          <p:nvPr/>
        </p:nvCxnSpPr>
        <p:spPr>
          <a:xfrm>
            <a:off x="10003567" y="2169631"/>
            <a:ext cx="1600" cy="313600"/>
          </a:xfrm>
          <a:prstGeom prst="straightConnector1">
            <a:avLst/>
          </a:prstGeom>
          <a:noFill/>
          <a:ln w="19050" cap="flat" cmpd="sng">
            <a:solidFill>
              <a:schemeClr val="dk1"/>
            </a:solidFill>
            <a:prstDash val="solid"/>
            <a:round/>
            <a:headEnd type="none" w="med" len="med"/>
            <a:tailEnd type="triangle" w="med" len="med"/>
          </a:ln>
        </p:spPr>
      </p:cxnSp>
      <p:sp>
        <p:nvSpPr>
          <p:cNvPr id="377" name="Google Shape;377;p34"/>
          <p:cNvSpPr txBox="1"/>
          <p:nvPr/>
        </p:nvSpPr>
        <p:spPr>
          <a:xfrm>
            <a:off x="6657567" y="1708533"/>
            <a:ext cx="12652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Live feed</a:t>
            </a:r>
            <a:endParaRPr sz="1600">
              <a:solidFill>
                <a:schemeClr val="dk2"/>
              </a:solidFill>
            </a:endParaRPr>
          </a:p>
        </p:txBody>
      </p:sp>
      <p:sp>
        <p:nvSpPr>
          <p:cNvPr id="378" name="Google Shape;378;p34"/>
          <p:cNvSpPr txBox="1"/>
          <p:nvPr/>
        </p:nvSpPr>
        <p:spPr>
          <a:xfrm>
            <a:off x="10567033" y="1618667"/>
            <a:ext cx="15672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Media library</a:t>
            </a:r>
            <a:endParaRPr sz="1600">
              <a:solidFill>
                <a:schemeClr val="dk2"/>
              </a:solidFill>
            </a:endParaRPr>
          </a:p>
        </p:txBody>
      </p:sp>
      <p:sp>
        <p:nvSpPr>
          <p:cNvPr id="379" name="Google Shape;379;p34"/>
          <p:cNvSpPr txBox="1"/>
          <p:nvPr/>
        </p:nvSpPr>
        <p:spPr>
          <a:xfrm>
            <a:off x="7614699" y="3390833"/>
            <a:ext cx="29956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Content fingerprint database</a:t>
            </a:r>
            <a:endParaRPr sz="1600">
              <a:solidFill>
                <a:schemeClr val="dk2"/>
              </a:solidFill>
            </a:endParaRPr>
          </a:p>
        </p:txBody>
      </p:sp>
      <p:sp>
        <p:nvSpPr>
          <p:cNvPr id="380" name="Google Shape;380;p34"/>
          <p:cNvSpPr/>
          <p:nvPr/>
        </p:nvSpPr>
        <p:spPr>
          <a:xfrm>
            <a:off x="5939033" y="2487333"/>
            <a:ext cx="285200" cy="903600"/>
          </a:xfrm>
          <a:prstGeom prst="rect">
            <a:avLst/>
          </a:prstGeom>
          <a:solidFill>
            <a:schemeClr val="lt1"/>
          </a:solidFill>
          <a:ln>
            <a:noFill/>
          </a:ln>
        </p:spPr>
        <p:txBody>
          <a:bodyPr spcFirstLastPara="1" wrap="square" lIns="121900" tIns="121900" rIns="121900" bIns="121900" anchor="ctr" anchorCtr="0">
            <a:noAutofit/>
          </a:bodyPr>
          <a:lstStyle/>
          <a:p>
            <a:pPr algn="ctr"/>
            <a:endParaRPr sz="2400"/>
          </a:p>
        </p:txBody>
      </p:sp>
      <p:cxnSp>
        <p:nvCxnSpPr>
          <p:cNvPr id="381" name="Google Shape;381;p34"/>
          <p:cNvCxnSpPr>
            <a:stCxn id="365" idx="3"/>
            <a:endCxn id="368" idx="1"/>
          </p:cNvCxnSpPr>
          <p:nvPr/>
        </p:nvCxnSpPr>
        <p:spPr>
          <a:xfrm>
            <a:off x="4800800" y="2958133"/>
            <a:ext cx="2982000" cy="0"/>
          </a:xfrm>
          <a:prstGeom prst="straightConnector1">
            <a:avLst/>
          </a:prstGeom>
          <a:noFill/>
          <a:ln w="19050" cap="flat" cmpd="sng">
            <a:solidFill>
              <a:schemeClr val="dk1"/>
            </a:solidFill>
            <a:prstDash val="solid"/>
            <a:round/>
            <a:headEnd type="none" w="med" len="med"/>
            <a:tailEnd type="triangle" w="med" len="med"/>
          </a:ln>
        </p:spPr>
      </p:cxnSp>
      <p:sp>
        <p:nvSpPr>
          <p:cNvPr id="382" name="Google Shape;382;p34"/>
          <p:cNvSpPr/>
          <p:nvPr/>
        </p:nvSpPr>
        <p:spPr>
          <a:xfrm>
            <a:off x="8665867" y="2479767"/>
            <a:ext cx="865200" cy="949200"/>
          </a:xfrm>
          <a:prstGeom prst="roundRect">
            <a:avLst>
              <a:gd name="adj" fmla="val 16667"/>
            </a:avLst>
          </a:prstGeom>
          <a:noFill/>
          <a:ln w="2857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cxnSp>
        <p:nvCxnSpPr>
          <p:cNvPr id="383" name="Google Shape;383;p34"/>
          <p:cNvCxnSpPr>
            <a:stCxn id="382" idx="0"/>
            <a:endCxn id="382" idx="2"/>
          </p:cNvCxnSpPr>
          <p:nvPr/>
        </p:nvCxnSpPr>
        <p:spPr>
          <a:xfrm>
            <a:off x="9098467" y="2479767"/>
            <a:ext cx="0" cy="949200"/>
          </a:xfrm>
          <a:prstGeom prst="straightConnector1">
            <a:avLst/>
          </a:prstGeom>
          <a:noFill/>
          <a:ln w="28575" cap="flat" cmpd="sng">
            <a:solidFill>
              <a:srgbClr val="38761D"/>
            </a:solidFill>
            <a:prstDash val="solid"/>
            <a:round/>
            <a:headEnd type="none" w="med" len="med"/>
            <a:tailEnd type="none" w="med" len="med"/>
          </a:ln>
        </p:spPr>
      </p:cxnSp>
      <p:cxnSp>
        <p:nvCxnSpPr>
          <p:cNvPr id="384" name="Google Shape;384;p34"/>
          <p:cNvCxnSpPr>
            <a:stCxn id="382" idx="1"/>
            <a:endCxn id="382" idx="3"/>
          </p:cNvCxnSpPr>
          <p:nvPr/>
        </p:nvCxnSpPr>
        <p:spPr>
          <a:xfrm>
            <a:off x="8665867" y="2954367"/>
            <a:ext cx="865200" cy="0"/>
          </a:xfrm>
          <a:prstGeom prst="straightConnector1">
            <a:avLst/>
          </a:prstGeom>
          <a:noFill/>
          <a:ln w="28575" cap="flat" cmpd="sng">
            <a:solidFill>
              <a:srgbClr val="38761D"/>
            </a:solidFill>
            <a:prstDash val="solid"/>
            <a:round/>
            <a:headEnd type="none" w="med" len="med"/>
            <a:tailEnd type="none" w="med" len="med"/>
          </a:ln>
        </p:spPr>
      </p:cxnSp>
      <p:pic>
        <p:nvPicPr>
          <p:cNvPr id="385" name="Google Shape;385;p34" descr="Fil:Green Checkmark Circle.svg – Wikipedia"/>
          <p:cNvPicPr preferRelativeResize="0"/>
          <p:nvPr/>
        </p:nvPicPr>
        <p:blipFill>
          <a:blip r:embed="rId9">
            <a:alphaModFix/>
          </a:blip>
          <a:stretch>
            <a:fillRect/>
          </a:stretch>
        </p:blipFill>
        <p:spPr>
          <a:xfrm>
            <a:off x="8955882" y="2811780"/>
            <a:ext cx="285197" cy="285197"/>
          </a:xfrm>
          <a:prstGeom prst="rect">
            <a:avLst/>
          </a:prstGeom>
          <a:noFill/>
          <a:ln>
            <a:noFill/>
          </a:ln>
        </p:spPr>
      </p:pic>
      <p:sp>
        <p:nvSpPr>
          <p:cNvPr id="386" name="Google Shape;386;p34"/>
          <p:cNvSpPr txBox="1"/>
          <p:nvPr/>
        </p:nvSpPr>
        <p:spPr>
          <a:xfrm>
            <a:off x="5473267" y="2487300"/>
            <a:ext cx="12652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match?</a:t>
            </a:r>
            <a:endParaRPr sz="1600">
              <a:solidFill>
                <a:schemeClr val="dk2"/>
              </a:solidFill>
            </a:endParaRPr>
          </a:p>
        </p:txBody>
      </p:sp>
      <p:pic>
        <p:nvPicPr>
          <p:cNvPr id="387" name="Google Shape;387;p34"/>
          <p:cNvPicPr preferRelativeResize="0"/>
          <p:nvPr/>
        </p:nvPicPr>
        <p:blipFill>
          <a:blip r:embed="rId10">
            <a:alphaModFix/>
          </a:blip>
          <a:stretch>
            <a:fillRect/>
          </a:stretch>
        </p:blipFill>
        <p:spPr>
          <a:xfrm>
            <a:off x="7453217" y="4060233"/>
            <a:ext cx="3602840" cy="1819916"/>
          </a:xfrm>
          <a:prstGeom prst="rect">
            <a:avLst/>
          </a:prstGeom>
          <a:noFill/>
          <a:ln>
            <a:noFill/>
          </a:ln>
        </p:spPr>
      </p:pic>
      <p:sp>
        <p:nvSpPr>
          <p:cNvPr id="388" name="Google Shape;388;p34"/>
          <p:cNvSpPr/>
          <p:nvPr/>
        </p:nvSpPr>
        <p:spPr>
          <a:xfrm>
            <a:off x="8756333" y="4315800"/>
            <a:ext cx="1524000" cy="2648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algn="ctr"/>
            <a:endParaRPr sz="2400"/>
          </a:p>
        </p:txBody>
      </p:sp>
      <p:sp>
        <p:nvSpPr>
          <p:cNvPr id="389" name="Google Shape;389;p34"/>
          <p:cNvSpPr/>
          <p:nvPr/>
        </p:nvSpPr>
        <p:spPr>
          <a:xfrm>
            <a:off x="8756333" y="4848900"/>
            <a:ext cx="1524000" cy="2648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algn="ctr"/>
            <a:endParaRPr sz="2400"/>
          </a:p>
        </p:txBody>
      </p:sp>
      <p:sp>
        <p:nvSpPr>
          <p:cNvPr id="390" name="Google Shape;390;p34"/>
          <p:cNvSpPr/>
          <p:nvPr/>
        </p:nvSpPr>
        <p:spPr>
          <a:xfrm>
            <a:off x="8756333" y="5382000"/>
            <a:ext cx="1524000" cy="2648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algn="ctr"/>
            <a:endParaRPr sz="2400"/>
          </a:p>
        </p:txBody>
      </p:sp>
      <p:sp>
        <p:nvSpPr>
          <p:cNvPr id="391" name="Google Shape;391;p34"/>
          <p:cNvSpPr txBox="1"/>
          <p:nvPr/>
        </p:nvSpPr>
        <p:spPr>
          <a:xfrm>
            <a:off x="8218851" y="5851900"/>
            <a:ext cx="20716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Audience segments</a:t>
            </a:r>
            <a:endParaRPr sz="1600">
              <a:solidFill>
                <a:schemeClr val="dk2"/>
              </a:solidFill>
            </a:endParaRPr>
          </a:p>
        </p:txBody>
      </p:sp>
      <p:sp>
        <p:nvSpPr>
          <p:cNvPr id="392" name="Google Shape;392;p34"/>
          <p:cNvSpPr/>
          <p:nvPr/>
        </p:nvSpPr>
        <p:spPr>
          <a:xfrm>
            <a:off x="9129833" y="4315800"/>
            <a:ext cx="1192000" cy="264800"/>
          </a:xfrm>
          <a:prstGeom prst="rect">
            <a:avLst/>
          </a:prstGeom>
          <a:solidFill>
            <a:schemeClr val="lt1"/>
          </a:solidFill>
          <a:ln>
            <a:noFill/>
          </a:ln>
        </p:spPr>
        <p:txBody>
          <a:bodyPr spcFirstLastPara="1" wrap="square" lIns="121900" tIns="121900" rIns="121900" bIns="121900" anchor="ctr" anchorCtr="0">
            <a:noAutofit/>
          </a:bodyPr>
          <a:lstStyle/>
          <a:p>
            <a:pPr algn="ctr"/>
            <a:endParaRPr sz="2400"/>
          </a:p>
        </p:txBody>
      </p:sp>
      <p:cxnSp>
        <p:nvCxnSpPr>
          <p:cNvPr id="393" name="Google Shape;393;p34"/>
          <p:cNvCxnSpPr>
            <a:stCxn id="394" idx="3"/>
          </p:cNvCxnSpPr>
          <p:nvPr/>
        </p:nvCxnSpPr>
        <p:spPr>
          <a:xfrm rot="10800000" flipH="1">
            <a:off x="3281216" y="2958200"/>
            <a:ext cx="567200" cy="4000"/>
          </a:xfrm>
          <a:prstGeom prst="straightConnector1">
            <a:avLst/>
          </a:prstGeom>
          <a:noFill/>
          <a:ln w="19050" cap="flat" cmpd="sng">
            <a:solidFill>
              <a:schemeClr val="dk1"/>
            </a:solidFill>
            <a:prstDash val="solid"/>
            <a:round/>
            <a:headEnd type="none" w="med" len="med"/>
            <a:tailEnd type="triangle" w="med" len="med"/>
          </a:ln>
        </p:spPr>
      </p:cxnSp>
      <p:sp>
        <p:nvSpPr>
          <p:cNvPr id="394" name="Google Shape;394;p34"/>
          <p:cNvSpPr/>
          <p:nvPr/>
        </p:nvSpPr>
        <p:spPr>
          <a:xfrm>
            <a:off x="553216" y="2495400"/>
            <a:ext cx="2728000" cy="9336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pic>
        <p:nvPicPr>
          <p:cNvPr id="395" name="Google Shape;395;p34"/>
          <p:cNvPicPr preferRelativeResize="0"/>
          <p:nvPr/>
        </p:nvPicPr>
        <p:blipFill rotWithShape="1">
          <a:blip r:embed="rId11">
            <a:alphaModFix/>
          </a:blip>
          <a:srcRect l="17467" r="19903"/>
          <a:stretch/>
        </p:blipFill>
        <p:spPr>
          <a:xfrm>
            <a:off x="612584" y="2584767"/>
            <a:ext cx="819699" cy="754868"/>
          </a:xfrm>
          <a:prstGeom prst="rect">
            <a:avLst/>
          </a:prstGeom>
          <a:noFill/>
          <a:ln w="9525" cap="flat" cmpd="sng">
            <a:solidFill>
              <a:schemeClr val="dk1"/>
            </a:solidFill>
            <a:prstDash val="solid"/>
            <a:round/>
            <a:headEnd type="none" w="sm" len="sm"/>
            <a:tailEnd type="none" w="sm" len="sm"/>
          </a:ln>
        </p:spPr>
      </p:pic>
      <p:pic>
        <p:nvPicPr>
          <p:cNvPr id="396" name="Google Shape;396;p34"/>
          <p:cNvPicPr preferRelativeResize="0"/>
          <p:nvPr/>
        </p:nvPicPr>
        <p:blipFill rotWithShape="1">
          <a:blip r:embed="rId12">
            <a:alphaModFix/>
          </a:blip>
          <a:srcRect l="21982" r="20651"/>
          <a:stretch/>
        </p:blipFill>
        <p:spPr>
          <a:xfrm>
            <a:off x="1489767" y="2580400"/>
            <a:ext cx="854835" cy="763600"/>
          </a:xfrm>
          <a:prstGeom prst="rect">
            <a:avLst/>
          </a:prstGeom>
          <a:noFill/>
          <a:ln w="9525" cap="flat" cmpd="sng">
            <a:solidFill>
              <a:schemeClr val="dk1"/>
            </a:solidFill>
            <a:prstDash val="solid"/>
            <a:round/>
            <a:headEnd type="none" w="sm" len="sm"/>
            <a:tailEnd type="none" w="sm" len="sm"/>
          </a:ln>
        </p:spPr>
      </p:pic>
      <p:pic>
        <p:nvPicPr>
          <p:cNvPr id="397" name="Google Shape;397;p34"/>
          <p:cNvPicPr preferRelativeResize="0"/>
          <p:nvPr/>
        </p:nvPicPr>
        <p:blipFill rotWithShape="1">
          <a:blip r:embed="rId13">
            <a:alphaModFix/>
          </a:blip>
          <a:srcRect l="17638" r="19814"/>
          <a:stretch/>
        </p:blipFill>
        <p:spPr>
          <a:xfrm>
            <a:off x="2402117" y="2584767"/>
            <a:ext cx="819699" cy="754867"/>
          </a:xfrm>
          <a:prstGeom prst="rect">
            <a:avLst/>
          </a:prstGeom>
          <a:noFill/>
          <a:ln w="9525" cap="flat" cmpd="sng">
            <a:solidFill>
              <a:schemeClr val="dk1"/>
            </a:solidFill>
            <a:prstDash val="solid"/>
            <a:round/>
            <a:headEnd type="none" w="sm" len="sm"/>
            <a:tailEnd type="none" w="sm" len="sm"/>
          </a:ln>
        </p:spPr>
      </p:pic>
      <p:pic>
        <p:nvPicPr>
          <p:cNvPr id="398" name="Google Shape;398;p34"/>
          <p:cNvPicPr preferRelativeResize="0"/>
          <p:nvPr/>
        </p:nvPicPr>
        <p:blipFill rotWithShape="1">
          <a:blip r:embed="rId14">
            <a:alphaModFix/>
          </a:blip>
          <a:srcRect l="4963" r="4954"/>
          <a:stretch/>
        </p:blipFill>
        <p:spPr>
          <a:xfrm>
            <a:off x="11272634" y="2529501"/>
            <a:ext cx="779533" cy="865367"/>
          </a:xfrm>
          <a:prstGeom prst="rect">
            <a:avLst/>
          </a:prstGeom>
          <a:noFill/>
          <a:ln>
            <a:noFill/>
          </a:ln>
        </p:spPr>
      </p:pic>
      <p:sp>
        <p:nvSpPr>
          <p:cNvPr id="3" name="Title 2">
            <a:extLst>
              <a:ext uri="{FF2B5EF4-FFF2-40B4-BE49-F238E27FC236}">
                <a16:creationId xmlns:a16="http://schemas.microsoft.com/office/drawing/2014/main" id="{E6EB9D43-B9D0-100B-0E00-D6F04FF20A85}"/>
              </a:ext>
            </a:extLst>
          </p:cNvPr>
          <p:cNvSpPr>
            <a:spLocks noGrp="1"/>
          </p:cNvSpPr>
          <p:nvPr>
            <p:ph type="title"/>
          </p:nvPr>
        </p:nvSpPr>
        <p:spPr/>
        <p:txBody>
          <a:bodyPr>
            <a:normAutofit/>
          </a:bodyPr>
          <a:lstStyle/>
          <a:p>
            <a:endParaRPr lang="en-US"/>
          </a:p>
        </p:txBody>
      </p:sp>
      <p:sp>
        <p:nvSpPr>
          <p:cNvPr id="2" name="Google Shape;224;p29">
            <a:extLst>
              <a:ext uri="{FF2B5EF4-FFF2-40B4-BE49-F238E27FC236}">
                <a16:creationId xmlns:a16="http://schemas.microsoft.com/office/drawing/2014/main" id="{68232C93-9051-BC9B-3E18-43F7FC7AABBB}"/>
              </a:ext>
            </a:extLst>
          </p:cNvPr>
          <p:cNvSpPr txBox="1"/>
          <p:nvPr/>
        </p:nvSpPr>
        <p:spPr>
          <a:xfrm>
            <a:off x="4636920" y="1669327"/>
            <a:ext cx="1524000" cy="427200"/>
          </a:xfrm>
          <a:prstGeom prst="rect">
            <a:avLst/>
          </a:prstGeom>
          <a:noFill/>
          <a:ln>
            <a:noFill/>
          </a:ln>
        </p:spPr>
        <p:txBody>
          <a:bodyPr spcFirstLastPara="1" wrap="square" lIns="121900" tIns="121900" rIns="121900" bIns="121900" anchor="t" anchorCtr="0">
            <a:noAutofit/>
          </a:bodyPr>
          <a:lstStyle/>
          <a:p>
            <a:pPr algn="ctr"/>
            <a:r>
              <a:rPr lang="en" sz="2400" b="1" dirty="0">
                <a:solidFill>
                  <a:srgbClr val="0B5394"/>
                </a:solidFill>
              </a:rPr>
              <a:t>ACR Client</a:t>
            </a:r>
            <a:endParaRPr sz="2400" b="1" dirty="0">
              <a:solidFill>
                <a:srgbClr val="0B5394"/>
              </a:solidFill>
            </a:endParaRPr>
          </a:p>
        </p:txBody>
      </p:sp>
      <p:sp>
        <p:nvSpPr>
          <p:cNvPr id="4" name="Google Shape;412;p35">
            <a:extLst>
              <a:ext uri="{FF2B5EF4-FFF2-40B4-BE49-F238E27FC236}">
                <a16:creationId xmlns:a16="http://schemas.microsoft.com/office/drawing/2014/main" id="{61CCB0D5-75FD-8FBA-AE67-B99C5BDBCB16}"/>
              </a:ext>
            </a:extLst>
          </p:cNvPr>
          <p:cNvSpPr txBox="1"/>
          <p:nvPr/>
        </p:nvSpPr>
        <p:spPr>
          <a:xfrm>
            <a:off x="6371691" y="5782415"/>
            <a:ext cx="1682000" cy="427200"/>
          </a:xfrm>
          <a:prstGeom prst="rect">
            <a:avLst/>
          </a:prstGeom>
          <a:noFill/>
          <a:ln>
            <a:noFill/>
          </a:ln>
        </p:spPr>
        <p:txBody>
          <a:bodyPr spcFirstLastPara="1" wrap="square" lIns="121900" tIns="121900" rIns="121900" bIns="121900" anchor="t" anchorCtr="0">
            <a:noAutofit/>
          </a:bodyPr>
          <a:lstStyle/>
          <a:p>
            <a:pPr algn="ctr"/>
            <a:r>
              <a:rPr lang="en" sz="2400" b="1" dirty="0">
                <a:solidFill>
                  <a:srgbClr val="0B5394"/>
                </a:solidFill>
              </a:rPr>
              <a:t>ACR Server</a:t>
            </a:r>
            <a:endParaRPr sz="2400" b="1" dirty="0">
              <a:solidFill>
                <a:srgbClr val="0B539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fade">
                                      <p:cBhvr>
                                        <p:cTn id="7" dur="1000"/>
                                        <p:tgtEl>
                                          <p:spTgt spid="387"/>
                                        </p:tgtEl>
                                      </p:cBhvr>
                                    </p:animEffect>
                                  </p:childTnLst>
                                </p:cTn>
                              </p:par>
                              <p:par>
                                <p:cTn id="8" presetID="10" presetClass="entr" presetSubtype="0" fill="hold" nodeType="withEffect">
                                  <p:stCondLst>
                                    <p:cond delay="0"/>
                                  </p:stCondLst>
                                  <p:childTnLst>
                                    <p:set>
                                      <p:cBhvr>
                                        <p:cTn id="9" dur="1" fill="hold">
                                          <p:stCondLst>
                                            <p:cond delay="0"/>
                                          </p:stCondLst>
                                        </p:cTn>
                                        <p:tgtEl>
                                          <p:spTgt spid="391"/>
                                        </p:tgtEl>
                                        <p:attrNameLst>
                                          <p:attrName>style.visibility</p:attrName>
                                        </p:attrNameLst>
                                      </p:cBhvr>
                                      <p:to>
                                        <p:strVal val="visible"/>
                                      </p:to>
                                    </p:set>
                                    <p:animEffect transition="in" filter="fade">
                                      <p:cBhvr>
                                        <p:cTn id="10" dur="1000"/>
                                        <p:tgtEl>
                                          <p:spTgt spid="391"/>
                                        </p:tgtEl>
                                      </p:cBhvr>
                                    </p:animEffect>
                                  </p:childTnLst>
                                </p:cTn>
                              </p:par>
                              <p:par>
                                <p:cTn id="11" presetID="1" presetClass="entr" presetSubtype="0" fill="hold" nodeType="withEffect">
                                  <p:stCondLst>
                                    <p:cond delay="0"/>
                                  </p:stCondLst>
                                  <p:childTnLst>
                                    <p:set>
                                      <p:cBhvr>
                                        <p:cTn id="12" dur="1" fill="hold">
                                          <p:stCondLst>
                                            <p:cond delay="0"/>
                                          </p:stCondLst>
                                        </p:cTn>
                                        <p:tgtEl>
                                          <p:spTgt spid="38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0"/>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38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07F69-41ED-30F5-166A-551B5D0C7F81}"/>
              </a:ext>
            </a:extLst>
          </p:cNvPr>
          <p:cNvSpPr>
            <a:spLocks noGrp="1"/>
          </p:cNvSpPr>
          <p:nvPr>
            <p:ph type="title"/>
          </p:nvPr>
        </p:nvSpPr>
        <p:spPr>
          <a:xfrm>
            <a:off x="844000" y="886783"/>
            <a:ext cx="10504000" cy="1132258"/>
          </a:xfrm>
        </p:spPr>
        <p:txBody>
          <a:bodyPr/>
          <a:lstStyle/>
          <a:p>
            <a:r>
              <a:rPr lang="en-US"/>
              <a:t>Agenda</a:t>
            </a:r>
            <a:endParaRPr lang="en-GB" dirty="0"/>
          </a:p>
        </p:txBody>
      </p:sp>
      <p:sp>
        <p:nvSpPr>
          <p:cNvPr id="3" name="Text Placeholder 2">
            <a:extLst>
              <a:ext uri="{FF2B5EF4-FFF2-40B4-BE49-F238E27FC236}">
                <a16:creationId xmlns:a16="http://schemas.microsoft.com/office/drawing/2014/main" id="{64E5B9A5-654F-D10C-C72F-92F9B261CB60}"/>
              </a:ext>
            </a:extLst>
          </p:cNvPr>
          <p:cNvSpPr>
            <a:spLocks noGrp="1"/>
          </p:cNvSpPr>
          <p:nvPr>
            <p:ph type="body" sz="quarter" idx="36"/>
          </p:nvPr>
        </p:nvSpPr>
        <p:spPr>
          <a:xfrm>
            <a:off x="842963" y="2483403"/>
            <a:ext cx="434758" cy="385763"/>
          </a:xfrm>
        </p:spPr>
        <p:txBody>
          <a:bodyPr/>
          <a:lstStyle/>
          <a:p>
            <a:r>
              <a:rPr lang="en-GB"/>
              <a:t>01</a:t>
            </a:r>
          </a:p>
        </p:txBody>
      </p:sp>
      <p:sp>
        <p:nvSpPr>
          <p:cNvPr id="4" name="Text Placeholder 3">
            <a:extLst>
              <a:ext uri="{FF2B5EF4-FFF2-40B4-BE49-F238E27FC236}">
                <a16:creationId xmlns:a16="http://schemas.microsoft.com/office/drawing/2014/main" id="{F24B31C9-771F-A407-D89F-280DF73B2FEF}"/>
              </a:ext>
            </a:extLst>
          </p:cNvPr>
          <p:cNvSpPr>
            <a:spLocks noGrp="1"/>
          </p:cNvSpPr>
          <p:nvPr>
            <p:ph type="body" sz="quarter" idx="32"/>
          </p:nvPr>
        </p:nvSpPr>
        <p:spPr>
          <a:xfrm>
            <a:off x="1384268" y="2308163"/>
            <a:ext cx="2812863" cy="788962"/>
          </a:xfrm>
        </p:spPr>
        <p:txBody>
          <a:bodyPr/>
          <a:lstStyle/>
          <a:p>
            <a:r>
              <a:rPr lang="en-US" altLang="zh-CN" noProof="1"/>
              <a:t>Problem: IoT Devices Expose Information Over the Internet</a:t>
            </a:r>
          </a:p>
        </p:txBody>
      </p:sp>
      <p:sp>
        <p:nvSpPr>
          <p:cNvPr id="5" name="Content Placeholder 4">
            <a:extLst>
              <a:ext uri="{FF2B5EF4-FFF2-40B4-BE49-F238E27FC236}">
                <a16:creationId xmlns:a16="http://schemas.microsoft.com/office/drawing/2014/main" id="{2F71CB5A-5B72-C38E-7D7E-F648B3709E39}"/>
              </a:ext>
            </a:extLst>
          </p:cNvPr>
          <p:cNvSpPr>
            <a:spLocks noGrp="1"/>
          </p:cNvSpPr>
          <p:nvPr>
            <p:ph idx="13"/>
          </p:nvPr>
        </p:nvSpPr>
        <p:spPr>
          <a:xfrm>
            <a:off x="1384403" y="3221092"/>
            <a:ext cx="2812594" cy="720588"/>
          </a:xfrm>
        </p:spPr>
        <p:txBody>
          <a:bodyPr/>
          <a:lstStyle/>
          <a:p>
            <a:r>
              <a:rPr lang="en-US" altLang="zh-CN" noProof="1"/>
              <a:t>Reasons you shouldn’t watch TV</a:t>
            </a:r>
          </a:p>
          <a:p>
            <a:r>
              <a:rPr lang="en-US" noProof="1"/>
              <a:t>Reasons you shouldn’t use smart medical devices. </a:t>
            </a:r>
          </a:p>
          <a:p>
            <a:endParaRPr lang="en-US" altLang="zh-CN" noProof="1"/>
          </a:p>
        </p:txBody>
      </p:sp>
      <p:sp>
        <p:nvSpPr>
          <p:cNvPr id="6" name="Text Placeholder 5">
            <a:extLst>
              <a:ext uri="{FF2B5EF4-FFF2-40B4-BE49-F238E27FC236}">
                <a16:creationId xmlns:a16="http://schemas.microsoft.com/office/drawing/2014/main" id="{930E7F64-B964-8C53-CF09-F8CC256DCB1B}"/>
              </a:ext>
            </a:extLst>
          </p:cNvPr>
          <p:cNvSpPr>
            <a:spLocks noGrp="1"/>
          </p:cNvSpPr>
          <p:nvPr>
            <p:ph type="body" sz="quarter" idx="38"/>
          </p:nvPr>
        </p:nvSpPr>
        <p:spPr>
          <a:xfrm>
            <a:off x="4421805" y="2483403"/>
            <a:ext cx="434758" cy="385763"/>
          </a:xfrm>
        </p:spPr>
        <p:txBody>
          <a:bodyPr/>
          <a:lstStyle/>
          <a:p>
            <a:r>
              <a:rPr lang="en-GB"/>
              <a:t>02</a:t>
            </a:r>
          </a:p>
        </p:txBody>
      </p:sp>
      <p:sp>
        <p:nvSpPr>
          <p:cNvPr id="7" name="Text Placeholder 6">
            <a:extLst>
              <a:ext uri="{FF2B5EF4-FFF2-40B4-BE49-F238E27FC236}">
                <a16:creationId xmlns:a16="http://schemas.microsoft.com/office/drawing/2014/main" id="{EFDD5AA2-64EC-A8B5-13D9-726874BEC8E2}"/>
              </a:ext>
            </a:extLst>
          </p:cNvPr>
          <p:cNvSpPr>
            <a:spLocks noGrp="1"/>
          </p:cNvSpPr>
          <p:nvPr>
            <p:ph type="body" sz="quarter" idx="30"/>
          </p:nvPr>
        </p:nvSpPr>
        <p:spPr>
          <a:xfrm>
            <a:off x="4962577" y="2308163"/>
            <a:ext cx="2812863" cy="788962"/>
          </a:xfrm>
        </p:spPr>
        <p:txBody>
          <a:bodyPr/>
          <a:lstStyle/>
          <a:p>
            <a:r>
              <a:rPr lang="en-US" noProof="1"/>
              <a:t>Privacy and Security Certification/Regulation</a:t>
            </a:r>
          </a:p>
        </p:txBody>
      </p:sp>
      <p:sp>
        <p:nvSpPr>
          <p:cNvPr id="8" name="Content Placeholder 7">
            <a:extLst>
              <a:ext uri="{FF2B5EF4-FFF2-40B4-BE49-F238E27FC236}">
                <a16:creationId xmlns:a16="http://schemas.microsoft.com/office/drawing/2014/main" id="{1FF48E63-DF4C-5288-C8FE-B465284EA825}"/>
              </a:ext>
            </a:extLst>
          </p:cNvPr>
          <p:cNvSpPr>
            <a:spLocks noGrp="1"/>
          </p:cNvSpPr>
          <p:nvPr>
            <p:ph idx="16"/>
          </p:nvPr>
        </p:nvSpPr>
        <p:spPr>
          <a:xfrm>
            <a:off x="4962712" y="3221092"/>
            <a:ext cx="2812594" cy="720588"/>
          </a:xfrm>
        </p:spPr>
        <p:txBody>
          <a:bodyPr/>
          <a:lstStyle/>
          <a:p>
            <a:r>
              <a:rPr lang="en-US" altLang="zh-CN" noProof="1"/>
              <a:t>EU Cyber Resilience Act (CRA)</a:t>
            </a:r>
          </a:p>
          <a:p>
            <a:r>
              <a:rPr lang="en-US" altLang="zh-CN" noProof="1"/>
              <a:t>GDPR</a:t>
            </a:r>
          </a:p>
          <a:p>
            <a:endParaRPr lang="en-US" altLang="zh-CN" noProof="1"/>
          </a:p>
        </p:txBody>
      </p:sp>
      <p:sp>
        <p:nvSpPr>
          <p:cNvPr id="9" name="Text Placeholder 8">
            <a:extLst>
              <a:ext uri="{FF2B5EF4-FFF2-40B4-BE49-F238E27FC236}">
                <a16:creationId xmlns:a16="http://schemas.microsoft.com/office/drawing/2014/main" id="{85627838-9041-CCF7-2CBA-87E0F9E1AD22}"/>
              </a:ext>
            </a:extLst>
          </p:cNvPr>
          <p:cNvSpPr>
            <a:spLocks noGrp="1"/>
          </p:cNvSpPr>
          <p:nvPr>
            <p:ph type="body" sz="quarter" idx="40"/>
          </p:nvPr>
        </p:nvSpPr>
        <p:spPr>
          <a:xfrm>
            <a:off x="7994871" y="2483403"/>
            <a:ext cx="434758" cy="385763"/>
          </a:xfrm>
        </p:spPr>
        <p:txBody>
          <a:bodyPr/>
          <a:lstStyle/>
          <a:p>
            <a:r>
              <a:rPr lang="en-GB"/>
              <a:t>03</a:t>
            </a:r>
          </a:p>
        </p:txBody>
      </p:sp>
      <p:sp>
        <p:nvSpPr>
          <p:cNvPr id="10" name="Text Placeholder 9">
            <a:extLst>
              <a:ext uri="{FF2B5EF4-FFF2-40B4-BE49-F238E27FC236}">
                <a16:creationId xmlns:a16="http://schemas.microsoft.com/office/drawing/2014/main" id="{44926C95-B877-91A7-C35C-D42E894A714C}"/>
              </a:ext>
            </a:extLst>
          </p:cNvPr>
          <p:cNvSpPr>
            <a:spLocks noGrp="1"/>
          </p:cNvSpPr>
          <p:nvPr>
            <p:ph type="body" sz="quarter" idx="31"/>
          </p:nvPr>
        </p:nvSpPr>
        <p:spPr>
          <a:xfrm>
            <a:off x="8535137" y="2308163"/>
            <a:ext cx="2812863" cy="788962"/>
          </a:xfrm>
        </p:spPr>
        <p:txBody>
          <a:bodyPr/>
          <a:lstStyle/>
          <a:p>
            <a:r>
              <a:rPr lang="en-US" altLang="zh-CN" noProof="1"/>
              <a:t>IoT Automating Testing and Compliance</a:t>
            </a:r>
          </a:p>
        </p:txBody>
      </p:sp>
      <p:sp>
        <p:nvSpPr>
          <p:cNvPr id="11" name="Content Placeholder 10">
            <a:extLst>
              <a:ext uri="{FF2B5EF4-FFF2-40B4-BE49-F238E27FC236}">
                <a16:creationId xmlns:a16="http://schemas.microsoft.com/office/drawing/2014/main" id="{1892148A-47C2-00A7-9F32-9193CDAA3EDE}"/>
              </a:ext>
            </a:extLst>
          </p:cNvPr>
          <p:cNvSpPr>
            <a:spLocks noGrp="1"/>
          </p:cNvSpPr>
          <p:nvPr>
            <p:ph idx="19"/>
          </p:nvPr>
        </p:nvSpPr>
        <p:spPr>
          <a:xfrm>
            <a:off x="8541021" y="3221092"/>
            <a:ext cx="2812594" cy="720588"/>
          </a:xfrm>
        </p:spPr>
        <p:txBody>
          <a:bodyPr/>
          <a:lstStyle/>
          <a:p>
            <a:r>
              <a:rPr lang="en-US" altLang="zh-CN" noProof="1"/>
              <a:t>IoTrim ++ </a:t>
            </a:r>
          </a:p>
          <a:p>
            <a:r>
              <a:rPr lang="en-US" altLang="zh-CN" noProof="1"/>
              <a:t>Black box assessment</a:t>
            </a:r>
          </a:p>
          <a:p>
            <a:endParaRPr lang="en-US" noProof="1"/>
          </a:p>
        </p:txBody>
      </p:sp>
      <p:sp>
        <p:nvSpPr>
          <p:cNvPr id="12" name="Text Placeholder 11">
            <a:extLst>
              <a:ext uri="{FF2B5EF4-FFF2-40B4-BE49-F238E27FC236}">
                <a16:creationId xmlns:a16="http://schemas.microsoft.com/office/drawing/2014/main" id="{8CCE4395-2732-DD6C-B289-143F90EC99FA}"/>
              </a:ext>
            </a:extLst>
          </p:cNvPr>
          <p:cNvSpPr>
            <a:spLocks noGrp="1"/>
          </p:cNvSpPr>
          <p:nvPr>
            <p:ph type="body" sz="quarter" idx="37"/>
          </p:nvPr>
        </p:nvSpPr>
        <p:spPr>
          <a:xfrm>
            <a:off x="842963" y="4344531"/>
            <a:ext cx="434758" cy="385763"/>
          </a:xfrm>
        </p:spPr>
        <p:txBody>
          <a:bodyPr/>
          <a:lstStyle/>
          <a:p>
            <a:r>
              <a:rPr lang="en-GB"/>
              <a:t>04</a:t>
            </a:r>
          </a:p>
        </p:txBody>
      </p:sp>
      <p:sp>
        <p:nvSpPr>
          <p:cNvPr id="13" name="Text Placeholder 12">
            <a:extLst>
              <a:ext uri="{FF2B5EF4-FFF2-40B4-BE49-F238E27FC236}">
                <a16:creationId xmlns:a16="http://schemas.microsoft.com/office/drawing/2014/main" id="{8F99EFA3-031E-E36A-8AD1-8C56185D1B2F}"/>
              </a:ext>
            </a:extLst>
          </p:cNvPr>
          <p:cNvSpPr>
            <a:spLocks noGrp="1"/>
          </p:cNvSpPr>
          <p:nvPr>
            <p:ph type="body" sz="quarter" idx="33"/>
          </p:nvPr>
        </p:nvSpPr>
        <p:spPr>
          <a:xfrm>
            <a:off x="1384268" y="4174631"/>
            <a:ext cx="2812863" cy="788962"/>
          </a:xfrm>
        </p:spPr>
        <p:txBody>
          <a:bodyPr/>
          <a:lstStyle/>
          <a:p>
            <a:r>
              <a:rPr lang="en-US" noProof="1"/>
              <a:t>Standards</a:t>
            </a:r>
          </a:p>
        </p:txBody>
      </p:sp>
      <p:sp>
        <p:nvSpPr>
          <p:cNvPr id="14" name="Content Placeholder 13">
            <a:extLst>
              <a:ext uri="{FF2B5EF4-FFF2-40B4-BE49-F238E27FC236}">
                <a16:creationId xmlns:a16="http://schemas.microsoft.com/office/drawing/2014/main" id="{C2D00FDD-9F14-449E-3CD7-6B5341C37C94}"/>
              </a:ext>
            </a:extLst>
          </p:cNvPr>
          <p:cNvSpPr>
            <a:spLocks noGrp="1"/>
          </p:cNvSpPr>
          <p:nvPr>
            <p:ph idx="22"/>
          </p:nvPr>
        </p:nvSpPr>
        <p:spPr>
          <a:xfrm>
            <a:off x="1384403" y="5087560"/>
            <a:ext cx="2812594" cy="720588"/>
          </a:xfrm>
        </p:spPr>
        <p:txBody>
          <a:bodyPr/>
          <a:lstStyle/>
          <a:p>
            <a:r>
              <a:rPr lang="en-US" altLang="zh-CN" noProof="1"/>
              <a:t>Standardization request </a:t>
            </a:r>
          </a:p>
          <a:p>
            <a:r>
              <a:rPr lang="en-US" altLang="zh-CN" noProof="1"/>
              <a:t>ETSI/CEN-CENELC WGs</a:t>
            </a:r>
          </a:p>
        </p:txBody>
      </p:sp>
      <p:sp>
        <p:nvSpPr>
          <p:cNvPr id="15" name="Text Placeholder 14">
            <a:extLst>
              <a:ext uri="{FF2B5EF4-FFF2-40B4-BE49-F238E27FC236}">
                <a16:creationId xmlns:a16="http://schemas.microsoft.com/office/drawing/2014/main" id="{2361CB3E-BCE0-431A-1F87-462AFBA8DD27}"/>
              </a:ext>
            </a:extLst>
          </p:cNvPr>
          <p:cNvSpPr>
            <a:spLocks noGrp="1"/>
          </p:cNvSpPr>
          <p:nvPr>
            <p:ph type="body" sz="quarter" idx="39"/>
          </p:nvPr>
        </p:nvSpPr>
        <p:spPr>
          <a:xfrm>
            <a:off x="4421805" y="4344531"/>
            <a:ext cx="434758" cy="385763"/>
          </a:xfrm>
        </p:spPr>
        <p:txBody>
          <a:bodyPr/>
          <a:lstStyle/>
          <a:p>
            <a:r>
              <a:rPr lang="en-GB"/>
              <a:t>05</a:t>
            </a:r>
          </a:p>
        </p:txBody>
      </p:sp>
      <p:sp>
        <p:nvSpPr>
          <p:cNvPr id="16" name="Text Placeholder 15">
            <a:extLst>
              <a:ext uri="{FF2B5EF4-FFF2-40B4-BE49-F238E27FC236}">
                <a16:creationId xmlns:a16="http://schemas.microsoft.com/office/drawing/2014/main" id="{448AD761-BA58-FB71-0C6C-B8A01131D7CD}"/>
              </a:ext>
            </a:extLst>
          </p:cNvPr>
          <p:cNvSpPr>
            <a:spLocks noGrp="1"/>
          </p:cNvSpPr>
          <p:nvPr>
            <p:ph type="body" sz="quarter" idx="34"/>
          </p:nvPr>
        </p:nvSpPr>
        <p:spPr>
          <a:xfrm>
            <a:off x="4962577" y="4174631"/>
            <a:ext cx="2812863" cy="788962"/>
          </a:xfrm>
        </p:spPr>
        <p:txBody>
          <a:bodyPr/>
          <a:lstStyle/>
          <a:p>
            <a:r>
              <a:rPr lang="en-US" altLang="zh-CN" noProof="1"/>
              <a:t>Gaps</a:t>
            </a:r>
          </a:p>
        </p:txBody>
      </p:sp>
      <p:sp>
        <p:nvSpPr>
          <p:cNvPr id="17" name="Content Placeholder 16">
            <a:extLst>
              <a:ext uri="{FF2B5EF4-FFF2-40B4-BE49-F238E27FC236}">
                <a16:creationId xmlns:a16="http://schemas.microsoft.com/office/drawing/2014/main" id="{E414148B-AEBF-596F-19C3-445753A897A7}"/>
              </a:ext>
            </a:extLst>
          </p:cNvPr>
          <p:cNvSpPr>
            <a:spLocks noGrp="1"/>
          </p:cNvSpPr>
          <p:nvPr>
            <p:ph idx="25"/>
          </p:nvPr>
        </p:nvSpPr>
        <p:spPr>
          <a:xfrm>
            <a:off x="4962712" y="5087560"/>
            <a:ext cx="2812594" cy="720588"/>
          </a:xfrm>
        </p:spPr>
        <p:txBody>
          <a:bodyPr/>
          <a:lstStyle/>
          <a:p>
            <a:r>
              <a:rPr lang="en-US" altLang="zh-CN" noProof="1"/>
              <a:t>IoT Manufactures</a:t>
            </a:r>
          </a:p>
          <a:p>
            <a:r>
              <a:rPr lang="en-US" altLang="zh-CN" noProof="1"/>
              <a:t>SMEs</a:t>
            </a:r>
          </a:p>
        </p:txBody>
      </p:sp>
      <p:sp>
        <p:nvSpPr>
          <p:cNvPr id="18" name="Text Placeholder 17">
            <a:extLst>
              <a:ext uri="{FF2B5EF4-FFF2-40B4-BE49-F238E27FC236}">
                <a16:creationId xmlns:a16="http://schemas.microsoft.com/office/drawing/2014/main" id="{61893011-B4F2-675B-6ABD-AB8CFD0E5219}"/>
              </a:ext>
            </a:extLst>
          </p:cNvPr>
          <p:cNvSpPr>
            <a:spLocks noGrp="1"/>
          </p:cNvSpPr>
          <p:nvPr>
            <p:ph type="body" sz="quarter" idx="41"/>
          </p:nvPr>
        </p:nvSpPr>
        <p:spPr>
          <a:xfrm>
            <a:off x="7994871" y="4344531"/>
            <a:ext cx="434758" cy="385763"/>
          </a:xfrm>
        </p:spPr>
        <p:txBody>
          <a:bodyPr/>
          <a:lstStyle/>
          <a:p>
            <a:r>
              <a:rPr lang="en-GB"/>
              <a:t>06</a:t>
            </a:r>
          </a:p>
        </p:txBody>
      </p:sp>
      <p:sp>
        <p:nvSpPr>
          <p:cNvPr id="19" name="Text Placeholder 18">
            <a:extLst>
              <a:ext uri="{FF2B5EF4-FFF2-40B4-BE49-F238E27FC236}">
                <a16:creationId xmlns:a16="http://schemas.microsoft.com/office/drawing/2014/main" id="{233AB34C-AC52-A4BF-66C8-5517AA5B1484}"/>
              </a:ext>
            </a:extLst>
          </p:cNvPr>
          <p:cNvSpPr>
            <a:spLocks noGrp="1"/>
          </p:cNvSpPr>
          <p:nvPr>
            <p:ph type="body" sz="quarter" idx="35"/>
          </p:nvPr>
        </p:nvSpPr>
        <p:spPr>
          <a:xfrm>
            <a:off x="8535137" y="4174631"/>
            <a:ext cx="2812863" cy="788962"/>
          </a:xfrm>
        </p:spPr>
        <p:txBody>
          <a:bodyPr/>
          <a:lstStyle/>
          <a:p>
            <a:r>
              <a:rPr lang="en-US" altLang="zh-CN" noProof="1"/>
              <a:t>Conclusion</a:t>
            </a:r>
          </a:p>
        </p:txBody>
      </p:sp>
      <p:sp>
        <p:nvSpPr>
          <p:cNvPr id="20" name="Content Placeholder 19">
            <a:extLst>
              <a:ext uri="{FF2B5EF4-FFF2-40B4-BE49-F238E27FC236}">
                <a16:creationId xmlns:a16="http://schemas.microsoft.com/office/drawing/2014/main" id="{E119D6F8-1848-56DE-40BE-052E4802C19F}"/>
              </a:ext>
            </a:extLst>
          </p:cNvPr>
          <p:cNvSpPr>
            <a:spLocks noGrp="1"/>
          </p:cNvSpPr>
          <p:nvPr>
            <p:ph idx="28"/>
          </p:nvPr>
        </p:nvSpPr>
        <p:spPr>
          <a:xfrm>
            <a:off x="8541021" y="5087560"/>
            <a:ext cx="2812594" cy="720588"/>
          </a:xfrm>
        </p:spPr>
        <p:txBody>
          <a:bodyPr/>
          <a:lstStyle/>
          <a:p>
            <a:r>
              <a:rPr lang="en-US" altLang="zh-CN" noProof="1"/>
              <a:t>What’s next? </a:t>
            </a:r>
          </a:p>
        </p:txBody>
      </p:sp>
    </p:spTree>
    <p:extLst>
      <p:ext uri="{BB962C8B-B14F-4D97-AF65-F5344CB8AC3E}">
        <p14:creationId xmlns:p14="http://schemas.microsoft.com/office/powerpoint/2010/main" val="3656576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4" name="Google Shape;404;p35"/>
          <p:cNvPicPr preferRelativeResize="0"/>
          <p:nvPr/>
        </p:nvPicPr>
        <p:blipFill>
          <a:blip r:embed="rId3">
            <a:alphaModFix/>
          </a:blip>
          <a:stretch>
            <a:fillRect/>
          </a:stretch>
        </p:blipFill>
        <p:spPr>
          <a:xfrm>
            <a:off x="519500" y="3671434"/>
            <a:ext cx="4311435" cy="2878100"/>
          </a:xfrm>
          <a:prstGeom prst="rect">
            <a:avLst/>
          </a:prstGeom>
          <a:noFill/>
          <a:ln>
            <a:noFill/>
          </a:ln>
        </p:spPr>
      </p:pic>
      <p:cxnSp>
        <p:nvCxnSpPr>
          <p:cNvPr id="406" name="Google Shape;406;p35"/>
          <p:cNvCxnSpPr/>
          <p:nvPr/>
        </p:nvCxnSpPr>
        <p:spPr>
          <a:xfrm>
            <a:off x="6096000" y="1720267"/>
            <a:ext cx="11600" cy="5103200"/>
          </a:xfrm>
          <a:prstGeom prst="straightConnector1">
            <a:avLst/>
          </a:prstGeom>
          <a:noFill/>
          <a:ln w="28575" cap="flat" cmpd="sng">
            <a:solidFill>
              <a:srgbClr val="0B5394"/>
            </a:solidFill>
            <a:prstDash val="solid"/>
            <a:round/>
            <a:headEnd type="none" w="med" len="med"/>
            <a:tailEnd type="none" w="med" len="med"/>
          </a:ln>
        </p:spPr>
      </p:cxnSp>
      <p:pic>
        <p:nvPicPr>
          <p:cNvPr id="408" name="Google Shape;408;p35"/>
          <p:cNvPicPr preferRelativeResize="0"/>
          <p:nvPr/>
        </p:nvPicPr>
        <p:blipFill rotWithShape="1">
          <a:blip r:embed="rId4">
            <a:alphaModFix/>
          </a:blip>
          <a:srcRect l="8420" t="9532" r="9592" b="18900"/>
          <a:stretch/>
        </p:blipFill>
        <p:spPr>
          <a:xfrm>
            <a:off x="519500" y="522399"/>
            <a:ext cx="1524000" cy="1436656"/>
          </a:xfrm>
          <a:prstGeom prst="rect">
            <a:avLst/>
          </a:prstGeom>
          <a:noFill/>
          <a:ln>
            <a:noFill/>
          </a:ln>
        </p:spPr>
      </p:pic>
      <p:sp>
        <p:nvSpPr>
          <p:cNvPr id="409" name="Google Shape;409;p35"/>
          <p:cNvSpPr txBox="1"/>
          <p:nvPr/>
        </p:nvSpPr>
        <p:spPr>
          <a:xfrm>
            <a:off x="851884" y="2020233"/>
            <a:ext cx="20716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Captured frames</a:t>
            </a:r>
            <a:endParaRPr sz="1600">
              <a:solidFill>
                <a:schemeClr val="dk2"/>
              </a:solidFill>
            </a:endParaRPr>
          </a:p>
        </p:txBody>
      </p:sp>
      <p:pic>
        <p:nvPicPr>
          <p:cNvPr id="410" name="Google Shape;410;p35"/>
          <p:cNvPicPr preferRelativeResize="0"/>
          <p:nvPr/>
        </p:nvPicPr>
        <p:blipFill rotWithShape="1">
          <a:blip r:embed="rId5">
            <a:alphaModFix/>
          </a:blip>
          <a:srcRect l="925" r="1703"/>
          <a:stretch/>
        </p:blipFill>
        <p:spPr>
          <a:xfrm>
            <a:off x="3848301" y="2457900"/>
            <a:ext cx="952500" cy="1000467"/>
          </a:xfrm>
          <a:prstGeom prst="rect">
            <a:avLst/>
          </a:prstGeom>
          <a:noFill/>
          <a:ln>
            <a:noFill/>
          </a:ln>
        </p:spPr>
      </p:pic>
      <p:sp>
        <p:nvSpPr>
          <p:cNvPr id="411" name="Google Shape;411;p35"/>
          <p:cNvSpPr txBox="1"/>
          <p:nvPr/>
        </p:nvSpPr>
        <p:spPr>
          <a:xfrm>
            <a:off x="3292584" y="2020233"/>
            <a:ext cx="20716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Content fingerprint</a:t>
            </a:r>
            <a:endParaRPr sz="1600">
              <a:solidFill>
                <a:schemeClr val="dk2"/>
              </a:solidFill>
            </a:endParaRPr>
          </a:p>
        </p:txBody>
      </p:sp>
      <p:sp>
        <p:nvSpPr>
          <p:cNvPr id="412" name="Google Shape;412;p35"/>
          <p:cNvSpPr txBox="1"/>
          <p:nvPr/>
        </p:nvSpPr>
        <p:spPr>
          <a:xfrm>
            <a:off x="6371691" y="5782415"/>
            <a:ext cx="1682000" cy="427200"/>
          </a:xfrm>
          <a:prstGeom prst="rect">
            <a:avLst/>
          </a:prstGeom>
          <a:noFill/>
          <a:ln>
            <a:noFill/>
          </a:ln>
        </p:spPr>
        <p:txBody>
          <a:bodyPr spcFirstLastPara="1" wrap="square" lIns="121900" tIns="121900" rIns="121900" bIns="121900" anchor="t" anchorCtr="0">
            <a:noAutofit/>
          </a:bodyPr>
          <a:lstStyle/>
          <a:p>
            <a:pPr algn="ctr"/>
            <a:r>
              <a:rPr lang="en" sz="2400" b="1" dirty="0">
                <a:solidFill>
                  <a:srgbClr val="0B5394"/>
                </a:solidFill>
              </a:rPr>
              <a:t>ACR Server</a:t>
            </a:r>
            <a:endParaRPr sz="2400" b="1" dirty="0">
              <a:solidFill>
                <a:srgbClr val="0B5394"/>
              </a:solidFill>
            </a:endParaRPr>
          </a:p>
        </p:txBody>
      </p:sp>
      <p:sp>
        <p:nvSpPr>
          <p:cNvPr id="413" name="Google Shape;413;p35"/>
          <p:cNvSpPr/>
          <p:nvPr/>
        </p:nvSpPr>
        <p:spPr>
          <a:xfrm>
            <a:off x="7782700" y="2487333"/>
            <a:ext cx="2659600" cy="9416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pic>
        <p:nvPicPr>
          <p:cNvPr id="414" name="Google Shape;414;p35"/>
          <p:cNvPicPr preferRelativeResize="0"/>
          <p:nvPr/>
        </p:nvPicPr>
        <p:blipFill rotWithShape="1">
          <a:blip r:embed="rId5">
            <a:alphaModFix/>
          </a:blip>
          <a:srcRect l="9530" t="7213" r="10781" b="6288"/>
          <a:stretch/>
        </p:blipFill>
        <p:spPr>
          <a:xfrm>
            <a:off x="7841967" y="2525451"/>
            <a:ext cx="779533" cy="865367"/>
          </a:xfrm>
          <a:prstGeom prst="rect">
            <a:avLst/>
          </a:prstGeom>
          <a:noFill/>
          <a:ln>
            <a:noFill/>
          </a:ln>
        </p:spPr>
      </p:pic>
      <p:pic>
        <p:nvPicPr>
          <p:cNvPr id="415" name="Google Shape;415;p35"/>
          <p:cNvPicPr preferRelativeResize="0"/>
          <p:nvPr/>
        </p:nvPicPr>
        <p:blipFill rotWithShape="1">
          <a:blip r:embed="rId5">
            <a:alphaModFix/>
          </a:blip>
          <a:srcRect l="9530" t="7213" r="10781" b="6288"/>
          <a:stretch/>
        </p:blipFill>
        <p:spPr>
          <a:xfrm>
            <a:off x="9613800" y="2525451"/>
            <a:ext cx="779533" cy="865367"/>
          </a:xfrm>
          <a:prstGeom prst="rect">
            <a:avLst/>
          </a:prstGeom>
          <a:noFill/>
          <a:ln>
            <a:noFill/>
          </a:ln>
        </p:spPr>
      </p:pic>
      <p:pic>
        <p:nvPicPr>
          <p:cNvPr id="416" name="Google Shape;416;p35"/>
          <p:cNvPicPr preferRelativeResize="0"/>
          <p:nvPr/>
        </p:nvPicPr>
        <p:blipFill rotWithShape="1">
          <a:blip r:embed="rId5">
            <a:alphaModFix/>
          </a:blip>
          <a:srcRect l="9530" t="7213" r="10781" b="6288"/>
          <a:stretch/>
        </p:blipFill>
        <p:spPr>
          <a:xfrm>
            <a:off x="8722734" y="2525451"/>
            <a:ext cx="779533" cy="865367"/>
          </a:xfrm>
          <a:prstGeom prst="rect">
            <a:avLst/>
          </a:prstGeom>
          <a:noFill/>
          <a:ln>
            <a:noFill/>
          </a:ln>
        </p:spPr>
      </p:pic>
      <p:pic>
        <p:nvPicPr>
          <p:cNvPr id="417" name="Google Shape;417;p35" descr="File:Linecons database.svg - Wikimedia Commons"/>
          <p:cNvPicPr preferRelativeResize="0"/>
          <p:nvPr/>
        </p:nvPicPr>
        <p:blipFill>
          <a:blip r:embed="rId6">
            <a:alphaModFix/>
          </a:blip>
          <a:stretch>
            <a:fillRect/>
          </a:stretch>
        </p:blipFill>
        <p:spPr>
          <a:xfrm>
            <a:off x="10370467" y="3045167"/>
            <a:ext cx="685599" cy="685599"/>
          </a:xfrm>
          <a:prstGeom prst="rect">
            <a:avLst/>
          </a:prstGeom>
          <a:noFill/>
          <a:ln>
            <a:noFill/>
          </a:ln>
        </p:spPr>
      </p:pic>
      <p:pic>
        <p:nvPicPr>
          <p:cNvPr id="418" name="Google Shape;418;p35"/>
          <p:cNvPicPr preferRelativeResize="0"/>
          <p:nvPr/>
        </p:nvPicPr>
        <p:blipFill rotWithShape="1">
          <a:blip r:embed="rId7">
            <a:alphaModFix/>
          </a:blip>
          <a:srcRect l="31200" t="7610" r="21987" b="22629"/>
          <a:stretch/>
        </p:blipFill>
        <p:spPr>
          <a:xfrm>
            <a:off x="7922767" y="1458567"/>
            <a:ext cx="617933" cy="711067"/>
          </a:xfrm>
          <a:prstGeom prst="rect">
            <a:avLst/>
          </a:prstGeom>
          <a:noFill/>
          <a:ln>
            <a:noFill/>
          </a:ln>
        </p:spPr>
      </p:pic>
      <p:pic>
        <p:nvPicPr>
          <p:cNvPr id="419" name="Google Shape;419;p35"/>
          <p:cNvPicPr preferRelativeResize="0"/>
          <p:nvPr/>
        </p:nvPicPr>
        <p:blipFill>
          <a:blip r:embed="rId8">
            <a:alphaModFix/>
          </a:blip>
          <a:stretch>
            <a:fillRect/>
          </a:stretch>
        </p:blipFill>
        <p:spPr>
          <a:xfrm>
            <a:off x="9370918" y="1385900"/>
            <a:ext cx="1265300" cy="783731"/>
          </a:xfrm>
          <a:prstGeom prst="rect">
            <a:avLst/>
          </a:prstGeom>
          <a:noFill/>
          <a:ln>
            <a:noFill/>
          </a:ln>
        </p:spPr>
      </p:pic>
      <p:cxnSp>
        <p:nvCxnSpPr>
          <p:cNvPr id="420" name="Google Shape;420;p35"/>
          <p:cNvCxnSpPr>
            <a:stCxn id="418" idx="2"/>
          </p:cNvCxnSpPr>
          <p:nvPr/>
        </p:nvCxnSpPr>
        <p:spPr>
          <a:xfrm>
            <a:off x="8231733" y="2169633"/>
            <a:ext cx="2800" cy="304400"/>
          </a:xfrm>
          <a:prstGeom prst="straightConnector1">
            <a:avLst/>
          </a:prstGeom>
          <a:noFill/>
          <a:ln w="19050" cap="flat" cmpd="sng">
            <a:solidFill>
              <a:schemeClr val="dk1"/>
            </a:solidFill>
            <a:prstDash val="solid"/>
            <a:round/>
            <a:headEnd type="none" w="med" len="med"/>
            <a:tailEnd type="triangle" w="med" len="med"/>
          </a:ln>
        </p:spPr>
      </p:cxnSp>
      <p:cxnSp>
        <p:nvCxnSpPr>
          <p:cNvPr id="421" name="Google Shape;421;p35"/>
          <p:cNvCxnSpPr>
            <a:stCxn id="419" idx="2"/>
          </p:cNvCxnSpPr>
          <p:nvPr/>
        </p:nvCxnSpPr>
        <p:spPr>
          <a:xfrm>
            <a:off x="10003567" y="2169631"/>
            <a:ext cx="1600" cy="313600"/>
          </a:xfrm>
          <a:prstGeom prst="straightConnector1">
            <a:avLst/>
          </a:prstGeom>
          <a:noFill/>
          <a:ln w="19050" cap="flat" cmpd="sng">
            <a:solidFill>
              <a:schemeClr val="dk1"/>
            </a:solidFill>
            <a:prstDash val="solid"/>
            <a:round/>
            <a:headEnd type="none" w="med" len="med"/>
            <a:tailEnd type="triangle" w="med" len="med"/>
          </a:ln>
        </p:spPr>
      </p:cxnSp>
      <p:sp>
        <p:nvSpPr>
          <p:cNvPr id="422" name="Google Shape;422;p35"/>
          <p:cNvSpPr txBox="1"/>
          <p:nvPr/>
        </p:nvSpPr>
        <p:spPr>
          <a:xfrm>
            <a:off x="6657567" y="1708533"/>
            <a:ext cx="12652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Live feed</a:t>
            </a:r>
            <a:endParaRPr sz="1600">
              <a:solidFill>
                <a:schemeClr val="dk2"/>
              </a:solidFill>
            </a:endParaRPr>
          </a:p>
        </p:txBody>
      </p:sp>
      <p:sp>
        <p:nvSpPr>
          <p:cNvPr id="423" name="Google Shape;423;p35"/>
          <p:cNvSpPr txBox="1"/>
          <p:nvPr/>
        </p:nvSpPr>
        <p:spPr>
          <a:xfrm>
            <a:off x="10567033" y="1618667"/>
            <a:ext cx="15672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Media library</a:t>
            </a:r>
            <a:endParaRPr sz="1600">
              <a:solidFill>
                <a:schemeClr val="dk2"/>
              </a:solidFill>
            </a:endParaRPr>
          </a:p>
        </p:txBody>
      </p:sp>
      <p:sp>
        <p:nvSpPr>
          <p:cNvPr id="424" name="Google Shape;424;p35"/>
          <p:cNvSpPr txBox="1"/>
          <p:nvPr/>
        </p:nvSpPr>
        <p:spPr>
          <a:xfrm>
            <a:off x="7614699" y="3390833"/>
            <a:ext cx="29956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Content fingerprint database</a:t>
            </a:r>
            <a:endParaRPr sz="1600">
              <a:solidFill>
                <a:schemeClr val="dk2"/>
              </a:solidFill>
            </a:endParaRPr>
          </a:p>
        </p:txBody>
      </p:sp>
      <p:sp>
        <p:nvSpPr>
          <p:cNvPr id="425" name="Google Shape;425;p35"/>
          <p:cNvSpPr/>
          <p:nvPr/>
        </p:nvSpPr>
        <p:spPr>
          <a:xfrm>
            <a:off x="5939033" y="2487333"/>
            <a:ext cx="285200" cy="903600"/>
          </a:xfrm>
          <a:prstGeom prst="rect">
            <a:avLst/>
          </a:prstGeom>
          <a:solidFill>
            <a:schemeClr val="lt1"/>
          </a:solidFill>
          <a:ln>
            <a:noFill/>
          </a:ln>
        </p:spPr>
        <p:txBody>
          <a:bodyPr spcFirstLastPara="1" wrap="square" lIns="121900" tIns="121900" rIns="121900" bIns="121900" anchor="ctr" anchorCtr="0">
            <a:noAutofit/>
          </a:bodyPr>
          <a:lstStyle/>
          <a:p>
            <a:pPr algn="ctr"/>
            <a:endParaRPr sz="2400"/>
          </a:p>
        </p:txBody>
      </p:sp>
      <p:cxnSp>
        <p:nvCxnSpPr>
          <p:cNvPr id="426" name="Google Shape;426;p35"/>
          <p:cNvCxnSpPr>
            <a:stCxn id="410" idx="3"/>
            <a:endCxn id="413" idx="1"/>
          </p:cNvCxnSpPr>
          <p:nvPr/>
        </p:nvCxnSpPr>
        <p:spPr>
          <a:xfrm>
            <a:off x="4800800" y="2958133"/>
            <a:ext cx="2982000" cy="0"/>
          </a:xfrm>
          <a:prstGeom prst="straightConnector1">
            <a:avLst/>
          </a:prstGeom>
          <a:noFill/>
          <a:ln w="19050" cap="flat" cmpd="sng">
            <a:solidFill>
              <a:schemeClr val="dk1"/>
            </a:solidFill>
            <a:prstDash val="solid"/>
            <a:round/>
            <a:headEnd type="none" w="med" len="med"/>
            <a:tailEnd type="triangle" w="med" len="med"/>
          </a:ln>
        </p:spPr>
      </p:cxnSp>
      <p:sp>
        <p:nvSpPr>
          <p:cNvPr id="427" name="Google Shape;427;p35"/>
          <p:cNvSpPr/>
          <p:nvPr/>
        </p:nvSpPr>
        <p:spPr>
          <a:xfrm>
            <a:off x="8665867" y="2479767"/>
            <a:ext cx="865200" cy="949200"/>
          </a:xfrm>
          <a:prstGeom prst="roundRect">
            <a:avLst>
              <a:gd name="adj" fmla="val 16667"/>
            </a:avLst>
          </a:prstGeom>
          <a:noFill/>
          <a:ln w="2857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cxnSp>
        <p:nvCxnSpPr>
          <p:cNvPr id="428" name="Google Shape;428;p35"/>
          <p:cNvCxnSpPr>
            <a:stCxn id="427" idx="0"/>
            <a:endCxn id="427" idx="2"/>
          </p:cNvCxnSpPr>
          <p:nvPr/>
        </p:nvCxnSpPr>
        <p:spPr>
          <a:xfrm>
            <a:off x="9098467" y="2479767"/>
            <a:ext cx="0" cy="949200"/>
          </a:xfrm>
          <a:prstGeom prst="straightConnector1">
            <a:avLst/>
          </a:prstGeom>
          <a:noFill/>
          <a:ln w="28575" cap="flat" cmpd="sng">
            <a:solidFill>
              <a:srgbClr val="38761D"/>
            </a:solidFill>
            <a:prstDash val="solid"/>
            <a:round/>
            <a:headEnd type="none" w="med" len="med"/>
            <a:tailEnd type="none" w="med" len="med"/>
          </a:ln>
        </p:spPr>
      </p:cxnSp>
      <p:cxnSp>
        <p:nvCxnSpPr>
          <p:cNvPr id="429" name="Google Shape;429;p35"/>
          <p:cNvCxnSpPr>
            <a:stCxn id="427" idx="1"/>
            <a:endCxn id="427" idx="3"/>
          </p:cNvCxnSpPr>
          <p:nvPr/>
        </p:nvCxnSpPr>
        <p:spPr>
          <a:xfrm>
            <a:off x="8665867" y="2954367"/>
            <a:ext cx="865200" cy="0"/>
          </a:xfrm>
          <a:prstGeom prst="straightConnector1">
            <a:avLst/>
          </a:prstGeom>
          <a:noFill/>
          <a:ln w="28575" cap="flat" cmpd="sng">
            <a:solidFill>
              <a:srgbClr val="38761D"/>
            </a:solidFill>
            <a:prstDash val="solid"/>
            <a:round/>
            <a:headEnd type="none" w="med" len="med"/>
            <a:tailEnd type="none" w="med" len="med"/>
          </a:ln>
        </p:spPr>
      </p:cxnSp>
      <p:pic>
        <p:nvPicPr>
          <p:cNvPr id="430" name="Google Shape;430;p35" descr="Fil:Green Checkmark Circle.svg – Wikipedia"/>
          <p:cNvPicPr preferRelativeResize="0"/>
          <p:nvPr/>
        </p:nvPicPr>
        <p:blipFill>
          <a:blip r:embed="rId9">
            <a:alphaModFix/>
          </a:blip>
          <a:stretch>
            <a:fillRect/>
          </a:stretch>
        </p:blipFill>
        <p:spPr>
          <a:xfrm>
            <a:off x="8955882" y="2811780"/>
            <a:ext cx="285197" cy="285197"/>
          </a:xfrm>
          <a:prstGeom prst="rect">
            <a:avLst/>
          </a:prstGeom>
          <a:noFill/>
          <a:ln>
            <a:noFill/>
          </a:ln>
        </p:spPr>
      </p:pic>
      <p:sp>
        <p:nvSpPr>
          <p:cNvPr id="431" name="Google Shape;431;p35"/>
          <p:cNvSpPr txBox="1"/>
          <p:nvPr/>
        </p:nvSpPr>
        <p:spPr>
          <a:xfrm>
            <a:off x="5473267" y="2487300"/>
            <a:ext cx="12652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match?</a:t>
            </a:r>
            <a:endParaRPr sz="1600">
              <a:solidFill>
                <a:schemeClr val="dk2"/>
              </a:solidFill>
            </a:endParaRPr>
          </a:p>
        </p:txBody>
      </p:sp>
      <p:pic>
        <p:nvPicPr>
          <p:cNvPr id="432" name="Google Shape;432;p35"/>
          <p:cNvPicPr preferRelativeResize="0"/>
          <p:nvPr/>
        </p:nvPicPr>
        <p:blipFill>
          <a:blip r:embed="rId10">
            <a:alphaModFix/>
          </a:blip>
          <a:stretch>
            <a:fillRect/>
          </a:stretch>
        </p:blipFill>
        <p:spPr>
          <a:xfrm>
            <a:off x="7453217" y="4060233"/>
            <a:ext cx="3602840" cy="1819916"/>
          </a:xfrm>
          <a:prstGeom prst="rect">
            <a:avLst/>
          </a:prstGeom>
          <a:noFill/>
          <a:ln>
            <a:noFill/>
          </a:ln>
        </p:spPr>
      </p:pic>
      <p:sp>
        <p:nvSpPr>
          <p:cNvPr id="433" name="Google Shape;433;p35"/>
          <p:cNvSpPr/>
          <p:nvPr/>
        </p:nvSpPr>
        <p:spPr>
          <a:xfrm>
            <a:off x="8756333" y="4848900"/>
            <a:ext cx="1524000" cy="2648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algn="ctr"/>
            <a:endParaRPr sz="2400"/>
          </a:p>
        </p:txBody>
      </p:sp>
      <p:sp>
        <p:nvSpPr>
          <p:cNvPr id="434" name="Google Shape;434;p35"/>
          <p:cNvSpPr/>
          <p:nvPr/>
        </p:nvSpPr>
        <p:spPr>
          <a:xfrm>
            <a:off x="8756333" y="5382000"/>
            <a:ext cx="1524000" cy="2648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algn="ctr"/>
            <a:endParaRPr sz="2400"/>
          </a:p>
        </p:txBody>
      </p:sp>
      <p:sp>
        <p:nvSpPr>
          <p:cNvPr id="435" name="Google Shape;435;p35"/>
          <p:cNvSpPr txBox="1"/>
          <p:nvPr/>
        </p:nvSpPr>
        <p:spPr>
          <a:xfrm>
            <a:off x="8218851" y="5851900"/>
            <a:ext cx="2071600" cy="4272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rPr>
              <a:t>Audience segments</a:t>
            </a:r>
            <a:endParaRPr sz="1600">
              <a:solidFill>
                <a:schemeClr val="dk2"/>
              </a:solidFill>
            </a:endParaRPr>
          </a:p>
        </p:txBody>
      </p:sp>
      <p:sp>
        <p:nvSpPr>
          <p:cNvPr id="436" name="Google Shape;436;p35"/>
          <p:cNvSpPr/>
          <p:nvPr/>
        </p:nvSpPr>
        <p:spPr>
          <a:xfrm>
            <a:off x="9129833" y="4315800"/>
            <a:ext cx="1192000" cy="264800"/>
          </a:xfrm>
          <a:prstGeom prst="rect">
            <a:avLst/>
          </a:prstGeom>
          <a:solidFill>
            <a:schemeClr val="lt1"/>
          </a:solidFill>
          <a:ln>
            <a:noFill/>
          </a:ln>
        </p:spPr>
        <p:txBody>
          <a:bodyPr spcFirstLastPara="1" wrap="square" lIns="121900" tIns="121900" rIns="121900" bIns="121900" anchor="ctr" anchorCtr="0">
            <a:noAutofit/>
          </a:bodyPr>
          <a:lstStyle/>
          <a:p>
            <a:pPr algn="ctr"/>
            <a:endParaRPr sz="2400"/>
          </a:p>
        </p:txBody>
      </p:sp>
      <p:pic>
        <p:nvPicPr>
          <p:cNvPr id="437" name="Google Shape;437;p35"/>
          <p:cNvPicPr preferRelativeResize="0"/>
          <p:nvPr/>
        </p:nvPicPr>
        <p:blipFill rotWithShape="1">
          <a:blip r:embed="rId11">
            <a:alphaModFix/>
          </a:blip>
          <a:srcRect l="15060" t="6290" r="16417" b="2808"/>
          <a:stretch/>
        </p:blipFill>
        <p:spPr>
          <a:xfrm>
            <a:off x="10797833" y="285500"/>
            <a:ext cx="1105600" cy="1100400"/>
          </a:xfrm>
          <a:prstGeom prst="flowChartConnector">
            <a:avLst/>
          </a:prstGeom>
          <a:noFill/>
          <a:ln>
            <a:noFill/>
          </a:ln>
        </p:spPr>
      </p:pic>
      <p:cxnSp>
        <p:nvCxnSpPr>
          <p:cNvPr id="438" name="Google Shape;438;p35"/>
          <p:cNvCxnSpPr>
            <a:stCxn id="439" idx="3"/>
          </p:cNvCxnSpPr>
          <p:nvPr/>
        </p:nvCxnSpPr>
        <p:spPr>
          <a:xfrm rot="10800000" flipH="1">
            <a:off x="3281216" y="2958200"/>
            <a:ext cx="567200" cy="4000"/>
          </a:xfrm>
          <a:prstGeom prst="straightConnector1">
            <a:avLst/>
          </a:prstGeom>
          <a:noFill/>
          <a:ln w="19050" cap="flat" cmpd="sng">
            <a:solidFill>
              <a:schemeClr val="dk1"/>
            </a:solidFill>
            <a:prstDash val="solid"/>
            <a:round/>
            <a:headEnd type="none" w="med" len="med"/>
            <a:tailEnd type="triangle" w="med" len="med"/>
          </a:ln>
        </p:spPr>
      </p:cxnSp>
      <p:sp>
        <p:nvSpPr>
          <p:cNvPr id="439" name="Google Shape;439;p35"/>
          <p:cNvSpPr/>
          <p:nvPr/>
        </p:nvSpPr>
        <p:spPr>
          <a:xfrm>
            <a:off x="553216" y="2495400"/>
            <a:ext cx="2728000" cy="9336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pic>
        <p:nvPicPr>
          <p:cNvPr id="440" name="Google Shape;440;p35"/>
          <p:cNvPicPr preferRelativeResize="0"/>
          <p:nvPr/>
        </p:nvPicPr>
        <p:blipFill rotWithShape="1">
          <a:blip r:embed="rId12">
            <a:alphaModFix/>
          </a:blip>
          <a:srcRect l="17467" r="19903"/>
          <a:stretch/>
        </p:blipFill>
        <p:spPr>
          <a:xfrm>
            <a:off x="612584" y="2584767"/>
            <a:ext cx="819699" cy="754868"/>
          </a:xfrm>
          <a:prstGeom prst="rect">
            <a:avLst/>
          </a:prstGeom>
          <a:noFill/>
          <a:ln w="9525" cap="flat" cmpd="sng">
            <a:solidFill>
              <a:schemeClr val="dk1"/>
            </a:solidFill>
            <a:prstDash val="solid"/>
            <a:round/>
            <a:headEnd type="none" w="sm" len="sm"/>
            <a:tailEnd type="none" w="sm" len="sm"/>
          </a:ln>
        </p:spPr>
      </p:pic>
      <p:pic>
        <p:nvPicPr>
          <p:cNvPr id="441" name="Google Shape;441;p35"/>
          <p:cNvPicPr preferRelativeResize="0"/>
          <p:nvPr/>
        </p:nvPicPr>
        <p:blipFill rotWithShape="1">
          <a:blip r:embed="rId13">
            <a:alphaModFix/>
          </a:blip>
          <a:srcRect l="21982" r="20651"/>
          <a:stretch/>
        </p:blipFill>
        <p:spPr>
          <a:xfrm>
            <a:off x="1489767" y="2580400"/>
            <a:ext cx="854835" cy="763600"/>
          </a:xfrm>
          <a:prstGeom prst="rect">
            <a:avLst/>
          </a:prstGeom>
          <a:noFill/>
          <a:ln w="9525" cap="flat" cmpd="sng">
            <a:solidFill>
              <a:schemeClr val="dk1"/>
            </a:solidFill>
            <a:prstDash val="solid"/>
            <a:round/>
            <a:headEnd type="none" w="sm" len="sm"/>
            <a:tailEnd type="none" w="sm" len="sm"/>
          </a:ln>
        </p:spPr>
      </p:pic>
      <p:pic>
        <p:nvPicPr>
          <p:cNvPr id="442" name="Google Shape;442;p35"/>
          <p:cNvPicPr preferRelativeResize="0"/>
          <p:nvPr/>
        </p:nvPicPr>
        <p:blipFill rotWithShape="1">
          <a:blip r:embed="rId14">
            <a:alphaModFix/>
          </a:blip>
          <a:srcRect l="17638" r="19814"/>
          <a:stretch/>
        </p:blipFill>
        <p:spPr>
          <a:xfrm>
            <a:off x="2402117" y="2584767"/>
            <a:ext cx="819699" cy="754867"/>
          </a:xfrm>
          <a:prstGeom prst="rect">
            <a:avLst/>
          </a:prstGeom>
          <a:noFill/>
          <a:ln w="9525" cap="flat" cmpd="sng">
            <a:solidFill>
              <a:schemeClr val="dk1"/>
            </a:solidFill>
            <a:prstDash val="solid"/>
            <a:round/>
            <a:headEnd type="none" w="sm" len="sm"/>
            <a:tailEnd type="none" w="sm" len="sm"/>
          </a:ln>
        </p:spPr>
      </p:pic>
      <p:pic>
        <p:nvPicPr>
          <p:cNvPr id="443" name="Google Shape;443;p35"/>
          <p:cNvPicPr preferRelativeResize="0"/>
          <p:nvPr/>
        </p:nvPicPr>
        <p:blipFill rotWithShape="1">
          <a:blip r:embed="rId15">
            <a:alphaModFix/>
          </a:blip>
          <a:srcRect l="4963" r="4954"/>
          <a:stretch/>
        </p:blipFill>
        <p:spPr>
          <a:xfrm>
            <a:off x="11272634" y="2529501"/>
            <a:ext cx="779533" cy="865367"/>
          </a:xfrm>
          <a:prstGeom prst="rect">
            <a:avLst/>
          </a:prstGeom>
          <a:noFill/>
          <a:ln>
            <a:noFill/>
          </a:ln>
        </p:spPr>
      </p:pic>
      <p:sp>
        <p:nvSpPr>
          <p:cNvPr id="3" name="Title 2">
            <a:extLst>
              <a:ext uri="{FF2B5EF4-FFF2-40B4-BE49-F238E27FC236}">
                <a16:creationId xmlns:a16="http://schemas.microsoft.com/office/drawing/2014/main" id="{76C6CC48-45C4-6147-B5AB-62B4A99441B3}"/>
              </a:ext>
            </a:extLst>
          </p:cNvPr>
          <p:cNvSpPr>
            <a:spLocks noGrp="1"/>
          </p:cNvSpPr>
          <p:nvPr>
            <p:ph type="title"/>
          </p:nvPr>
        </p:nvSpPr>
        <p:spPr/>
        <p:txBody>
          <a:bodyPr>
            <a:normAutofit/>
          </a:bodyPr>
          <a:lstStyle/>
          <a:p>
            <a:endParaRPr lang="en-US"/>
          </a:p>
        </p:txBody>
      </p:sp>
      <p:sp>
        <p:nvSpPr>
          <p:cNvPr id="2" name="Google Shape;224;p29">
            <a:extLst>
              <a:ext uri="{FF2B5EF4-FFF2-40B4-BE49-F238E27FC236}">
                <a16:creationId xmlns:a16="http://schemas.microsoft.com/office/drawing/2014/main" id="{A74E2D58-4489-4361-77DE-52FE5C40E43F}"/>
              </a:ext>
            </a:extLst>
          </p:cNvPr>
          <p:cNvSpPr txBox="1"/>
          <p:nvPr/>
        </p:nvSpPr>
        <p:spPr>
          <a:xfrm>
            <a:off x="4636920" y="1669327"/>
            <a:ext cx="1524000" cy="427200"/>
          </a:xfrm>
          <a:prstGeom prst="rect">
            <a:avLst/>
          </a:prstGeom>
          <a:noFill/>
          <a:ln>
            <a:noFill/>
          </a:ln>
        </p:spPr>
        <p:txBody>
          <a:bodyPr spcFirstLastPara="1" wrap="square" lIns="121900" tIns="121900" rIns="121900" bIns="121900" anchor="t" anchorCtr="0">
            <a:noAutofit/>
          </a:bodyPr>
          <a:lstStyle/>
          <a:p>
            <a:pPr algn="ctr"/>
            <a:r>
              <a:rPr lang="en" sz="2400" b="1" dirty="0">
                <a:solidFill>
                  <a:srgbClr val="0B5394"/>
                </a:solidFill>
              </a:rPr>
              <a:t>ACR Client</a:t>
            </a:r>
            <a:endParaRPr sz="2400" b="1" dirty="0">
              <a:solidFill>
                <a:srgbClr val="0B539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7"/>
                                        </p:tgtEl>
                                        <p:attrNameLst>
                                          <p:attrName>style.visibility</p:attrName>
                                        </p:attrNameLst>
                                      </p:cBhvr>
                                      <p:to>
                                        <p:strVal val="visible"/>
                                      </p:to>
                                    </p:set>
                                    <p:animEffect transition="in" filter="fade">
                                      <p:cBhvr>
                                        <p:cTn id="7" dur="1000"/>
                                        <p:tgtEl>
                                          <p:spTgt spid="437"/>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2000"/>
                                        <p:tgtEl>
                                          <p:spTgt spid="433"/>
                                        </p:tgtEl>
                                      </p:cBhvr>
                                    </p:animEffect>
                                    <p:set>
                                      <p:cBhvr>
                                        <p:cTn id="11" dur="1" fill="hold">
                                          <p:stCondLst>
                                            <p:cond delay="2000"/>
                                          </p:stCondLst>
                                        </p:cTn>
                                        <p:tgtEl>
                                          <p:spTgt spid="433"/>
                                        </p:tgtEl>
                                        <p:attrNameLst>
                                          <p:attrName>style.visibility</p:attrName>
                                        </p:attrNameLst>
                                      </p:cBhvr>
                                      <p:to>
                                        <p:strVal val="hidden"/>
                                      </p:to>
                                    </p:set>
                                  </p:childTnLst>
                                </p:cTn>
                              </p:par>
                            </p:childTnLst>
                          </p:cTn>
                        </p:par>
                        <p:par>
                          <p:cTn id="12" fill="hold">
                            <p:stCondLst>
                              <p:cond delay="3000"/>
                            </p:stCondLst>
                            <p:childTnLst>
                              <p:par>
                                <p:cTn id="13" presetID="10" presetClass="exit" presetSubtype="0" fill="hold" nodeType="afterEffect">
                                  <p:stCondLst>
                                    <p:cond delay="0"/>
                                  </p:stCondLst>
                                  <p:childTnLst>
                                    <p:animEffect transition="out" filter="fade">
                                      <p:cBhvr>
                                        <p:cTn id="14" dur="2000"/>
                                        <p:tgtEl>
                                          <p:spTgt spid="434"/>
                                        </p:tgtEl>
                                      </p:cBhvr>
                                    </p:animEffect>
                                    <p:set>
                                      <p:cBhvr>
                                        <p:cTn id="15" dur="1" fill="hold">
                                          <p:stCondLst>
                                            <p:cond delay="2000"/>
                                          </p:stCondLst>
                                        </p:cTn>
                                        <p:tgtEl>
                                          <p:spTgt spid="434"/>
                                        </p:tgtEl>
                                        <p:attrNameLst>
                                          <p:attrName>style.visibility</p:attrName>
                                        </p:attrNameLst>
                                      </p:cBhvr>
                                      <p:to>
                                        <p:strVal val="hidden"/>
                                      </p:to>
                                    </p:set>
                                  </p:childTnLst>
                                </p:cTn>
                              </p:par>
                            </p:childTnLst>
                          </p:cTn>
                        </p:par>
                        <p:par>
                          <p:cTn id="16" fill="hold">
                            <p:stCondLst>
                              <p:cond delay="5000"/>
                            </p:stCondLst>
                            <p:childTnLst>
                              <p:par>
                                <p:cTn id="17" presetID="10" presetClass="exit" presetSubtype="0" fill="hold" nodeType="afterEffect">
                                  <p:stCondLst>
                                    <p:cond delay="0"/>
                                  </p:stCondLst>
                                  <p:childTnLst>
                                    <p:animEffect transition="out" filter="fade">
                                      <p:cBhvr>
                                        <p:cTn id="18" dur="2000"/>
                                        <p:tgtEl>
                                          <p:spTgt spid="436"/>
                                        </p:tgtEl>
                                      </p:cBhvr>
                                    </p:animEffect>
                                    <p:set>
                                      <p:cBhvr>
                                        <p:cTn id="19" dur="1" fill="hold">
                                          <p:stCondLst>
                                            <p:cond delay="2000"/>
                                          </p:stCondLst>
                                        </p:cTn>
                                        <p:tgtEl>
                                          <p:spTgt spid="4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36"/>
          <p:cNvSpPr txBox="1">
            <a:spLocks noGrp="1"/>
          </p:cNvSpPr>
          <p:nvPr>
            <p:ph type="title"/>
          </p:nvPr>
        </p:nvSpPr>
        <p:spPr>
          <a:xfrm>
            <a:off x="2580800" y="1703133"/>
            <a:ext cx="7030400" cy="2363200"/>
          </a:xfrm>
          <a:prstGeom prst="rect">
            <a:avLst/>
          </a:prstGeom>
        </p:spPr>
        <p:txBody>
          <a:bodyPr spcFirstLastPara="1" vert="horz" wrap="square" lIns="121900" tIns="121900" rIns="121900" bIns="121900" rtlCol="0" anchor="t" anchorCtr="0">
            <a:normAutofit fontScale="90000"/>
          </a:bodyPr>
          <a:lstStyle/>
          <a:p>
            <a:pPr algn="ctr"/>
            <a:r>
              <a:rPr lang="en" sz="4267"/>
              <a:t>How frequently does </a:t>
            </a:r>
            <a:r>
              <a:rPr lang="en" sz="4267" i="1"/>
              <a:t>ACR</a:t>
            </a:r>
            <a:r>
              <a:rPr lang="en" sz="4267"/>
              <a:t> capture snapshots</a:t>
            </a:r>
            <a:endParaRPr sz="4267"/>
          </a:p>
          <a:p>
            <a:pPr algn="ctr"/>
            <a:r>
              <a:rPr lang="en" sz="4267"/>
              <a:t>of your viewing activities?</a:t>
            </a:r>
            <a:endParaRPr sz="4267"/>
          </a:p>
        </p:txBody>
      </p:sp>
      <p:sp>
        <p:nvSpPr>
          <p:cNvPr id="450" name="Google Shape;450;p36"/>
          <p:cNvSpPr txBox="1"/>
          <p:nvPr/>
        </p:nvSpPr>
        <p:spPr>
          <a:xfrm>
            <a:off x="2762200" y="4929633"/>
            <a:ext cx="6667600" cy="930000"/>
          </a:xfrm>
          <a:prstGeom prst="rect">
            <a:avLst/>
          </a:prstGeom>
          <a:noFill/>
          <a:ln>
            <a:noFill/>
          </a:ln>
        </p:spPr>
        <p:txBody>
          <a:bodyPr spcFirstLastPara="1" wrap="square" lIns="121900" tIns="121900" rIns="121900" bIns="121900" anchor="t" anchorCtr="0">
            <a:noAutofit/>
          </a:bodyPr>
          <a:lstStyle/>
          <a:p>
            <a:pPr algn="ctr"/>
            <a:r>
              <a:rPr lang="en" sz="2400" i="1">
                <a:solidFill>
                  <a:schemeClr val="dk2"/>
                </a:solidFill>
              </a:rPr>
              <a:t>It varies from manufacturer to manufacturer …</a:t>
            </a:r>
            <a:endParaRPr sz="2400" i="1">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48"/>
                                        </p:tgtEl>
                                        <p:attrNameLst>
                                          <p:attrName>style.visibility</p:attrName>
                                        </p:attrNameLst>
                                      </p:cBhvr>
                                      <p:to>
                                        <p:strVal val="visible"/>
                                      </p:to>
                                    </p:set>
                                    <p:anim calcmode="lin" valueType="num">
                                      <p:cBhvr additive="base">
                                        <p:cTn id="7" dur="1000"/>
                                        <p:tgtEl>
                                          <p:spTgt spid="448"/>
                                        </p:tgtEl>
                                        <p:attrNameLst>
                                          <p:attrName>ppt_w</p:attrName>
                                        </p:attrNameLst>
                                      </p:cBhvr>
                                      <p:tavLst>
                                        <p:tav tm="0">
                                          <p:val>
                                            <p:strVal val="0"/>
                                          </p:val>
                                        </p:tav>
                                        <p:tav tm="100000">
                                          <p:val>
                                            <p:strVal val="#ppt_w"/>
                                          </p:val>
                                        </p:tav>
                                      </p:tavLst>
                                    </p:anim>
                                    <p:anim calcmode="lin" valueType="num">
                                      <p:cBhvr additive="base">
                                        <p:cTn id="8" dur="1000"/>
                                        <p:tgtEl>
                                          <p:spTgt spid="448"/>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50"/>
                                        </p:tgtEl>
                                        <p:attrNameLst>
                                          <p:attrName>style.visibility</p:attrName>
                                        </p:attrNameLst>
                                      </p:cBhvr>
                                      <p:to>
                                        <p:strVal val="visible"/>
                                      </p:to>
                                    </p:set>
                                    <p:anim calcmode="lin" valueType="num">
                                      <p:cBhvr additive="base">
                                        <p:cTn id="13" dur="1000"/>
                                        <p:tgtEl>
                                          <p:spTgt spid="45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6" name="Google Shape;456;p37"/>
          <p:cNvPicPr preferRelativeResize="0"/>
          <p:nvPr/>
        </p:nvPicPr>
        <p:blipFill>
          <a:blip r:embed="rId3">
            <a:alphaModFix/>
          </a:blip>
          <a:stretch>
            <a:fillRect/>
          </a:stretch>
        </p:blipFill>
        <p:spPr>
          <a:xfrm>
            <a:off x="2108184" y="5618100"/>
            <a:ext cx="1983467" cy="656233"/>
          </a:xfrm>
          <a:prstGeom prst="rect">
            <a:avLst/>
          </a:prstGeom>
          <a:noFill/>
          <a:ln>
            <a:noFill/>
          </a:ln>
        </p:spPr>
      </p:pic>
      <p:pic>
        <p:nvPicPr>
          <p:cNvPr id="457" name="Google Shape;457;p37"/>
          <p:cNvPicPr preferRelativeResize="0"/>
          <p:nvPr/>
        </p:nvPicPr>
        <p:blipFill rotWithShape="1">
          <a:blip r:embed="rId4">
            <a:alphaModFix/>
          </a:blip>
          <a:srcRect l="11276" t="40617" r="11011" b="40521"/>
          <a:stretch/>
        </p:blipFill>
        <p:spPr>
          <a:xfrm>
            <a:off x="1308285" y="5038506"/>
            <a:ext cx="3583236" cy="579601"/>
          </a:xfrm>
          <a:prstGeom prst="rect">
            <a:avLst/>
          </a:prstGeom>
          <a:noFill/>
          <a:ln>
            <a:noFill/>
          </a:ln>
        </p:spPr>
      </p:pic>
      <p:pic>
        <p:nvPicPr>
          <p:cNvPr id="458" name="Google Shape;458;p37"/>
          <p:cNvPicPr preferRelativeResize="0"/>
          <p:nvPr/>
        </p:nvPicPr>
        <p:blipFill rotWithShape="1">
          <a:blip r:embed="rId5">
            <a:alphaModFix/>
          </a:blip>
          <a:srcRect l="4848" t="7947" r="4857" b="9693"/>
          <a:stretch/>
        </p:blipFill>
        <p:spPr>
          <a:xfrm>
            <a:off x="7940867" y="4616651"/>
            <a:ext cx="2539999" cy="1220101"/>
          </a:xfrm>
          <a:prstGeom prst="rect">
            <a:avLst/>
          </a:prstGeom>
          <a:noFill/>
          <a:ln>
            <a:noFill/>
          </a:ln>
        </p:spPr>
      </p:pic>
      <p:pic>
        <p:nvPicPr>
          <p:cNvPr id="459" name="Google Shape;459;p37"/>
          <p:cNvPicPr preferRelativeResize="0"/>
          <p:nvPr/>
        </p:nvPicPr>
        <p:blipFill>
          <a:blip r:embed="rId6">
            <a:alphaModFix/>
          </a:blip>
          <a:stretch>
            <a:fillRect/>
          </a:stretch>
        </p:blipFill>
        <p:spPr>
          <a:xfrm>
            <a:off x="8030801" y="5774133"/>
            <a:ext cx="2360151" cy="579600"/>
          </a:xfrm>
          <a:prstGeom prst="rect">
            <a:avLst/>
          </a:prstGeom>
          <a:noFill/>
          <a:ln>
            <a:noFill/>
          </a:ln>
        </p:spPr>
      </p:pic>
      <p:sp>
        <p:nvSpPr>
          <p:cNvPr id="460" name="Google Shape;460;p37"/>
          <p:cNvSpPr txBox="1"/>
          <p:nvPr/>
        </p:nvSpPr>
        <p:spPr>
          <a:xfrm>
            <a:off x="1202919" y="189733"/>
            <a:ext cx="3794000" cy="589600"/>
          </a:xfrm>
          <a:prstGeom prst="rect">
            <a:avLst/>
          </a:prstGeom>
          <a:noFill/>
          <a:ln>
            <a:noFill/>
          </a:ln>
        </p:spPr>
        <p:txBody>
          <a:bodyPr spcFirstLastPara="1" wrap="square" lIns="121900" tIns="121900" rIns="121900" bIns="121900" anchor="t" anchorCtr="0">
            <a:noAutofit/>
          </a:bodyPr>
          <a:lstStyle/>
          <a:p>
            <a:pPr algn="ctr"/>
            <a:r>
              <a:rPr lang="en" sz="2400" i="1">
                <a:solidFill>
                  <a:srgbClr val="1155CC"/>
                </a:solidFill>
              </a:rPr>
              <a:t>Captures video snapshots</a:t>
            </a:r>
            <a:endParaRPr sz="2400" i="1">
              <a:solidFill>
                <a:srgbClr val="1155CC"/>
              </a:solidFill>
            </a:endParaRPr>
          </a:p>
        </p:txBody>
      </p:sp>
      <p:sp>
        <p:nvSpPr>
          <p:cNvPr id="461" name="Google Shape;461;p37"/>
          <p:cNvSpPr txBox="1"/>
          <p:nvPr/>
        </p:nvSpPr>
        <p:spPr>
          <a:xfrm>
            <a:off x="7313885" y="189733"/>
            <a:ext cx="3794000" cy="589600"/>
          </a:xfrm>
          <a:prstGeom prst="rect">
            <a:avLst/>
          </a:prstGeom>
          <a:noFill/>
          <a:ln>
            <a:noFill/>
          </a:ln>
        </p:spPr>
        <p:txBody>
          <a:bodyPr spcFirstLastPara="1" wrap="square" lIns="121900" tIns="121900" rIns="121900" bIns="121900" anchor="t" anchorCtr="0">
            <a:noAutofit/>
          </a:bodyPr>
          <a:lstStyle/>
          <a:p>
            <a:pPr algn="ctr"/>
            <a:r>
              <a:rPr lang="en" sz="2400" i="1">
                <a:solidFill>
                  <a:srgbClr val="C70851"/>
                </a:solidFill>
              </a:rPr>
              <a:t>Captures audio snapshots</a:t>
            </a:r>
            <a:endParaRPr sz="2400" i="1">
              <a:solidFill>
                <a:srgbClr val="C70851"/>
              </a:solidFill>
            </a:endParaRPr>
          </a:p>
        </p:txBody>
      </p:sp>
      <p:sp>
        <p:nvSpPr>
          <p:cNvPr id="462" name="Google Shape;462;p37"/>
          <p:cNvSpPr txBox="1"/>
          <p:nvPr/>
        </p:nvSpPr>
        <p:spPr>
          <a:xfrm>
            <a:off x="1014716" y="1850367"/>
            <a:ext cx="4170400" cy="1543200"/>
          </a:xfrm>
          <a:prstGeom prst="rect">
            <a:avLst/>
          </a:prstGeom>
          <a:noFill/>
          <a:ln>
            <a:noFill/>
          </a:ln>
        </p:spPr>
        <p:txBody>
          <a:bodyPr spcFirstLastPara="1" wrap="square" lIns="121900" tIns="121900" rIns="121900" bIns="121900" anchor="t" anchorCtr="0">
            <a:noAutofit/>
          </a:bodyPr>
          <a:lstStyle/>
          <a:p>
            <a:pPr algn="ctr">
              <a:buClr>
                <a:schemeClr val="dk1"/>
              </a:buClr>
              <a:buSzPts val="1100"/>
            </a:pPr>
            <a:r>
              <a:rPr lang="en" sz="10400" b="1">
                <a:solidFill>
                  <a:srgbClr val="1155CC"/>
                </a:solidFill>
                <a:latin typeface="Calibri"/>
                <a:ea typeface="Calibri"/>
                <a:cs typeface="Calibri"/>
                <a:sym typeface="Calibri"/>
              </a:rPr>
              <a:t>500ms</a:t>
            </a:r>
            <a:endParaRPr sz="10400">
              <a:solidFill>
                <a:srgbClr val="1155CC"/>
              </a:solidFill>
            </a:endParaRPr>
          </a:p>
        </p:txBody>
      </p:sp>
      <p:sp>
        <p:nvSpPr>
          <p:cNvPr id="463" name="Google Shape;463;p37"/>
          <p:cNvSpPr txBox="1"/>
          <p:nvPr/>
        </p:nvSpPr>
        <p:spPr>
          <a:xfrm>
            <a:off x="7125683" y="1850367"/>
            <a:ext cx="4170400" cy="1543200"/>
          </a:xfrm>
          <a:prstGeom prst="rect">
            <a:avLst/>
          </a:prstGeom>
          <a:noFill/>
          <a:ln>
            <a:noFill/>
          </a:ln>
        </p:spPr>
        <p:txBody>
          <a:bodyPr spcFirstLastPara="1" wrap="square" lIns="121900" tIns="121900" rIns="121900" bIns="121900" anchor="t" anchorCtr="0">
            <a:noAutofit/>
          </a:bodyPr>
          <a:lstStyle/>
          <a:p>
            <a:pPr algn="ctr"/>
            <a:r>
              <a:rPr lang="en" sz="10400" b="1">
                <a:solidFill>
                  <a:srgbClr val="C70851"/>
                </a:solidFill>
                <a:latin typeface="Calibri"/>
                <a:ea typeface="Calibri"/>
                <a:cs typeface="Calibri"/>
                <a:sym typeface="Calibri"/>
              </a:rPr>
              <a:t>10ms</a:t>
            </a:r>
            <a:endParaRPr sz="10400">
              <a:solidFill>
                <a:srgbClr val="C7085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56"/>
                                        </p:tgtEl>
                                        <p:attrNameLst>
                                          <p:attrName>style.visibility</p:attrName>
                                        </p:attrNameLst>
                                      </p:cBhvr>
                                      <p:to>
                                        <p:strVal val="visible"/>
                                      </p:to>
                                    </p:set>
                                    <p:anim calcmode="lin" valueType="num">
                                      <p:cBhvr additive="base">
                                        <p:cTn id="7" dur="1000"/>
                                        <p:tgtEl>
                                          <p:spTgt spid="456"/>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457"/>
                                        </p:tgtEl>
                                        <p:attrNameLst>
                                          <p:attrName>style.visibility</p:attrName>
                                        </p:attrNameLst>
                                      </p:cBhvr>
                                      <p:to>
                                        <p:strVal val="visible"/>
                                      </p:to>
                                    </p:set>
                                    <p:anim calcmode="lin" valueType="num">
                                      <p:cBhvr additive="base">
                                        <p:cTn id="10" dur="1000"/>
                                        <p:tgtEl>
                                          <p:spTgt spid="457"/>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458"/>
                                        </p:tgtEl>
                                        <p:attrNameLst>
                                          <p:attrName>style.visibility</p:attrName>
                                        </p:attrNameLst>
                                      </p:cBhvr>
                                      <p:to>
                                        <p:strVal val="visible"/>
                                      </p:to>
                                    </p:set>
                                    <p:anim calcmode="lin" valueType="num">
                                      <p:cBhvr additive="base">
                                        <p:cTn id="13" dur="1000"/>
                                        <p:tgtEl>
                                          <p:spTgt spid="458"/>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0"/>
                                  </p:stCondLst>
                                  <p:childTnLst>
                                    <p:set>
                                      <p:cBhvr>
                                        <p:cTn id="15" dur="1" fill="hold">
                                          <p:stCondLst>
                                            <p:cond delay="0"/>
                                          </p:stCondLst>
                                        </p:cTn>
                                        <p:tgtEl>
                                          <p:spTgt spid="459"/>
                                        </p:tgtEl>
                                        <p:attrNameLst>
                                          <p:attrName>style.visibility</p:attrName>
                                        </p:attrNameLst>
                                      </p:cBhvr>
                                      <p:to>
                                        <p:strVal val="visible"/>
                                      </p:to>
                                    </p:set>
                                    <p:anim calcmode="lin" valueType="num">
                                      <p:cBhvr additive="base">
                                        <p:cTn id="16" dur="1000"/>
                                        <p:tgtEl>
                                          <p:spTgt spid="459"/>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460"/>
                                        </p:tgtEl>
                                        <p:attrNameLst>
                                          <p:attrName>style.visibility</p:attrName>
                                        </p:attrNameLst>
                                      </p:cBhvr>
                                      <p:to>
                                        <p:strVal val="visible"/>
                                      </p:to>
                                    </p:set>
                                    <p:anim calcmode="lin" valueType="num">
                                      <p:cBhvr additive="base">
                                        <p:cTn id="21" dur="1000"/>
                                        <p:tgtEl>
                                          <p:spTgt spid="460"/>
                                        </p:tgtEl>
                                        <p:attrNameLst>
                                          <p:attrName>ppt_x</p:attrName>
                                        </p:attrNameLst>
                                      </p:cBhvr>
                                      <p:tavLst>
                                        <p:tav tm="0">
                                          <p:val>
                                            <p:strVal val="#ppt_x-1"/>
                                          </p:val>
                                        </p:tav>
                                        <p:tav tm="100000">
                                          <p:val>
                                            <p:strVal val="#ppt_x"/>
                                          </p:val>
                                        </p:tav>
                                      </p:tavLst>
                                    </p:anim>
                                  </p:childTnLst>
                                </p:cTn>
                              </p:par>
                              <p:par>
                                <p:cTn id="22" presetID="2" presetClass="entr" presetSubtype="2" fill="hold" nodeType="withEffect">
                                  <p:stCondLst>
                                    <p:cond delay="0"/>
                                  </p:stCondLst>
                                  <p:childTnLst>
                                    <p:set>
                                      <p:cBhvr>
                                        <p:cTn id="23" dur="1" fill="hold">
                                          <p:stCondLst>
                                            <p:cond delay="0"/>
                                          </p:stCondLst>
                                        </p:cTn>
                                        <p:tgtEl>
                                          <p:spTgt spid="461"/>
                                        </p:tgtEl>
                                        <p:attrNameLst>
                                          <p:attrName>style.visibility</p:attrName>
                                        </p:attrNameLst>
                                      </p:cBhvr>
                                      <p:to>
                                        <p:strVal val="visible"/>
                                      </p:to>
                                    </p:set>
                                    <p:anim calcmode="lin" valueType="num">
                                      <p:cBhvr additive="base">
                                        <p:cTn id="24" dur="1000"/>
                                        <p:tgtEl>
                                          <p:spTgt spid="461"/>
                                        </p:tgtEl>
                                        <p:attrNameLst>
                                          <p:attrName>ppt_x</p:attrName>
                                        </p:attrNameLst>
                                      </p:cBhvr>
                                      <p:tavLst>
                                        <p:tav tm="0">
                                          <p:val>
                                            <p:strVal val="#ppt_x+1"/>
                                          </p:val>
                                        </p:tav>
                                        <p:tav tm="100000">
                                          <p:val>
                                            <p:strVal val="#ppt_x"/>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462"/>
                                        </p:tgtEl>
                                        <p:attrNameLst>
                                          <p:attrName>style.visibility</p:attrName>
                                        </p:attrNameLst>
                                      </p:cBhvr>
                                      <p:to>
                                        <p:strVal val="visible"/>
                                      </p:to>
                                    </p:set>
                                    <p:animEffect transition="in" filter="fade">
                                      <p:cBhvr>
                                        <p:cTn id="28" dur="1000"/>
                                        <p:tgtEl>
                                          <p:spTgt spid="462"/>
                                        </p:tgtEl>
                                      </p:cBhvr>
                                    </p:animEffect>
                                  </p:childTnLst>
                                </p:cTn>
                              </p:par>
                              <p:par>
                                <p:cTn id="29" presetID="10" presetClass="entr" presetSubtype="0" fill="hold" nodeType="withEffect">
                                  <p:stCondLst>
                                    <p:cond delay="0"/>
                                  </p:stCondLst>
                                  <p:childTnLst>
                                    <p:set>
                                      <p:cBhvr>
                                        <p:cTn id="30" dur="1" fill="hold">
                                          <p:stCondLst>
                                            <p:cond delay="0"/>
                                          </p:stCondLst>
                                        </p:cTn>
                                        <p:tgtEl>
                                          <p:spTgt spid="463"/>
                                        </p:tgtEl>
                                        <p:attrNameLst>
                                          <p:attrName>style.visibility</p:attrName>
                                        </p:attrNameLst>
                                      </p:cBhvr>
                                      <p:to>
                                        <p:strVal val="visible"/>
                                      </p:to>
                                    </p:set>
                                    <p:animEffect transition="in" filter="fade">
                                      <p:cBhvr>
                                        <p:cTn id="31" dur="1000"/>
                                        <p:tgtEl>
                                          <p:spTgt spid="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3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ctr">
              <a:spcBef>
                <a:spcPts val="0"/>
              </a:spcBef>
            </a:pPr>
            <a:r>
              <a:rPr lang="en" b="1">
                <a:latin typeface="Calibri"/>
                <a:ea typeface="Calibri"/>
                <a:cs typeface="Calibri"/>
                <a:sym typeface="Calibri"/>
              </a:rPr>
              <a:t>Experimental Infrastructure</a:t>
            </a:r>
            <a:endParaRPr b="1">
              <a:latin typeface="Calibri"/>
              <a:ea typeface="Calibri"/>
              <a:cs typeface="Calibri"/>
              <a:sym typeface="Calibri"/>
            </a:endParaRPr>
          </a:p>
        </p:txBody>
      </p:sp>
      <p:pic>
        <p:nvPicPr>
          <p:cNvPr id="482" name="Google Shape;482;p39"/>
          <p:cNvPicPr preferRelativeResize="0"/>
          <p:nvPr/>
        </p:nvPicPr>
        <p:blipFill>
          <a:blip r:embed="rId3">
            <a:alphaModFix/>
          </a:blip>
          <a:stretch>
            <a:fillRect/>
          </a:stretch>
        </p:blipFill>
        <p:spPr>
          <a:xfrm>
            <a:off x="1731267" y="1454800"/>
            <a:ext cx="8729460" cy="5094635"/>
          </a:xfrm>
          <a:prstGeom prst="rect">
            <a:avLst/>
          </a:prstGeom>
          <a:noFill/>
          <a:ln>
            <a:noFill/>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4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ctr">
              <a:spcBef>
                <a:spcPts val="0"/>
              </a:spcBef>
            </a:pPr>
            <a:r>
              <a:rPr lang="en" b="1">
                <a:latin typeface="Calibri"/>
                <a:ea typeface="Calibri"/>
                <a:cs typeface="Calibri"/>
                <a:sym typeface="Calibri"/>
              </a:rPr>
              <a:t>Methodology</a:t>
            </a:r>
            <a:endParaRPr b="1">
              <a:latin typeface="Calibri"/>
              <a:ea typeface="Calibri"/>
              <a:cs typeface="Calibri"/>
              <a:sym typeface="Calibri"/>
            </a:endParaRPr>
          </a:p>
        </p:txBody>
      </p:sp>
      <p:pic>
        <p:nvPicPr>
          <p:cNvPr id="489" name="Google Shape;489;p40"/>
          <p:cNvPicPr preferRelativeResize="0"/>
          <p:nvPr/>
        </p:nvPicPr>
        <p:blipFill>
          <a:blip r:embed="rId3">
            <a:alphaModFix/>
          </a:blip>
          <a:stretch>
            <a:fillRect/>
          </a:stretch>
        </p:blipFill>
        <p:spPr>
          <a:xfrm>
            <a:off x="2141601" y="1472133"/>
            <a:ext cx="7908815" cy="5094635"/>
          </a:xfrm>
          <a:prstGeom prst="rect">
            <a:avLst/>
          </a:prstGeom>
          <a:noFill/>
          <a:ln>
            <a:noFill/>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4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ctr">
              <a:spcBef>
                <a:spcPts val="0"/>
              </a:spcBef>
            </a:pPr>
            <a:r>
              <a:rPr lang="en" b="1">
                <a:latin typeface="Calibri"/>
                <a:ea typeface="Calibri"/>
                <a:cs typeface="Calibri"/>
                <a:sym typeface="Calibri"/>
              </a:rPr>
              <a:t>Results: Comparison across Smart TV functionalities (RQ1)</a:t>
            </a:r>
            <a:endParaRPr b="1">
              <a:latin typeface="Calibri"/>
              <a:ea typeface="Calibri"/>
              <a:cs typeface="Calibri"/>
              <a:sym typeface="Calibri"/>
            </a:endParaRPr>
          </a:p>
        </p:txBody>
      </p:sp>
      <p:pic>
        <p:nvPicPr>
          <p:cNvPr id="496" name="Google Shape;496;p41"/>
          <p:cNvPicPr preferRelativeResize="0"/>
          <p:nvPr/>
        </p:nvPicPr>
        <p:blipFill>
          <a:blip r:embed="rId3">
            <a:alphaModFix/>
          </a:blip>
          <a:stretch>
            <a:fillRect/>
          </a:stretch>
        </p:blipFill>
        <p:spPr>
          <a:xfrm>
            <a:off x="6336435" y="1677567"/>
            <a:ext cx="5465331" cy="1827132"/>
          </a:xfrm>
          <a:prstGeom prst="rect">
            <a:avLst/>
          </a:prstGeom>
          <a:noFill/>
          <a:ln>
            <a:noFill/>
          </a:ln>
        </p:spPr>
      </p:pic>
      <p:pic>
        <p:nvPicPr>
          <p:cNvPr id="497" name="Google Shape;497;p41"/>
          <p:cNvPicPr preferRelativeResize="0"/>
          <p:nvPr/>
        </p:nvPicPr>
        <p:blipFill>
          <a:blip r:embed="rId4">
            <a:alphaModFix/>
          </a:blip>
          <a:stretch>
            <a:fillRect/>
          </a:stretch>
        </p:blipFill>
        <p:spPr>
          <a:xfrm>
            <a:off x="6336450" y="3673200"/>
            <a:ext cx="5465301" cy="1828909"/>
          </a:xfrm>
          <a:prstGeom prst="rect">
            <a:avLst/>
          </a:prstGeom>
          <a:noFill/>
          <a:ln>
            <a:noFill/>
          </a:ln>
        </p:spPr>
      </p:pic>
      <p:pic>
        <p:nvPicPr>
          <p:cNvPr id="498" name="Google Shape;498;p41"/>
          <p:cNvPicPr preferRelativeResize="0"/>
          <p:nvPr/>
        </p:nvPicPr>
        <p:blipFill>
          <a:blip r:embed="rId5">
            <a:alphaModFix/>
          </a:blip>
          <a:stretch>
            <a:fillRect/>
          </a:stretch>
        </p:blipFill>
        <p:spPr>
          <a:xfrm>
            <a:off x="522885" y="1677567"/>
            <a:ext cx="5369252" cy="1795035"/>
          </a:xfrm>
          <a:prstGeom prst="rect">
            <a:avLst/>
          </a:prstGeom>
          <a:noFill/>
          <a:ln>
            <a:noFill/>
          </a:ln>
        </p:spPr>
      </p:pic>
      <p:pic>
        <p:nvPicPr>
          <p:cNvPr id="499" name="Google Shape;499;p41"/>
          <p:cNvPicPr preferRelativeResize="0"/>
          <p:nvPr/>
        </p:nvPicPr>
        <p:blipFill>
          <a:blip r:embed="rId6">
            <a:alphaModFix/>
          </a:blip>
          <a:stretch>
            <a:fillRect/>
          </a:stretch>
        </p:blipFill>
        <p:spPr>
          <a:xfrm>
            <a:off x="509600" y="3690134"/>
            <a:ext cx="5395845" cy="1795033"/>
          </a:xfrm>
          <a:prstGeom prst="rect">
            <a:avLst/>
          </a:prstGeom>
          <a:noFill/>
          <a:ln>
            <a:noFill/>
          </a:ln>
        </p:spPr>
      </p:pic>
      <p:pic>
        <p:nvPicPr>
          <p:cNvPr id="500" name="Google Shape;500;p41"/>
          <p:cNvPicPr preferRelativeResize="0"/>
          <p:nvPr/>
        </p:nvPicPr>
        <p:blipFill rotWithShape="1">
          <a:blip r:embed="rId7">
            <a:alphaModFix/>
          </a:blip>
          <a:srcRect l="11276" t="40617" r="11011" b="40521"/>
          <a:stretch/>
        </p:blipFill>
        <p:spPr>
          <a:xfrm>
            <a:off x="1415885" y="5872306"/>
            <a:ext cx="3583236" cy="579601"/>
          </a:xfrm>
          <a:prstGeom prst="rect">
            <a:avLst/>
          </a:prstGeom>
          <a:noFill/>
          <a:ln>
            <a:noFill/>
          </a:ln>
        </p:spPr>
      </p:pic>
      <p:pic>
        <p:nvPicPr>
          <p:cNvPr id="501" name="Google Shape;501;p41"/>
          <p:cNvPicPr preferRelativeResize="0"/>
          <p:nvPr/>
        </p:nvPicPr>
        <p:blipFill rotWithShape="1">
          <a:blip r:embed="rId8">
            <a:alphaModFix/>
          </a:blip>
          <a:srcRect l="4848" t="7947" r="4857" b="9693"/>
          <a:stretch/>
        </p:blipFill>
        <p:spPr>
          <a:xfrm>
            <a:off x="7799101" y="5552034"/>
            <a:ext cx="2539999" cy="1220101"/>
          </a:xfrm>
          <a:prstGeom prst="rect">
            <a:avLst/>
          </a:prstGeom>
          <a:noFill/>
          <a:ln>
            <a:noFill/>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9"/>
                                        </p:tgtEl>
                                        <p:attrNameLst>
                                          <p:attrName>style.visibility</p:attrName>
                                        </p:attrNameLst>
                                      </p:cBhvr>
                                      <p:to>
                                        <p:strVal val="visible"/>
                                      </p:to>
                                    </p:set>
                                    <p:anim calcmode="lin" valueType="num">
                                      <p:cBhvr additive="base">
                                        <p:cTn id="7" dur="1000"/>
                                        <p:tgtEl>
                                          <p:spTgt spid="499"/>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498"/>
                                        </p:tgtEl>
                                        <p:attrNameLst>
                                          <p:attrName>style.visibility</p:attrName>
                                        </p:attrNameLst>
                                      </p:cBhvr>
                                      <p:to>
                                        <p:strVal val="visible"/>
                                      </p:to>
                                    </p:set>
                                    <p:anim calcmode="lin" valueType="num">
                                      <p:cBhvr additive="base">
                                        <p:cTn id="10" dur="1000"/>
                                        <p:tgtEl>
                                          <p:spTgt spid="498"/>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496"/>
                                        </p:tgtEl>
                                        <p:attrNameLst>
                                          <p:attrName>style.visibility</p:attrName>
                                        </p:attrNameLst>
                                      </p:cBhvr>
                                      <p:to>
                                        <p:strVal val="visible"/>
                                      </p:to>
                                    </p:set>
                                    <p:anim calcmode="lin" valueType="num">
                                      <p:cBhvr additive="base">
                                        <p:cTn id="13" dur="1000"/>
                                        <p:tgtEl>
                                          <p:spTgt spid="496"/>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0"/>
                                  </p:stCondLst>
                                  <p:childTnLst>
                                    <p:set>
                                      <p:cBhvr>
                                        <p:cTn id="15" dur="1" fill="hold">
                                          <p:stCondLst>
                                            <p:cond delay="0"/>
                                          </p:stCondLst>
                                        </p:cTn>
                                        <p:tgtEl>
                                          <p:spTgt spid="497"/>
                                        </p:tgtEl>
                                        <p:attrNameLst>
                                          <p:attrName>style.visibility</p:attrName>
                                        </p:attrNameLst>
                                      </p:cBhvr>
                                      <p:to>
                                        <p:strVal val="visible"/>
                                      </p:to>
                                    </p:set>
                                    <p:anim calcmode="lin" valueType="num">
                                      <p:cBhvr additive="base">
                                        <p:cTn id="16" dur="1000"/>
                                        <p:tgtEl>
                                          <p:spTgt spid="49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2"/>
          <p:cNvSpPr txBox="1">
            <a:spLocks noGrp="1"/>
          </p:cNvSpPr>
          <p:nvPr>
            <p:ph type="title"/>
          </p:nvPr>
        </p:nvSpPr>
        <p:spPr>
          <a:xfrm>
            <a:off x="1" y="280712"/>
            <a:ext cx="12697836" cy="2163200"/>
          </a:xfrm>
          <a:prstGeom prst="rect">
            <a:avLst/>
          </a:prstGeom>
        </p:spPr>
        <p:txBody>
          <a:bodyPr spcFirstLastPara="1" vert="horz" wrap="square" lIns="121900" tIns="121900" rIns="121900" bIns="121900" rtlCol="0" anchor="t" anchorCtr="0">
            <a:normAutofit fontScale="90000"/>
          </a:bodyPr>
          <a:lstStyle/>
          <a:p>
            <a:pPr algn="ctr">
              <a:spcBef>
                <a:spcPts val="0"/>
              </a:spcBef>
            </a:pPr>
            <a:r>
              <a:rPr lang="en" dirty="0">
                <a:latin typeface="Calibri"/>
                <a:ea typeface="Calibri"/>
                <a:cs typeface="Calibri"/>
                <a:sym typeface="Calibri"/>
              </a:rPr>
              <a:t>Smart TVs</a:t>
            </a:r>
            <a:r>
              <a:rPr lang="en" b="1" dirty="0">
                <a:latin typeface="Calibri"/>
                <a:ea typeface="Calibri"/>
                <a:cs typeface="Calibri"/>
                <a:sym typeface="Calibri"/>
              </a:rPr>
              <a:t> record </a:t>
            </a:r>
            <a:r>
              <a:rPr lang="en" dirty="0">
                <a:latin typeface="Calibri"/>
                <a:ea typeface="Calibri"/>
                <a:cs typeface="Calibri"/>
                <a:sym typeface="Calibri"/>
              </a:rPr>
              <a:t>your</a:t>
            </a:r>
            <a:r>
              <a:rPr lang="en" b="1" dirty="0">
                <a:latin typeface="Calibri"/>
                <a:ea typeface="Calibri"/>
                <a:cs typeface="Calibri"/>
                <a:sym typeface="Calibri"/>
              </a:rPr>
              <a:t> screen </a:t>
            </a:r>
            <a:br>
              <a:rPr lang="en" b="1" dirty="0">
                <a:latin typeface="Calibri"/>
                <a:ea typeface="Calibri"/>
                <a:cs typeface="Calibri"/>
                <a:sym typeface="Calibri"/>
              </a:rPr>
            </a:br>
            <a:r>
              <a:rPr lang="en" dirty="0">
                <a:latin typeface="Calibri"/>
                <a:ea typeface="Calibri"/>
                <a:cs typeface="Calibri"/>
                <a:sym typeface="Calibri"/>
              </a:rPr>
              <a:t>even </a:t>
            </a:r>
            <a:r>
              <a:rPr lang="en" i="1" dirty="0">
                <a:latin typeface="Calibri"/>
                <a:ea typeface="Calibri"/>
                <a:cs typeface="Calibri"/>
                <a:sym typeface="Calibri"/>
              </a:rPr>
              <a:t>when used</a:t>
            </a:r>
            <a:r>
              <a:rPr lang="en" dirty="0">
                <a:latin typeface="Calibri"/>
                <a:ea typeface="Calibri"/>
                <a:cs typeface="Calibri"/>
                <a:sym typeface="Calibri"/>
              </a:rPr>
              <a:t> as a</a:t>
            </a:r>
            <a:r>
              <a:rPr lang="en" b="1" dirty="0">
                <a:latin typeface="Calibri"/>
                <a:ea typeface="Calibri"/>
                <a:cs typeface="Calibri"/>
                <a:sym typeface="Calibri"/>
              </a:rPr>
              <a:t> </a:t>
            </a:r>
            <a:endParaRPr b="1" dirty="0">
              <a:latin typeface="Calibri"/>
              <a:ea typeface="Calibri"/>
              <a:cs typeface="Calibri"/>
              <a:sym typeface="Calibri"/>
            </a:endParaRPr>
          </a:p>
          <a:p>
            <a:pPr algn="ctr">
              <a:spcBef>
                <a:spcPts val="0"/>
              </a:spcBef>
            </a:pPr>
            <a:r>
              <a:rPr lang="en" b="1" dirty="0">
                <a:latin typeface="Calibri"/>
                <a:ea typeface="Calibri"/>
                <a:cs typeface="Calibri"/>
                <a:sym typeface="Calibri"/>
              </a:rPr>
              <a:t>“DUMB” display </a:t>
            </a:r>
            <a:r>
              <a:rPr lang="en" dirty="0">
                <a:latin typeface="Calibri"/>
                <a:ea typeface="Calibri"/>
                <a:cs typeface="Calibri"/>
                <a:sym typeface="Calibri"/>
              </a:rPr>
              <a:t>using HDMI</a:t>
            </a:r>
            <a:endParaRPr dirty="0">
              <a:latin typeface="Calibri"/>
              <a:ea typeface="Calibri"/>
              <a:cs typeface="Calibri"/>
              <a:sym typeface="Calibri"/>
            </a:endParaRPr>
          </a:p>
        </p:txBody>
      </p:sp>
      <p:pic>
        <p:nvPicPr>
          <p:cNvPr id="508" name="Google Shape;508;p42"/>
          <p:cNvPicPr preferRelativeResize="0"/>
          <p:nvPr/>
        </p:nvPicPr>
        <p:blipFill rotWithShape="1">
          <a:blip r:embed="rId3">
            <a:alphaModFix/>
          </a:blip>
          <a:srcRect t="18338" b="18338"/>
          <a:stretch/>
        </p:blipFill>
        <p:spPr>
          <a:xfrm>
            <a:off x="2424784" y="2815667"/>
            <a:ext cx="7843768" cy="3137501"/>
          </a:xfrm>
          <a:prstGeom prst="rect">
            <a:avLst/>
          </a:prstGeom>
          <a:noFill/>
          <a:ln w="9525" cap="flat" cmpd="sng">
            <a:solidFill>
              <a:schemeClr val="dk2"/>
            </a:solidFill>
            <a:prstDash val="solid"/>
            <a:round/>
            <a:headEnd type="none" w="sm" len="sm"/>
            <a:tailEnd type="none" w="sm" len="sm"/>
          </a:ln>
        </p:spPr>
      </p:pic>
      <p:pic>
        <p:nvPicPr>
          <p:cNvPr id="509" name="Google Shape;509;p42"/>
          <p:cNvPicPr preferRelativeResize="0"/>
          <p:nvPr/>
        </p:nvPicPr>
        <p:blipFill rotWithShape="1">
          <a:blip r:embed="rId4">
            <a:alphaModFix/>
          </a:blip>
          <a:srcRect t="9793" b="9801"/>
          <a:stretch/>
        </p:blipFill>
        <p:spPr>
          <a:xfrm>
            <a:off x="7499066" y="5535700"/>
            <a:ext cx="3675669" cy="1182133"/>
          </a:xfrm>
          <a:prstGeom prst="rect">
            <a:avLst/>
          </a:prstGeom>
          <a:noFill/>
          <a:ln w="9525" cap="flat" cmpd="sng">
            <a:solidFill>
              <a:schemeClr val="dk2"/>
            </a:solidFill>
            <a:prstDash val="solid"/>
            <a:round/>
            <a:headEnd type="none" w="sm" len="sm"/>
            <a:tailEnd type="none" w="sm" len="sm"/>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06"/>
                                        </p:tgtEl>
                                        <p:attrNameLst>
                                          <p:attrName>style.visibility</p:attrName>
                                        </p:attrNameLst>
                                      </p:cBhvr>
                                      <p:to>
                                        <p:strVal val="visible"/>
                                      </p:to>
                                    </p:set>
                                    <p:anim calcmode="lin" valueType="num">
                                      <p:cBhvr additive="base">
                                        <p:cTn id="7" dur="1000"/>
                                        <p:tgtEl>
                                          <p:spTgt spid="506"/>
                                        </p:tgtEl>
                                        <p:attrNameLst>
                                          <p:attrName>ppt_w</p:attrName>
                                        </p:attrNameLst>
                                      </p:cBhvr>
                                      <p:tavLst>
                                        <p:tav tm="0">
                                          <p:val>
                                            <p:strVal val="0"/>
                                          </p:val>
                                        </p:tav>
                                        <p:tav tm="100000">
                                          <p:val>
                                            <p:strVal val="#ppt_w"/>
                                          </p:val>
                                        </p:tav>
                                      </p:tavLst>
                                    </p:anim>
                                    <p:anim calcmode="lin" valueType="num">
                                      <p:cBhvr additive="base">
                                        <p:cTn id="8" dur="1000"/>
                                        <p:tgtEl>
                                          <p:spTgt spid="506"/>
                                        </p:tgtEl>
                                        <p:attrNameLst>
                                          <p:attrName>ppt_h</p:attrName>
                                        </p:attrNameLst>
                                      </p:cBhvr>
                                      <p:tavLst>
                                        <p:tav tm="0">
                                          <p:val>
                                            <p:strVal val="0"/>
                                          </p:val>
                                        </p:tav>
                                        <p:tav tm="100000">
                                          <p:val>
                                            <p:strVal val="#ppt_h"/>
                                          </p:val>
                                        </p:tav>
                                      </p:tavLst>
                                    </p:anim>
                                  </p:childTnLst>
                                </p:cTn>
                              </p:par>
                              <p:par>
                                <p:cTn id="9" presetID="2" presetClass="entr" presetSubtype="8" fill="hold" nodeType="withEffect">
                                  <p:stCondLst>
                                    <p:cond delay="0"/>
                                  </p:stCondLst>
                                  <p:childTnLst>
                                    <p:set>
                                      <p:cBhvr>
                                        <p:cTn id="10" dur="1" fill="hold">
                                          <p:stCondLst>
                                            <p:cond delay="0"/>
                                          </p:stCondLst>
                                        </p:cTn>
                                        <p:tgtEl>
                                          <p:spTgt spid="508"/>
                                        </p:tgtEl>
                                        <p:attrNameLst>
                                          <p:attrName>style.visibility</p:attrName>
                                        </p:attrNameLst>
                                      </p:cBhvr>
                                      <p:to>
                                        <p:strVal val="visible"/>
                                      </p:to>
                                    </p:set>
                                    <p:anim calcmode="lin" valueType="num">
                                      <p:cBhvr additive="base">
                                        <p:cTn id="11" dur="1000"/>
                                        <p:tgtEl>
                                          <p:spTgt spid="508"/>
                                        </p:tgtEl>
                                        <p:attrNameLst>
                                          <p:attrName>ppt_x</p:attrName>
                                        </p:attrNameLst>
                                      </p:cBhvr>
                                      <p:tavLst>
                                        <p:tav tm="0">
                                          <p:val>
                                            <p:strVal val="#ppt_x-1"/>
                                          </p:val>
                                        </p:tav>
                                        <p:tav tm="100000">
                                          <p:val>
                                            <p:strVal val="#ppt_x"/>
                                          </p:val>
                                        </p:tav>
                                      </p:tavLst>
                                    </p:anim>
                                  </p:childTnLst>
                                </p:cTn>
                              </p:par>
                              <p:par>
                                <p:cTn id="12" presetID="2" presetClass="entr" presetSubtype="2" fill="hold" nodeType="withEffect">
                                  <p:stCondLst>
                                    <p:cond delay="0"/>
                                  </p:stCondLst>
                                  <p:childTnLst>
                                    <p:set>
                                      <p:cBhvr>
                                        <p:cTn id="13" dur="1" fill="hold">
                                          <p:stCondLst>
                                            <p:cond delay="0"/>
                                          </p:stCondLst>
                                        </p:cTn>
                                        <p:tgtEl>
                                          <p:spTgt spid="509"/>
                                        </p:tgtEl>
                                        <p:attrNameLst>
                                          <p:attrName>style.visibility</p:attrName>
                                        </p:attrNameLst>
                                      </p:cBhvr>
                                      <p:to>
                                        <p:strVal val="visible"/>
                                      </p:to>
                                    </p:set>
                                    <p:anim calcmode="lin" valueType="num">
                                      <p:cBhvr additive="base">
                                        <p:cTn id="14" dur="1000"/>
                                        <p:tgtEl>
                                          <p:spTgt spid="50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4"/>
          <p:cNvSpPr txBox="1">
            <a:spLocks noGrp="1"/>
          </p:cNvSpPr>
          <p:nvPr>
            <p:ph type="title"/>
          </p:nvPr>
        </p:nvSpPr>
        <p:spPr>
          <a:xfrm>
            <a:off x="478604" y="-109175"/>
            <a:ext cx="11843099" cy="763600"/>
          </a:xfrm>
          <a:prstGeom prst="rect">
            <a:avLst/>
          </a:prstGeom>
        </p:spPr>
        <p:txBody>
          <a:bodyPr spcFirstLastPara="1" vert="horz" wrap="square" lIns="121900" tIns="121900" rIns="121900" bIns="121900" rtlCol="0" anchor="t" anchorCtr="0">
            <a:normAutofit fontScale="90000"/>
          </a:bodyPr>
          <a:lstStyle/>
          <a:p>
            <a:pPr algn="ctr">
              <a:spcBef>
                <a:spcPts val="0"/>
              </a:spcBef>
            </a:pPr>
            <a:r>
              <a:rPr lang="en" b="1" dirty="0">
                <a:latin typeface="Calibri"/>
                <a:ea typeface="Calibri"/>
                <a:cs typeface="Calibri"/>
                <a:sym typeface="Calibri"/>
              </a:rPr>
              <a:t>Results: Comparison across the UK and US</a:t>
            </a:r>
            <a:endParaRPr b="1" dirty="0">
              <a:latin typeface="Calibri"/>
              <a:ea typeface="Calibri"/>
              <a:cs typeface="Calibri"/>
              <a:sym typeface="Calibri"/>
            </a:endParaRPr>
          </a:p>
        </p:txBody>
      </p:sp>
      <p:pic>
        <p:nvPicPr>
          <p:cNvPr id="527" name="Google Shape;527;p44"/>
          <p:cNvPicPr preferRelativeResize="0"/>
          <p:nvPr/>
        </p:nvPicPr>
        <p:blipFill rotWithShape="1">
          <a:blip r:embed="rId3">
            <a:alphaModFix/>
          </a:blip>
          <a:srcRect b="7493"/>
          <a:stretch/>
        </p:blipFill>
        <p:spPr>
          <a:xfrm>
            <a:off x="7348901" y="1326801"/>
            <a:ext cx="3400415" cy="1051601"/>
          </a:xfrm>
          <a:prstGeom prst="rect">
            <a:avLst/>
          </a:prstGeom>
          <a:noFill/>
          <a:ln>
            <a:noFill/>
          </a:ln>
        </p:spPr>
      </p:pic>
      <p:pic>
        <p:nvPicPr>
          <p:cNvPr id="528" name="Google Shape;528;p44"/>
          <p:cNvPicPr preferRelativeResize="0"/>
          <p:nvPr/>
        </p:nvPicPr>
        <p:blipFill rotWithShape="1">
          <a:blip r:embed="rId4">
            <a:alphaModFix/>
          </a:blip>
          <a:srcRect b="9156"/>
          <a:stretch/>
        </p:blipFill>
        <p:spPr>
          <a:xfrm>
            <a:off x="7348868" y="2372633"/>
            <a:ext cx="3459409" cy="1051600"/>
          </a:xfrm>
          <a:prstGeom prst="rect">
            <a:avLst/>
          </a:prstGeom>
          <a:noFill/>
          <a:ln>
            <a:noFill/>
          </a:ln>
        </p:spPr>
      </p:pic>
      <p:pic>
        <p:nvPicPr>
          <p:cNvPr id="529" name="Google Shape;529;p44"/>
          <p:cNvPicPr preferRelativeResize="0"/>
          <p:nvPr/>
        </p:nvPicPr>
        <p:blipFill rotWithShape="1">
          <a:blip r:embed="rId5">
            <a:alphaModFix/>
          </a:blip>
          <a:srcRect b="9066"/>
          <a:stretch/>
        </p:blipFill>
        <p:spPr>
          <a:xfrm>
            <a:off x="1454567" y="1322618"/>
            <a:ext cx="3505899" cy="1065732"/>
          </a:xfrm>
          <a:prstGeom prst="rect">
            <a:avLst/>
          </a:prstGeom>
          <a:noFill/>
          <a:ln>
            <a:noFill/>
          </a:ln>
        </p:spPr>
      </p:pic>
      <p:pic>
        <p:nvPicPr>
          <p:cNvPr id="530" name="Google Shape;530;p44"/>
          <p:cNvPicPr preferRelativeResize="0"/>
          <p:nvPr/>
        </p:nvPicPr>
        <p:blipFill rotWithShape="1">
          <a:blip r:embed="rId6">
            <a:alphaModFix/>
          </a:blip>
          <a:srcRect b="9066"/>
          <a:stretch/>
        </p:blipFill>
        <p:spPr>
          <a:xfrm>
            <a:off x="1445900" y="2368451"/>
            <a:ext cx="3523200" cy="1065733"/>
          </a:xfrm>
          <a:prstGeom prst="rect">
            <a:avLst/>
          </a:prstGeom>
          <a:noFill/>
          <a:ln>
            <a:noFill/>
          </a:ln>
        </p:spPr>
      </p:pic>
      <p:pic>
        <p:nvPicPr>
          <p:cNvPr id="531" name="Google Shape;531;p44"/>
          <p:cNvPicPr preferRelativeResize="0"/>
          <p:nvPr/>
        </p:nvPicPr>
        <p:blipFill rotWithShape="1">
          <a:blip r:embed="rId7">
            <a:alphaModFix/>
          </a:blip>
          <a:srcRect l="11276" t="40617" r="11011" b="40521"/>
          <a:stretch/>
        </p:blipFill>
        <p:spPr>
          <a:xfrm>
            <a:off x="1415885" y="5872306"/>
            <a:ext cx="3583236" cy="579601"/>
          </a:xfrm>
          <a:prstGeom prst="rect">
            <a:avLst/>
          </a:prstGeom>
          <a:noFill/>
          <a:ln>
            <a:noFill/>
          </a:ln>
        </p:spPr>
      </p:pic>
      <p:pic>
        <p:nvPicPr>
          <p:cNvPr id="532" name="Google Shape;532;p44"/>
          <p:cNvPicPr preferRelativeResize="0"/>
          <p:nvPr/>
        </p:nvPicPr>
        <p:blipFill rotWithShape="1">
          <a:blip r:embed="rId8">
            <a:alphaModFix/>
          </a:blip>
          <a:srcRect l="4848" t="7947" r="4857" b="9693"/>
          <a:stretch/>
        </p:blipFill>
        <p:spPr>
          <a:xfrm>
            <a:off x="7799101" y="5552034"/>
            <a:ext cx="2539999" cy="1220101"/>
          </a:xfrm>
          <a:prstGeom prst="rect">
            <a:avLst/>
          </a:prstGeom>
          <a:noFill/>
          <a:ln>
            <a:noFill/>
          </a:ln>
        </p:spPr>
      </p:pic>
      <p:pic>
        <p:nvPicPr>
          <p:cNvPr id="533" name="Google Shape;533;p44"/>
          <p:cNvPicPr preferRelativeResize="0"/>
          <p:nvPr/>
        </p:nvPicPr>
        <p:blipFill>
          <a:blip r:embed="rId9">
            <a:alphaModFix/>
          </a:blip>
          <a:stretch>
            <a:fillRect/>
          </a:stretch>
        </p:blipFill>
        <p:spPr>
          <a:xfrm>
            <a:off x="7348884" y="3424249"/>
            <a:ext cx="3440435" cy="1051596"/>
          </a:xfrm>
          <a:prstGeom prst="rect">
            <a:avLst/>
          </a:prstGeom>
          <a:noFill/>
          <a:ln>
            <a:noFill/>
          </a:ln>
        </p:spPr>
      </p:pic>
      <p:pic>
        <p:nvPicPr>
          <p:cNvPr id="534" name="Google Shape;534;p44"/>
          <p:cNvPicPr preferRelativeResize="0"/>
          <p:nvPr/>
        </p:nvPicPr>
        <p:blipFill>
          <a:blip r:embed="rId10">
            <a:alphaModFix/>
          </a:blip>
          <a:stretch>
            <a:fillRect/>
          </a:stretch>
        </p:blipFill>
        <p:spPr>
          <a:xfrm>
            <a:off x="7348883" y="4480050"/>
            <a:ext cx="3440435" cy="1045380"/>
          </a:xfrm>
          <a:prstGeom prst="rect">
            <a:avLst/>
          </a:prstGeom>
          <a:noFill/>
          <a:ln>
            <a:noFill/>
          </a:ln>
        </p:spPr>
      </p:pic>
      <p:pic>
        <p:nvPicPr>
          <p:cNvPr id="535" name="Google Shape;535;p44"/>
          <p:cNvPicPr preferRelativeResize="0"/>
          <p:nvPr/>
        </p:nvPicPr>
        <p:blipFill>
          <a:blip r:embed="rId11">
            <a:alphaModFix/>
          </a:blip>
          <a:stretch>
            <a:fillRect/>
          </a:stretch>
        </p:blipFill>
        <p:spPr>
          <a:xfrm>
            <a:off x="1446034" y="3417167"/>
            <a:ext cx="3522916" cy="1065733"/>
          </a:xfrm>
          <a:prstGeom prst="rect">
            <a:avLst/>
          </a:prstGeom>
          <a:noFill/>
          <a:ln>
            <a:noFill/>
          </a:ln>
        </p:spPr>
      </p:pic>
      <p:pic>
        <p:nvPicPr>
          <p:cNvPr id="536" name="Google Shape;536;p44"/>
          <p:cNvPicPr preferRelativeResize="0"/>
          <p:nvPr/>
        </p:nvPicPr>
        <p:blipFill rotWithShape="1">
          <a:blip r:embed="rId12">
            <a:alphaModFix/>
          </a:blip>
          <a:srcRect t="2037"/>
          <a:stretch/>
        </p:blipFill>
        <p:spPr>
          <a:xfrm>
            <a:off x="1446033" y="4472051"/>
            <a:ext cx="3522899" cy="1061356"/>
          </a:xfrm>
          <a:prstGeom prst="rect">
            <a:avLst/>
          </a:prstGeom>
          <a:noFill/>
          <a:ln>
            <a:noFill/>
          </a:ln>
        </p:spPr>
      </p:pic>
      <p:pic>
        <p:nvPicPr>
          <p:cNvPr id="537" name="Google Shape;537;p44"/>
          <p:cNvPicPr preferRelativeResize="0"/>
          <p:nvPr/>
        </p:nvPicPr>
        <p:blipFill>
          <a:blip r:embed="rId13">
            <a:alphaModFix/>
          </a:blip>
          <a:stretch>
            <a:fillRect/>
          </a:stretch>
        </p:blipFill>
        <p:spPr>
          <a:xfrm>
            <a:off x="5671270" y="2054501"/>
            <a:ext cx="975469" cy="487735"/>
          </a:xfrm>
          <a:prstGeom prst="rect">
            <a:avLst/>
          </a:prstGeom>
          <a:noFill/>
          <a:ln>
            <a:noFill/>
          </a:ln>
        </p:spPr>
      </p:pic>
      <p:pic>
        <p:nvPicPr>
          <p:cNvPr id="538" name="Google Shape;538;p44"/>
          <p:cNvPicPr preferRelativeResize="0"/>
          <p:nvPr/>
        </p:nvPicPr>
        <p:blipFill>
          <a:blip r:embed="rId14">
            <a:alphaModFix/>
          </a:blip>
          <a:stretch>
            <a:fillRect/>
          </a:stretch>
        </p:blipFill>
        <p:spPr>
          <a:xfrm>
            <a:off x="5708033" y="4140127"/>
            <a:ext cx="975467" cy="507248"/>
          </a:xfrm>
          <a:prstGeom prst="rect">
            <a:avLst/>
          </a:prstGeom>
          <a:noFill/>
          <a:ln>
            <a:noFill/>
          </a:ln>
        </p:spPr>
      </p:pic>
      <p:cxnSp>
        <p:nvCxnSpPr>
          <p:cNvPr id="539" name="Google Shape;539;p44"/>
          <p:cNvCxnSpPr/>
          <p:nvPr/>
        </p:nvCxnSpPr>
        <p:spPr>
          <a:xfrm rot="10800000" flipH="1">
            <a:off x="5132900" y="3462733"/>
            <a:ext cx="2032000" cy="9200"/>
          </a:xfrm>
          <a:prstGeom prst="straightConnector1">
            <a:avLst/>
          </a:prstGeom>
          <a:noFill/>
          <a:ln w="9525" cap="flat" cmpd="sng">
            <a:solidFill>
              <a:schemeClr val="dk2"/>
            </a:solidFill>
            <a:prstDash val="solid"/>
            <a:round/>
            <a:headEnd type="none" w="med" len="med"/>
            <a:tailEnd type="none" w="med" len="med"/>
          </a:ln>
        </p:spPr>
      </p:cxnSp>
      <p:sp>
        <p:nvSpPr>
          <p:cNvPr id="540" name="Google Shape;540;p44"/>
          <p:cNvSpPr/>
          <p:nvPr/>
        </p:nvSpPr>
        <p:spPr>
          <a:xfrm>
            <a:off x="1794600" y="1312933"/>
            <a:ext cx="3093200" cy="1544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541" name="Google Shape;541;p44"/>
          <p:cNvSpPr/>
          <p:nvPr/>
        </p:nvSpPr>
        <p:spPr>
          <a:xfrm>
            <a:off x="7678700" y="1312933"/>
            <a:ext cx="3016800" cy="1544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542" name="Google Shape;542;p44"/>
          <p:cNvSpPr/>
          <p:nvPr/>
        </p:nvSpPr>
        <p:spPr>
          <a:xfrm>
            <a:off x="7678700" y="3424233"/>
            <a:ext cx="3046000" cy="1204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543" name="Google Shape;543;p44"/>
          <p:cNvSpPr/>
          <p:nvPr/>
        </p:nvSpPr>
        <p:spPr>
          <a:xfrm>
            <a:off x="1780800" y="3407133"/>
            <a:ext cx="3120800" cy="1376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39"/>
                                        </p:tgtEl>
                                        <p:attrNameLst>
                                          <p:attrName>style.visibility</p:attrName>
                                        </p:attrNameLst>
                                      </p:cBhvr>
                                      <p:to>
                                        <p:strVal val="visible"/>
                                      </p:to>
                                    </p:set>
                                    <p:anim calcmode="lin" valueType="num">
                                      <p:cBhvr additive="base">
                                        <p:cTn id="7" dur="1000"/>
                                        <p:tgtEl>
                                          <p:spTgt spid="539"/>
                                        </p:tgtEl>
                                        <p:attrNameLst>
                                          <p:attrName>ppt_w</p:attrName>
                                        </p:attrNameLst>
                                      </p:cBhvr>
                                      <p:tavLst>
                                        <p:tav tm="0">
                                          <p:val>
                                            <p:strVal val="0"/>
                                          </p:val>
                                        </p:tav>
                                        <p:tav tm="100000">
                                          <p:val>
                                            <p:strVal val="#ppt_w"/>
                                          </p:val>
                                        </p:tav>
                                      </p:tavLst>
                                    </p:anim>
                                    <p:anim calcmode="lin" valueType="num">
                                      <p:cBhvr additive="base">
                                        <p:cTn id="8" dur="1000"/>
                                        <p:tgtEl>
                                          <p:spTgt spid="539"/>
                                        </p:tgtEl>
                                        <p:attrNameLst>
                                          <p:attrName>ppt_h</p:attrName>
                                        </p:attrNameLst>
                                      </p:cBhvr>
                                      <p:tavLst>
                                        <p:tav tm="0">
                                          <p:val>
                                            <p:strVal val="0"/>
                                          </p:val>
                                        </p:tav>
                                        <p:tav tm="100000">
                                          <p:val>
                                            <p:strVal val="#ppt_h"/>
                                          </p:val>
                                        </p:tav>
                                      </p:tavLst>
                                    </p:anim>
                                  </p:childTnLst>
                                </p:cTn>
                              </p:par>
                              <p:par>
                                <p:cTn id="9" presetID="2" presetClass="entr" presetSubtype="1" fill="hold" nodeType="withEffect">
                                  <p:stCondLst>
                                    <p:cond delay="0"/>
                                  </p:stCondLst>
                                  <p:childTnLst>
                                    <p:set>
                                      <p:cBhvr>
                                        <p:cTn id="10" dur="1" fill="hold">
                                          <p:stCondLst>
                                            <p:cond delay="0"/>
                                          </p:stCondLst>
                                        </p:cTn>
                                        <p:tgtEl>
                                          <p:spTgt spid="537"/>
                                        </p:tgtEl>
                                        <p:attrNameLst>
                                          <p:attrName>style.visibility</p:attrName>
                                        </p:attrNameLst>
                                      </p:cBhvr>
                                      <p:to>
                                        <p:strVal val="visible"/>
                                      </p:to>
                                    </p:set>
                                    <p:anim calcmode="lin" valueType="num">
                                      <p:cBhvr additive="base">
                                        <p:cTn id="11" dur="1000"/>
                                        <p:tgtEl>
                                          <p:spTgt spid="537"/>
                                        </p:tgtEl>
                                        <p:attrNameLst>
                                          <p:attrName>ppt_y</p:attrName>
                                        </p:attrNameLst>
                                      </p:cBhvr>
                                      <p:tavLst>
                                        <p:tav tm="0">
                                          <p:val>
                                            <p:strVal val="#ppt_y-1"/>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538"/>
                                        </p:tgtEl>
                                        <p:attrNameLst>
                                          <p:attrName>style.visibility</p:attrName>
                                        </p:attrNameLst>
                                      </p:cBhvr>
                                      <p:to>
                                        <p:strVal val="visible"/>
                                      </p:to>
                                    </p:set>
                                    <p:anim calcmode="lin" valueType="num">
                                      <p:cBhvr additive="base">
                                        <p:cTn id="14" dur="1000"/>
                                        <p:tgtEl>
                                          <p:spTgt spid="53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530"/>
                                        </p:tgtEl>
                                        <p:attrNameLst>
                                          <p:attrName>style.visibility</p:attrName>
                                        </p:attrNameLst>
                                      </p:cBhvr>
                                      <p:to>
                                        <p:strVal val="visible"/>
                                      </p:to>
                                    </p:set>
                                    <p:anim calcmode="lin" valueType="num">
                                      <p:cBhvr additive="base">
                                        <p:cTn id="18" dur="1000"/>
                                        <p:tgtEl>
                                          <p:spTgt spid="530"/>
                                        </p:tgtEl>
                                        <p:attrNameLst>
                                          <p:attrName>ppt_x</p:attrName>
                                        </p:attrNameLst>
                                      </p:cBhvr>
                                      <p:tavLst>
                                        <p:tav tm="0">
                                          <p:val>
                                            <p:strVal val="#ppt_x-1"/>
                                          </p:val>
                                        </p:tav>
                                        <p:tav tm="100000">
                                          <p:val>
                                            <p:strVal val="#ppt_x"/>
                                          </p:val>
                                        </p:tav>
                                      </p:tavLst>
                                    </p:anim>
                                  </p:childTnLst>
                                </p:cTn>
                              </p:par>
                              <p:par>
                                <p:cTn id="19" presetID="2" presetClass="entr" presetSubtype="8" fill="hold" nodeType="withEffect">
                                  <p:stCondLst>
                                    <p:cond delay="0"/>
                                  </p:stCondLst>
                                  <p:childTnLst>
                                    <p:set>
                                      <p:cBhvr>
                                        <p:cTn id="20" dur="1" fill="hold">
                                          <p:stCondLst>
                                            <p:cond delay="0"/>
                                          </p:stCondLst>
                                        </p:cTn>
                                        <p:tgtEl>
                                          <p:spTgt spid="531"/>
                                        </p:tgtEl>
                                        <p:attrNameLst>
                                          <p:attrName>style.visibility</p:attrName>
                                        </p:attrNameLst>
                                      </p:cBhvr>
                                      <p:to>
                                        <p:strVal val="visible"/>
                                      </p:to>
                                    </p:set>
                                    <p:anim calcmode="lin" valueType="num">
                                      <p:cBhvr additive="base">
                                        <p:cTn id="21" dur="1000"/>
                                        <p:tgtEl>
                                          <p:spTgt spid="531"/>
                                        </p:tgtEl>
                                        <p:attrNameLst>
                                          <p:attrName>ppt_x</p:attrName>
                                        </p:attrNameLst>
                                      </p:cBhvr>
                                      <p:tavLst>
                                        <p:tav tm="0">
                                          <p:val>
                                            <p:strVal val="#ppt_x-1"/>
                                          </p:val>
                                        </p:tav>
                                        <p:tav tm="100000">
                                          <p:val>
                                            <p:strVal val="#ppt_x"/>
                                          </p:val>
                                        </p:tav>
                                      </p:tavLst>
                                    </p:anim>
                                  </p:childTnLst>
                                </p:cTn>
                              </p:par>
                              <p:par>
                                <p:cTn id="22" presetID="2" presetClass="entr" presetSubtype="8" fill="hold" nodeType="withEffect">
                                  <p:stCondLst>
                                    <p:cond delay="0"/>
                                  </p:stCondLst>
                                  <p:childTnLst>
                                    <p:set>
                                      <p:cBhvr>
                                        <p:cTn id="23" dur="1" fill="hold">
                                          <p:stCondLst>
                                            <p:cond delay="0"/>
                                          </p:stCondLst>
                                        </p:cTn>
                                        <p:tgtEl>
                                          <p:spTgt spid="535"/>
                                        </p:tgtEl>
                                        <p:attrNameLst>
                                          <p:attrName>style.visibility</p:attrName>
                                        </p:attrNameLst>
                                      </p:cBhvr>
                                      <p:to>
                                        <p:strVal val="visible"/>
                                      </p:to>
                                    </p:set>
                                    <p:anim calcmode="lin" valueType="num">
                                      <p:cBhvr additive="base">
                                        <p:cTn id="24" dur="1000"/>
                                        <p:tgtEl>
                                          <p:spTgt spid="535"/>
                                        </p:tgtEl>
                                        <p:attrNameLst>
                                          <p:attrName>ppt_x</p:attrName>
                                        </p:attrNameLst>
                                      </p:cBhvr>
                                      <p:tavLst>
                                        <p:tav tm="0">
                                          <p:val>
                                            <p:strVal val="#ppt_x-1"/>
                                          </p:val>
                                        </p:tav>
                                        <p:tav tm="100000">
                                          <p:val>
                                            <p:strVal val="#ppt_x"/>
                                          </p:val>
                                        </p:tav>
                                      </p:tavLst>
                                    </p:anim>
                                  </p:childTnLst>
                                </p:cTn>
                              </p:par>
                              <p:par>
                                <p:cTn id="25" presetID="2" presetClass="entr" presetSubtype="8" fill="hold" nodeType="withEffect">
                                  <p:stCondLst>
                                    <p:cond delay="0"/>
                                  </p:stCondLst>
                                  <p:childTnLst>
                                    <p:set>
                                      <p:cBhvr>
                                        <p:cTn id="26" dur="1" fill="hold">
                                          <p:stCondLst>
                                            <p:cond delay="0"/>
                                          </p:stCondLst>
                                        </p:cTn>
                                        <p:tgtEl>
                                          <p:spTgt spid="536"/>
                                        </p:tgtEl>
                                        <p:attrNameLst>
                                          <p:attrName>style.visibility</p:attrName>
                                        </p:attrNameLst>
                                      </p:cBhvr>
                                      <p:to>
                                        <p:strVal val="visible"/>
                                      </p:to>
                                    </p:set>
                                    <p:anim calcmode="lin" valueType="num">
                                      <p:cBhvr additive="base">
                                        <p:cTn id="27" dur="1000"/>
                                        <p:tgtEl>
                                          <p:spTgt spid="536"/>
                                        </p:tgtEl>
                                        <p:attrNameLst>
                                          <p:attrName>ppt_x</p:attrName>
                                        </p:attrNameLst>
                                      </p:cBhvr>
                                      <p:tavLst>
                                        <p:tav tm="0">
                                          <p:val>
                                            <p:strVal val="#ppt_x-1"/>
                                          </p:val>
                                        </p:tav>
                                        <p:tav tm="100000">
                                          <p:val>
                                            <p:strVal val="#ppt_x"/>
                                          </p:val>
                                        </p:tav>
                                      </p:tavLst>
                                    </p:anim>
                                  </p:childTnLst>
                                </p:cTn>
                              </p:par>
                              <p:par>
                                <p:cTn id="28" presetID="2" presetClass="entr" presetSubtype="8" fill="hold" nodeType="withEffect">
                                  <p:stCondLst>
                                    <p:cond delay="0"/>
                                  </p:stCondLst>
                                  <p:childTnLst>
                                    <p:set>
                                      <p:cBhvr>
                                        <p:cTn id="29" dur="1" fill="hold">
                                          <p:stCondLst>
                                            <p:cond delay="0"/>
                                          </p:stCondLst>
                                        </p:cTn>
                                        <p:tgtEl>
                                          <p:spTgt spid="529"/>
                                        </p:tgtEl>
                                        <p:attrNameLst>
                                          <p:attrName>style.visibility</p:attrName>
                                        </p:attrNameLst>
                                      </p:cBhvr>
                                      <p:to>
                                        <p:strVal val="visible"/>
                                      </p:to>
                                    </p:set>
                                    <p:anim calcmode="lin" valueType="num">
                                      <p:cBhvr additive="base">
                                        <p:cTn id="30" dur="1000"/>
                                        <p:tgtEl>
                                          <p:spTgt spid="529"/>
                                        </p:tgtEl>
                                        <p:attrNameLst>
                                          <p:attrName>ppt_x</p:attrName>
                                        </p:attrNameLst>
                                      </p:cBhvr>
                                      <p:tavLst>
                                        <p:tav tm="0">
                                          <p:val>
                                            <p:strVal val="#ppt_x-1"/>
                                          </p:val>
                                        </p:tav>
                                        <p:tav tm="100000">
                                          <p:val>
                                            <p:strVal val="#ppt_x"/>
                                          </p:val>
                                        </p:tav>
                                      </p:tavLst>
                                    </p:anim>
                                  </p:childTnLst>
                                </p:cTn>
                              </p:par>
                              <p:par>
                                <p:cTn id="31" presetID="2" presetClass="entr" presetSubtype="2" fill="hold" nodeType="withEffect">
                                  <p:stCondLst>
                                    <p:cond delay="0"/>
                                  </p:stCondLst>
                                  <p:childTnLst>
                                    <p:set>
                                      <p:cBhvr>
                                        <p:cTn id="32" dur="1" fill="hold">
                                          <p:stCondLst>
                                            <p:cond delay="0"/>
                                          </p:stCondLst>
                                        </p:cTn>
                                        <p:tgtEl>
                                          <p:spTgt spid="528"/>
                                        </p:tgtEl>
                                        <p:attrNameLst>
                                          <p:attrName>style.visibility</p:attrName>
                                        </p:attrNameLst>
                                      </p:cBhvr>
                                      <p:to>
                                        <p:strVal val="visible"/>
                                      </p:to>
                                    </p:set>
                                    <p:anim calcmode="lin" valueType="num">
                                      <p:cBhvr additive="base">
                                        <p:cTn id="33" dur="1000"/>
                                        <p:tgtEl>
                                          <p:spTgt spid="528"/>
                                        </p:tgtEl>
                                        <p:attrNameLst>
                                          <p:attrName>ppt_x</p:attrName>
                                        </p:attrNameLst>
                                      </p:cBhvr>
                                      <p:tavLst>
                                        <p:tav tm="0">
                                          <p:val>
                                            <p:strVal val="#ppt_x+1"/>
                                          </p:val>
                                        </p:tav>
                                        <p:tav tm="100000">
                                          <p:val>
                                            <p:strVal val="#ppt_x"/>
                                          </p:val>
                                        </p:tav>
                                      </p:tavLst>
                                    </p:anim>
                                  </p:childTnLst>
                                </p:cTn>
                              </p:par>
                              <p:par>
                                <p:cTn id="34" presetID="2" presetClass="entr" presetSubtype="2" fill="hold" nodeType="withEffect">
                                  <p:stCondLst>
                                    <p:cond delay="0"/>
                                  </p:stCondLst>
                                  <p:childTnLst>
                                    <p:set>
                                      <p:cBhvr>
                                        <p:cTn id="35" dur="1" fill="hold">
                                          <p:stCondLst>
                                            <p:cond delay="0"/>
                                          </p:stCondLst>
                                        </p:cTn>
                                        <p:tgtEl>
                                          <p:spTgt spid="532"/>
                                        </p:tgtEl>
                                        <p:attrNameLst>
                                          <p:attrName>style.visibility</p:attrName>
                                        </p:attrNameLst>
                                      </p:cBhvr>
                                      <p:to>
                                        <p:strVal val="visible"/>
                                      </p:to>
                                    </p:set>
                                    <p:anim calcmode="lin" valueType="num">
                                      <p:cBhvr additive="base">
                                        <p:cTn id="36" dur="1000"/>
                                        <p:tgtEl>
                                          <p:spTgt spid="532"/>
                                        </p:tgtEl>
                                        <p:attrNameLst>
                                          <p:attrName>ppt_x</p:attrName>
                                        </p:attrNameLst>
                                      </p:cBhvr>
                                      <p:tavLst>
                                        <p:tav tm="0">
                                          <p:val>
                                            <p:strVal val="#ppt_x+1"/>
                                          </p:val>
                                        </p:tav>
                                        <p:tav tm="100000">
                                          <p:val>
                                            <p:strVal val="#ppt_x"/>
                                          </p:val>
                                        </p:tav>
                                      </p:tavLst>
                                    </p:anim>
                                  </p:childTnLst>
                                </p:cTn>
                              </p:par>
                              <p:par>
                                <p:cTn id="37" presetID="2" presetClass="entr" presetSubtype="2" fill="hold" nodeType="withEffect">
                                  <p:stCondLst>
                                    <p:cond delay="0"/>
                                  </p:stCondLst>
                                  <p:childTnLst>
                                    <p:set>
                                      <p:cBhvr>
                                        <p:cTn id="38" dur="1" fill="hold">
                                          <p:stCondLst>
                                            <p:cond delay="0"/>
                                          </p:stCondLst>
                                        </p:cTn>
                                        <p:tgtEl>
                                          <p:spTgt spid="533"/>
                                        </p:tgtEl>
                                        <p:attrNameLst>
                                          <p:attrName>style.visibility</p:attrName>
                                        </p:attrNameLst>
                                      </p:cBhvr>
                                      <p:to>
                                        <p:strVal val="visible"/>
                                      </p:to>
                                    </p:set>
                                    <p:anim calcmode="lin" valueType="num">
                                      <p:cBhvr additive="base">
                                        <p:cTn id="39" dur="1000"/>
                                        <p:tgtEl>
                                          <p:spTgt spid="533"/>
                                        </p:tgtEl>
                                        <p:attrNameLst>
                                          <p:attrName>ppt_x</p:attrName>
                                        </p:attrNameLst>
                                      </p:cBhvr>
                                      <p:tavLst>
                                        <p:tav tm="0">
                                          <p:val>
                                            <p:strVal val="#ppt_x+1"/>
                                          </p:val>
                                        </p:tav>
                                        <p:tav tm="100000">
                                          <p:val>
                                            <p:strVal val="#ppt_x"/>
                                          </p:val>
                                        </p:tav>
                                      </p:tavLst>
                                    </p:anim>
                                  </p:childTnLst>
                                </p:cTn>
                              </p:par>
                              <p:par>
                                <p:cTn id="40" presetID="2" presetClass="entr" presetSubtype="2" fill="hold" nodeType="withEffect">
                                  <p:stCondLst>
                                    <p:cond delay="0"/>
                                  </p:stCondLst>
                                  <p:childTnLst>
                                    <p:set>
                                      <p:cBhvr>
                                        <p:cTn id="41" dur="1" fill="hold">
                                          <p:stCondLst>
                                            <p:cond delay="0"/>
                                          </p:stCondLst>
                                        </p:cTn>
                                        <p:tgtEl>
                                          <p:spTgt spid="534"/>
                                        </p:tgtEl>
                                        <p:attrNameLst>
                                          <p:attrName>style.visibility</p:attrName>
                                        </p:attrNameLst>
                                      </p:cBhvr>
                                      <p:to>
                                        <p:strVal val="visible"/>
                                      </p:to>
                                    </p:set>
                                    <p:anim calcmode="lin" valueType="num">
                                      <p:cBhvr additive="base">
                                        <p:cTn id="42" dur="1000"/>
                                        <p:tgtEl>
                                          <p:spTgt spid="534"/>
                                        </p:tgtEl>
                                        <p:attrNameLst>
                                          <p:attrName>ppt_x</p:attrName>
                                        </p:attrNameLst>
                                      </p:cBhvr>
                                      <p:tavLst>
                                        <p:tav tm="0">
                                          <p:val>
                                            <p:strVal val="#ppt_x+1"/>
                                          </p:val>
                                        </p:tav>
                                        <p:tav tm="100000">
                                          <p:val>
                                            <p:strVal val="#ppt_x"/>
                                          </p:val>
                                        </p:tav>
                                      </p:tavLst>
                                    </p:anim>
                                  </p:childTnLst>
                                </p:cTn>
                              </p:par>
                              <p:par>
                                <p:cTn id="43" presetID="2" presetClass="entr" presetSubtype="2" fill="hold" nodeType="withEffect">
                                  <p:stCondLst>
                                    <p:cond delay="0"/>
                                  </p:stCondLst>
                                  <p:childTnLst>
                                    <p:set>
                                      <p:cBhvr>
                                        <p:cTn id="44" dur="1" fill="hold">
                                          <p:stCondLst>
                                            <p:cond delay="0"/>
                                          </p:stCondLst>
                                        </p:cTn>
                                        <p:tgtEl>
                                          <p:spTgt spid="527"/>
                                        </p:tgtEl>
                                        <p:attrNameLst>
                                          <p:attrName>style.visibility</p:attrName>
                                        </p:attrNameLst>
                                      </p:cBhvr>
                                      <p:to>
                                        <p:strVal val="visible"/>
                                      </p:to>
                                    </p:set>
                                    <p:anim calcmode="lin" valueType="num">
                                      <p:cBhvr additive="base">
                                        <p:cTn id="45" dur="1000"/>
                                        <p:tgtEl>
                                          <p:spTgt spid="527"/>
                                        </p:tgtEl>
                                        <p:attrNameLst>
                                          <p:attrName>ppt_x</p:attrName>
                                        </p:attrNameLst>
                                      </p:cBhvr>
                                      <p:tavLst>
                                        <p:tav tm="0">
                                          <p:val>
                                            <p:strVal val="#ppt_x+1"/>
                                          </p:val>
                                        </p:tav>
                                        <p:tav tm="100000">
                                          <p:val>
                                            <p:strVal val="#ppt_x"/>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41"/>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542"/>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543"/>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5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56278-615D-DB14-CFFA-A21D918178A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87C5B11-0441-CAD8-8F02-21CE9EDC73A4}"/>
              </a:ext>
            </a:extLst>
          </p:cNvPr>
          <p:cNvSpPr>
            <a:spLocks noGrp="1"/>
          </p:cNvSpPr>
          <p:nvPr>
            <p:ph type="title"/>
          </p:nvPr>
        </p:nvSpPr>
        <p:spPr>
          <a:xfrm>
            <a:off x="1022364" y="2558836"/>
            <a:ext cx="6735597" cy="3793838"/>
          </a:xfrm>
        </p:spPr>
        <p:txBody>
          <a:bodyPr/>
          <a:lstStyle/>
          <a:p>
            <a:r>
              <a:rPr lang="en-US" altLang="zh-CN" dirty="0"/>
              <a:t>Reasons You Shouldn’t Use </a:t>
            </a:r>
            <a:r>
              <a:rPr lang="en-US" altLang="zh-CN" dirty="0">
                <a:solidFill>
                  <a:srgbClr val="FF0000"/>
                </a:solidFill>
              </a:rPr>
              <a:t>Smart Medical Devices</a:t>
            </a:r>
            <a:endParaRPr lang="en-GB" dirty="0">
              <a:solidFill>
                <a:srgbClr val="FF0000"/>
              </a:solidFill>
            </a:endParaRPr>
          </a:p>
        </p:txBody>
      </p:sp>
      <p:sp>
        <p:nvSpPr>
          <p:cNvPr id="4" name="Text Placeholder 3">
            <a:extLst>
              <a:ext uri="{FF2B5EF4-FFF2-40B4-BE49-F238E27FC236}">
                <a16:creationId xmlns:a16="http://schemas.microsoft.com/office/drawing/2014/main" id="{E63576E5-B628-CF33-DE9E-AA101F36E9C3}"/>
              </a:ext>
              <a:ext uri="{C183D7F6-B498-43B3-948B-1728B52AA6E4}">
                <adec:decorative xmlns:adec="http://schemas.microsoft.com/office/drawing/2017/decorative" val="0"/>
              </a:ext>
            </a:extLst>
          </p:cNvPr>
          <p:cNvSpPr>
            <a:spLocks noGrp="1"/>
          </p:cNvSpPr>
          <p:nvPr>
            <p:ph type="body" idx="1"/>
          </p:nvPr>
        </p:nvSpPr>
        <p:spPr>
          <a:xfrm>
            <a:off x="1022365" y="1649960"/>
            <a:ext cx="831916" cy="597807"/>
          </a:xfrm>
        </p:spPr>
        <p:txBody>
          <a:bodyPr/>
          <a:lstStyle/>
          <a:p>
            <a:r>
              <a:rPr lang="en-US" altLang="zh-CN"/>
              <a:t>01</a:t>
            </a:r>
            <a:endParaRPr lang="zh-CN" altLang="en-US"/>
          </a:p>
        </p:txBody>
      </p:sp>
      <p:pic>
        <p:nvPicPr>
          <p:cNvPr id="7" name="Picture Placeholder 6" descr="A close-up of a blood pressure monitor&#10;&#10;AI-generated content may be incorrect.">
            <a:extLst>
              <a:ext uri="{FF2B5EF4-FFF2-40B4-BE49-F238E27FC236}">
                <a16:creationId xmlns:a16="http://schemas.microsoft.com/office/drawing/2014/main" id="{5257A071-CD71-966D-A583-0DD44F94B19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6851" r="26851"/>
          <a:stretch>
            <a:fillRect/>
          </a:stretch>
        </p:blipFill>
        <p:spPr/>
      </p:pic>
    </p:spTree>
    <p:extLst>
      <p:ext uri="{BB962C8B-B14F-4D97-AF65-F5344CB8AC3E}">
        <p14:creationId xmlns:p14="http://schemas.microsoft.com/office/powerpoint/2010/main" val="26942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9B1396F-1AB7-3884-2EC4-92CF865AB86D}"/>
              </a:ext>
            </a:extLst>
          </p:cNvPr>
          <p:cNvSpPr>
            <a:spLocks noGrp="1"/>
          </p:cNvSpPr>
          <p:nvPr>
            <p:ph type="sldNum" sz="quarter" idx="12"/>
          </p:nvPr>
        </p:nvSpPr>
        <p:spPr>
          <a:xfrm>
            <a:off x="10389869" y="6480000"/>
            <a:ext cx="769307" cy="269918"/>
          </a:xfrm>
        </p:spPr>
        <p:txBody>
          <a:bodyPr/>
          <a:lstStyle/>
          <a:p>
            <a:pPr>
              <a:defRPr/>
            </a:pPr>
            <a:fld id="{A68DF897-BF7D-364E-94C4-DBD7D61CD3A9}" type="slidenum">
              <a:rPr lang="en-US" smtClean="0"/>
              <a:pPr>
                <a:defRPr/>
              </a:pPr>
              <a:t>29</a:t>
            </a:fld>
            <a:endParaRPr lang="en-US" dirty="0"/>
          </a:p>
        </p:txBody>
      </p:sp>
      <p:sp>
        <p:nvSpPr>
          <p:cNvPr id="15" name="Title 3" descr="Heading">
            <a:extLst>
              <a:ext uri="{FF2B5EF4-FFF2-40B4-BE49-F238E27FC236}">
                <a16:creationId xmlns:a16="http://schemas.microsoft.com/office/drawing/2014/main" id="{B95B10DB-3C62-6667-0979-74475ACD17FF}"/>
              </a:ext>
            </a:extLst>
          </p:cNvPr>
          <p:cNvSpPr>
            <a:spLocks noGrp="1"/>
          </p:cNvSpPr>
          <p:nvPr>
            <p:ph type="title"/>
          </p:nvPr>
        </p:nvSpPr>
        <p:spPr>
          <a:xfrm>
            <a:off x="213351" y="108366"/>
            <a:ext cx="8999900" cy="508062"/>
          </a:xfrm>
        </p:spPr>
        <p:txBody>
          <a:bodyPr/>
          <a:lstStyle/>
          <a:p>
            <a:r>
              <a:rPr lang="en-US" sz="2600" dirty="0">
                <a:solidFill>
                  <a:schemeClr val="bg1"/>
                </a:solidFill>
              </a:rPr>
              <a:t>Threat Model</a:t>
            </a:r>
            <a:endParaRPr lang="en-GB" sz="2600" dirty="0">
              <a:solidFill>
                <a:schemeClr val="bg1"/>
              </a:solidFill>
            </a:endParaRPr>
          </a:p>
        </p:txBody>
      </p:sp>
      <p:pic>
        <p:nvPicPr>
          <p:cNvPr id="3" name="Picture 2">
            <a:extLst>
              <a:ext uri="{FF2B5EF4-FFF2-40B4-BE49-F238E27FC236}">
                <a16:creationId xmlns:a16="http://schemas.microsoft.com/office/drawing/2014/main" id="{E9D89C36-93B3-BE03-9F59-70210EE16A43}"/>
              </a:ext>
            </a:extLst>
          </p:cNvPr>
          <p:cNvPicPr>
            <a:picLocks noChangeAspect="1"/>
          </p:cNvPicPr>
          <p:nvPr/>
        </p:nvPicPr>
        <p:blipFill>
          <a:blip r:embed="rId3"/>
          <a:stretch>
            <a:fillRect/>
          </a:stretch>
        </p:blipFill>
        <p:spPr>
          <a:xfrm>
            <a:off x="1099287" y="570697"/>
            <a:ext cx="9377669" cy="6218666"/>
          </a:xfrm>
          <a:prstGeom prst="rect">
            <a:avLst/>
          </a:prstGeom>
        </p:spPr>
      </p:pic>
    </p:spTree>
    <p:extLst>
      <p:ext uri="{BB962C8B-B14F-4D97-AF65-F5344CB8AC3E}">
        <p14:creationId xmlns:p14="http://schemas.microsoft.com/office/powerpoint/2010/main" val="784799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D5A3B-5611-BA0B-9DB6-5B86259124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678F32-6834-8476-70A2-585BEFAC581A}"/>
              </a:ext>
            </a:extLst>
          </p:cNvPr>
          <p:cNvSpPr>
            <a:spLocks noGrp="1"/>
          </p:cNvSpPr>
          <p:nvPr>
            <p:ph type="title"/>
          </p:nvPr>
        </p:nvSpPr>
        <p:spPr>
          <a:xfrm>
            <a:off x="844000" y="886783"/>
            <a:ext cx="10504000" cy="1132258"/>
          </a:xfrm>
        </p:spPr>
        <p:txBody>
          <a:bodyPr/>
          <a:lstStyle/>
          <a:p>
            <a:r>
              <a:rPr lang="en-US" dirty="0"/>
              <a:t>Agenda</a:t>
            </a:r>
            <a:endParaRPr lang="en-GB" dirty="0"/>
          </a:p>
        </p:txBody>
      </p:sp>
      <p:sp>
        <p:nvSpPr>
          <p:cNvPr id="3" name="Text Placeholder 2">
            <a:extLst>
              <a:ext uri="{FF2B5EF4-FFF2-40B4-BE49-F238E27FC236}">
                <a16:creationId xmlns:a16="http://schemas.microsoft.com/office/drawing/2014/main" id="{92FA3B4B-2F92-F5F3-5B2D-B1D843490F84}"/>
              </a:ext>
            </a:extLst>
          </p:cNvPr>
          <p:cNvSpPr>
            <a:spLocks noGrp="1"/>
          </p:cNvSpPr>
          <p:nvPr>
            <p:ph type="body" sz="quarter" idx="36"/>
          </p:nvPr>
        </p:nvSpPr>
        <p:spPr>
          <a:xfrm>
            <a:off x="842963" y="2483403"/>
            <a:ext cx="434758" cy="385763"/>
          </a:xfrm>
        </p:spPr>
        <p:txBody>
          <a:bodyPr/>
          <a:lstStyle/>
          <a:p>
            <a:r>
              <a:rPr lang="en-GB"/>
              <a:t>01</a:t>
            </a:r>
          </a:p>
        </p:txBody>
      </p:sp>
      <p:sp>
        <p:nvSpPr>
          <p:cNvPr id="4" name="Text Placeholder 3">
            <a:extLst>
              <a:ext uri="{FF2B5EF4-FFF2-40B4-BE49-F238E27FC236}">
                <a16:creationId xmlns:a16="http://schemas.microsoft.com/office/drawing/2014/main" id="{E72D5C85-59AF-A287-BDDA-1E9139B341E7}"/>
              </a:ext>
            </a:extLst>
          </p:cNvPr>
          <p:cNvSpPr>
            <a:spLocks noGrp="1"/>
          </p:cNvSpPr>
          <p:nvPr>
            <p:ph type="body" sz="quarter" idx="32"/>
          </p:nvPr>
        </p:nvSpPr>
        <p:spPr>
          <a:xfrm>
            <a:off x="1384268" y="2308163"/>
            <a:ext cx="2812863" cy="788962"/>
          </a:xfrm>
        </p:spPr>
        <p:txBody>
          <a:bodyPr/>
          <a:lstStyle/>
          <a:p>
            <a:r>
              <a:rPr lang="en-US" altLang="zh-CN" noProof="1"/>
              <a:t>Problem: IoT Devices Expose Information Over the Internet</a:t>
            </a:r>
          </a:p>
        </p:txBody>
      </p:sp>
      <p:sp>
        <p:nvSpPr>
          <p:cNvPr id="5" name="Content Placeholder 4">
            <a:extLst>
              <a:ext uri="{FF2B5EF4-FFF2-40B4-BE49-F238E27FC236}">
                <a16:creationId xmlns:a16="http://schemas.microsoft.com/office/drawing/2014/main" id="{3AA68D84-B555-395A-BF27-E8D327891287}"/>
              </a:ext>
            </a:extLst>
          </p:cNvPr>
          <p:cNvSpPr>
            <a:spLocks noGrp="1"/>
          </p:cNvSpPr>
          <p:nvPr>
            <p:ph idx="13"/>
          </p:nvPr>
        </p:nvSpPr>
        <p:spPr>
          <a:xfrm>
            <a:off x="1384403" y="3221092"/>
            <a:ext cx="2812594" cy="720588"/>
          </a:xfrm>
        </p:spPr>
        <p:txBody>
          <a:bodyPr/>
          <a:lstStyle/>
          <a:p>
            <a:r>
              <a:rPr lang="en-US" altLang="zh-CN" noProof="1"/>
              <a:t>Reasons you shouldn’t watch TV</a:t>
            </a:r>
          </a:p>
          <a:p>
            <a:r>
              <a:rPr lang="en-US" noProof="1"/>
              <a:t>Reasons you shouldn’t use smart medical devices. </a:t>
            </a:r>
          </a:p>
          <a:p>
            <a:endParaRPr lang="en-US" altLang="zh-CN" noProof="1"/>
          </a:p>
        </p:txBody>
      </p:sp>
      <p:sp>
        <p:nvSpPr>
          <p:cNvPr id="6" name="Text Placeholder 5">
            <a:extLst>
              <a:ext uri="{FF2B5EF4-FFF2-40B4-BE49-F238E27FC236}">
                <a16:creationId xmlns:a16="http://schemas.microsoft.com/office/drawing/2014/main" id="{5E7131E0-FEC0-B7F8-9F48-C88BC6B86838}"/>
              </a:ext>
            </a:extLst>
          </p:cNvPr>
          <p:cNvSpPr>
            <a:spLocks noGrp="1"/>
          </p:cNvSpPr>
          <p:nvPr>
            <p:ph type="body" sz="quarter" idx="38"/>
          </p:nvPr>
        </p:nvSpPr>
        <p:spPr>
          <a:xfrm>
            <a:off x="4421805" y="2483403"/>
            <a:ext cx="434758" cy="385763"/>
          </a:xfrm>
        </p:spPr>
        <p:txBody>
          <a:bodyPr/>
          <a:lstStyle/>
          <a:p>
            <a:r>
              <a:rPr lang="en-GB" dirty="0">
                <a:solidFill>
                  <a:schemeClr val="bg2">
                    <a:lumMod val="75000"/>
                  </a:schemeClr>
                </a:solidFill>
              </a:rPr>
              <a:t>02</a:t>
            </a:r>
          </a:p>
        </p:txBody>
      </p:sp>
      <p:sp>
        <p:nvSpPr>
          <p:cNvPr id="7" name="Text Placeholder 6">
            <a:extLst>
              <a:ext uri="{FF2B5EF4-FFF2-40B4-BE49-F238E27FC236}">
                <a16:creationId xmlns:a16="http://schemas.microsoft.com/office/drawing/2014/main" id="{3DAB035C-DBF6-462B-DE86-FC8D1FF456B0}"/>
              </a:ext>
            </a:extLst>
          </p:cNvPr>
          <p:cNvSpPr>
            <a:spLocks noGrp="1"/>
          </p:cNvSpPr>
          <p:nvPr>
            <p:ph type="body" sz="quarter" idx="30"/>
          </p:nvPr>
        </p:nvSpPr>
        <p:spPr>
          <a:xfrm>
            <a:off x="4962577" y="2308163"/>
            <a:ext cx="2812863" cy="788962"/>
          </a:xfrm>
        </p:spPr>
        <p:txBody>
          <a:bodyPr/>
          <a:lstStyle/>
          <a:p>
            <a:r>
              <a:rPr lang="en-US" noProof="1">
                <a:solidFill>
                  <a:schemeClr val="bg2">
                    <a:lumMod val="75000"/>
                  </a:schemeClr>
                </a:solidFill>
              </a:rPr>
              <a:t>Privacy and Security Certification/Regulation</a:t>
            </a:r>
          </a:p>
        </p:txBody>
      </p:sp>
      <p:sp>
        <p:nvSpPr>
          <p:cNvPr id="8" name="Content Placeholder 7">
            <a:extLst>
              <a:ext uri="{FF2B5EF4-FFF2-40B4-BE49-F238E27FC236}">
                <a16:creationId xmlns:a16="http://schemas.microsoft.com/office/drawing/2014/main" id="{1FEBFAD3-BFAC-C4C5-70BF-CAE8A429558C}"/>
              </a:ext>
            </a:extLst>
          </p:cNvPr>
          <p:cNvSpPr>
            <a:spLocks noGrp="1"/>
          </p:cNvSpPr>
          <p:nvPr>
            <p:ph idx="16"/>
          </p:nvPr>
        </p:nvSpPr>
        <p:spPr>
          <a:xfrm>
            <a:off x="4962712" y="3221092"/>
            <a:ext cx="2812594" cy="720588"/>
          </a:xfrm>
        </p:spPr>
        <p:txBody>
          <a:bodyPr/>
          <a:lstStyle/>
          <a:p>
            <a:r>
              <a:rPr lang="en-US" altLang="zh-CN" noProof="1">
                <a:solidFill>
                  <a:schemeClr val="bg2">
                    <a:lumMod val="75000"/>
                  </a:schemeClr>
                </a:solidFill>
              </a:rPr>
              <a:t>EU Cyber Resilience Act (CRA)</a:t>
            </a:r>
          </a:p>
          <a:p>
            <a:r>
              <a:rPr lang="en-US" altLang="zh-CN" noProof="1">
                <a:solidFill>
                  <a:schemeClr val="bg2">
                    <a:lumMod val="75000"/>
                  </a:schemeClr>
                </a:solidFill>
              </a:rPr>
              <a:t>GDPR</a:t>
            </a:r>
          </a:p>
          <a:p>
            <a:endParaRPr lang="en-US" altLang="zh-CN" noProof="1">
              <a:solidFill>
                <a:schemeClr val="bg2">
                  <a:lumMod val="75000"/>
                </a:schemeClr>
              </a:solidFill>
            </a:endParaRPr>
          </a:p>
        </p:txBody>
      </p:sp>
      <p:sp>
        <p:nvSpPr>
          <p:cNvPr id="9" name="Text Placeholder 8">
            <a:extLst>
              <a:ext uri="{FF2B5EF4-FFF2-40B4-BE49-F238E27FC236}">
                <a16:creationId xmlns:a16="http://schemas.microsoft.com/office/drawing/2014/main" id="{FC93FB51-4C2B-FE84-07B2-F1CD760358C2}"/>
              </a:ext>
            </a:extLst>
          </p:cNvPr>
          <p:cNvSpPr>
            <a:spLocks noGrp="1"/>
          </p:cNvSpPr>
          <p:nvPr>
            <p:ph type="body" sz="quarter" idx="40"/>
          </p:nvPr>
        </p:nvSpPr>
        <p:spPr>
          <a:xfrm>
            <a:off x="7994871" y="2483403"/>
            <a:ext cx="434758" cy="385763"/>
          </a:xfrm>
        </p:spPr>
        <p:txBody>
          <a:bodyPr/>
          <a:lstStyle/>
          <a:p>
            <a:r>
              <a:rPr lang="en-GB">
                <a:solidFill>
                  <a:schemeClr val="bg2">
                    <a:lumMod val="75000"/>
                  </a:schemeClr>
                </a:solidFill>
              </a:rPr>
              <a:t>03</a:t>
            </a:r>
          </a:p>
        </p:txBody>
      </p:sp>
      <p:sp>
        <p:nvSpPr>
          <p:cNvPr id="10" name="Text Placeholder 9">
            <a:extLst>
              <a:ext uri="{FF2B5EF4-FFF2-40B4-BE49-F238E27FC236}">
                <a16:creationId xmlns:a16="http://schemas.microsoft.com/office/drawing/2014/main" id="{FC4F5091-ABC6-2FE0-6426-A49A70EC47E9}"/>
              </a:ext>
            </a:extLst>
          </p:cNvPr>
          <p:cNvSpPr>
            <a:spLocks noGrp="1"/>
          </p:cNvSpPr>
          <p:nvPr>
            <p:ph type="body" sz="quarter" idx="31"/>
          </p:nvPr>
        </p:nvSpPr>
        <p:spPr>
          <a:xfrm>
            <a:off x="8535137" y="2308163"/>
            <a:ext cx="2812863" cy="788962"/>
          </a:xfrm>
        </p:spPr>
        <p:txBody>
          <a:bodyPr/>
          <a:lstStyle/>
          <a:p>
            <a:r>
              <a:rPr lang="en-US" altLang="zh-CN" noProof="1">
                <a:solidFill>
                  <a:schemeClr val="bg2">
                    <a:lumMod val="75000"/>
                  </a:schemeClr>
                </a:solidFill>
              </a:rPr>
              <a:t>IoT Automating Testing and Compliance</a:t>
            </a:r>
          </a:p>
        </p:txBody>
      </p:sp>
      <p:sp>
        <p:nvSpPr>
          <p:cNvPr id="11" name="Content Placeholder 10">
            <a:extLst>
              <a:ext uri="{FF2B5EF4-FFF2-40B4-BE49-F238E27FC236}">
                <a16:creationId xmlns:a16="http://schemas.microsoft.com/office/drawing/2014/main" id="{43D37DE5-DF17-3E9F-0675-9FE5AAC8F655}"/>
              </a:ext>
            </a:extLst>
          </p:cNvPr>
          <p:cNvSpPr>
            <a:spLocks noGrp="1"/>
          </p:cNvSpPr>
          <p:nvPr>
            <p:ph idx="19"/>
          </p:nvPr>
        </p:nvSpPr>
        <p:spPr>
          <a:xfrm>
            <a:off x="8541021" y="3221092"/>
            <a:ext cx="2812594" cy="720588"/>
          </a:xfrm>
        </p:spPr>
        <p:txBody>
          <a:bodyPr/>
          <a:lstStyle/>
          <a:p>
            <a:r>
              <a:rPr lang="en-US" altLang="zh-CN" noProof="1">
                <a:solidFill>
                  <a:schemeClr val="bg2">
                    <a:lumMod val="75000"/>
                  </a:schemeClr>
                </a:solidFill>
              </a:rPr>
              <a:t>IoTrim ++ </a:t>
            </a:r>
          </a:p>
          <a:p>
            <a:r>
              <a:rPr lang="en-US" altLang="zh-CN" noProof="1">
                <a:solidFill>
                  <a:schemeClr val="bg2">
                    <a:lumMod val="75000"/>
                  </a:schemeClr>
                </a:solidFill>
              </a:rPr>
              <a:t>Black box assessment</a:t>
            </a:r>
          </a:p>
          <a:p>
            <a:endParaRPr lang="en-US" noProof="1">
              <a:solidFill>
                <a:schemeClr val="bg2">
                  <a:lumMod val="75000"/>
                </a:schemeClr>
              </a:solidFill>
            </a:endParaRPr>
          </a:p>
        </p:txBody>
      </p:sp>
      <p:sp>
        <p:nvSpPr>
          <p:cNvPr id="12" name="Text Placeholder 11">
            <a:extLst>
              <a:ext uri="{FF2B5EF4-FFF2-40B4-BE49-F238E27FC236}">
                <a16:creationId xmlns:a16="http://schemas.microsoft.com/office/drawing/2014/main" id="{169DA1E7-35F3-9624-FF81-957C3AB37720}"/>
              </a:ext>
            </a:extLst>
          </p:cNvPr>
          <p:cNvSpPr>
            <a:spLocks noGrp="1"/>
          </p:cNvSpPr>
          <p:nvPr>
            <p:ph type="body" sz="quarter" idx="37"/>
          </p:nvPr>
        </p:nvSpPr>
        <p:spPr>
          <a:xfrm>
            <a:off x="842963" y="4344531"/>
            <a:ext cx="434758" cy="385763"/>
          </a:xfrm>
        </p:spPr>
        <p:txBody>
          <a:bodyPr/>
          <a:lstStyle/>
          <a:p>
            <a:r>
              <a:rPr lang="en-GB">
                <a:solidFill>
                  <a:schemeClr val="bg2">
                    <a:lumMod val="75000"/>
                  </a:schemeClr>
                </a:solidFill>
              </a:rPr>
              <a:t>04</a:t>
            </a:r>
          </a:p>
        </p:txBody>
      </p:sp>
      <p:sp>
        <p:nvSpPr>
          <p:cNvPr id="13" name="Text Placeholder 12">
            <a:extLst>
              <a:ext uri="{FF2B5EF4-FFF2-40B4-BE49-F238E27FC236}">
                <a16:creationId xmlns:a16="http://schemas.microsoft.com/office/drawing/2014/main" id="{F6E83BC7-B61B-509E-2393-637010A59979}"/>
              </a:ext>
            </a:extLst>
          </p:cNvPr>
          <p:cNvSpPr>
            <a:spLocks noGrp="1"/>
          </p:cNvSpPr>
          <p:nvPr>
            <p:ph type="body" sz="quarter" idx="33"/>
          </p:nvPr>
        </p:nvSpPr>
        <p:spPr>
          <a:xfrm>
            <a:off x="1384268" y="4174631"/>
            <a:ext cx="2812863" cy="788962"/>
          </a:xfrm>
        </p:spPr>
        <p:txBody>
          <a:bodyPr/>
          <a:lstStyle/>
          <a:p>
            <a:r>
              <a:rPr lang="en-US" noProof="1">
                <a:solidFill>
                  <a:schemeClr val="bg2">
                    <a:lumMod val="75000"/>
                  </a:schemeClr>
                </a:solidFill>
              </a:rPr>
              <a:t>Standards</a:t>
            </a:r>
          </a:p>
        </p:txBody>
      </p:sp>
      <p:sp>
        <p:nvSpPr>
          <p:cNvPr id="14" name="Content Placeholder 13">
            <a:extLst>
              <a:ext uri="{FF2B5EF4-FFF2-40B4-BE49-F238E27FC236}">
                <a16:creationId xmlns:a16="http://schemas.microsoft.com/office/drawing/2014/main" id="{72C45301-855F-40B9-E464-DCD92B9754F6}"/>
              </a:ext>
            </a:extLst>
          </p:cNvPr>
          <p:cNvSpPr>
            <a:spLocks noGrp="1"/>
          </p:cNvSpPr>
          <p:nvPr>
            <p:ph idx="22"/>
          </p:nvPr>
        </p:nvSpPr>
        <p:spPr>
          <a:xfrm>
            <a:off x="1384403" y="5087560"/>
            <a:ext cx="2812594" cy="720588"/>
          </a:xfrm>
        </p:spPr>
        <p:txBody>
          <a:bodyPr/>
          <a:lstStyle/>
          <a:p>
            <a:r>
              <a:rPr lang="en-US" altLang="zh-CN" noProof="1">
                <a:solidFill>
                  <a:schemeClr val="bg2">
                    <a:lumMod val="75000"/>
                  </a:schemeClr>
                </a:solidFill>
              </a:rPr>
              <a:t>Standardization request </a:t>
            </a:r>
          </a:p>
          <a:p>
            <a:r>
              <a:rPr lang="en-US" altLang="zh-CN" noProof="1">
                <a:solidFill>
                  <a:schemeClr val="bg2">
                    <a:lumMod val="75000"/>
                  </a:schemeClr>
                </a:solidFill>
              </a:rPr>
              <a:t>ETSI/CEN-CENELC WGs</a:t>
            </a:r>
          </a:p>
        </p:txBody>
      </p:sp>
      <p:sp>
        <p:nvSpPr>
          <p:cNvPr id="15" name="Text Placeholder 14">
            <a:extLst>
              <a:ext uri="{FF2B5EF4-FFF2-40B4-BE49-F238E27FC236}">
                <a16:creationId xmlns:a16="http://schemas.microsoft.com/office/drawing/2014/main" id="{D46931B7-775D-B848-AB21-3E096B230AD8}"/>
              </a:ext>
            </a:extLst>
          </p:cNvPr>
          <p:cNvSpPr>
            <a:spLocks noGrp="1"/>
          </p:cNvSpPr>
          <p:nvPr>
            <p:ph type="body" sz="quarter" idx="39"/>
          </p:nvPr>
        </p:nvSpPr>
        <p:spPr>
          <a:xfrm>
            <a:off x="4421805" y="4344531"/>
            <a:ext cx="434758" cy="385763"/>
          </a:xfrm>
        </p:spPr>
        <p:txBody>
          <a:bodyPr/>
          <a:lstStyle/>
          <a:p>
            <a:r>
              <a:rPr lang="en-GB">
                <a:solidFill>
                  <a:schemeClr val="bg2">
                    <a:lumMod val="75000"/>
                  </a:schemeClr>
                </a:solidFill>
              </a:rPr>
              <a:t>05</a:t>
            </a:r>
          </a:p>
        </p:txBody>
      </p:sp>
      <p:sp>
        <p:nvSpPr>
          <p:cNvPr id="16" name="Text Placeholder 15">
            <a:extLst>
              <a:ext uri="{FF2B5EF4-FFF2-40B4-BE49-F238E27FC236}">
                <a16:creationId xmlns:a16="http://schemas.microsoft.com/office/drawing/2014/main" id="{20713F4D-A389-FCE8-931D-5B8713CBB439}"/>
              </a:ext>
            </a:extLst>
          </p:cNvPr>
          <p:cNvSpPr>
            <a:spLocks noGrp="1"/>
          </p:cNvSpPr>
          <p:nvPr>
            <p:ph type="body" sz="quarter" idx="34"/>
          </p:nvPr>
        </p:nvSpPr>
        <p:spPr>
          <a:xfrm>
            <a:off x="4962577" y="4174631"/>
            <a:ext cx="2812863" cy="788962"/>
          </a:xfrm>
        </p:spPr>
        <p:txBody>
          <a:bodyPr/>
          <a:lstStyle/>
          <a:p>
            <a:r>
              <a:rPr lang="en-US" altLang="zh-CN" noProof="1">
                <a:solidFill>
                  <a:schemeClr val="bg2">
                    <a:lumMod val="75000"/>
                  </a:schemeClr>
                </a:solidFill>
              </a:rPr>
              <a:t>Gaps</a:t>
            </a:r>
          </a:p>
        </p:txBody>
      </p:sp>
      <p:sp>
        <p:nvSpPr>
          <p:cNvPr id="17" name="Content Placeholder 16">
            <a:extLst>
              <a:ext uri="{FF2B5EF4-FFF2-40B4-BE49-F238E27FC236}">
                <a16:creationId xmlns:a16="http://schemas.microsoft.com/office/drawing/2014/main" id="{E922D070-1930-ED2E-9C4D-72CD37D77CD0}"/>
              </a:ext>
            </a:extLst>
          </p:cNvPr>
          <p:cNvSpPr>
            <a:spLocks noGrp="1"/>
          </p:cNvSpPr>
          <p:nvPr>
            <p:ph idx="25"/>
          </p:nvPr>
        </p:nvSpPr>
        <p:spPr>
          <a:xfrm>
            <a:off x="4962712" y="5087560"/>
            <a:ext cx="2812594" cy="720588"/>
          </a:xfrm>
        </p:spPr>
        <p:txBody>
          <a:bodyPr/>
          <a:lstStyle/>
          <a:p>
            <a:r>
              <a:rPr lang="en-US" altLang="zh-CN" noProof="1">
                <a:solidFill>
                  <a:schemeClr val="bg2">
                    <a:lumMod val="75000"/>
                  </a:schemeClr>
                </a:solidFill>
              </a:rPr>
              <a:t>IoT Manufactures</a:t>
            </a:r>
          </a:p>
          <a:p>
            <a:r>
              <a:rPr lang="en-US" altLang="zh-CN" noProof="1">
                <a:solidFill>
                  <a:schemeClr val="bg2">
                    <a:lumMod val="75000"/>
                  </a:schemeClr>
                </a:solidFill>
              </a:rPr>
              <a:t>SMEs</a:t>
            </a:r>
          </a:p>
        </p:txBody>
      </p:sp>
      <p:sp>
        <p:nvSpPr>
          <p:cNvPr id="18" name="Text Placeholder 17">
            <a:extLst>
              <a:ext uri="{FF2B5EF4-FFF2-40B4-BE49-F238E27FC236}">
                <a16:creationId xmlns:a16="http://schemas.microsoft.com/office/drawing/2014/main" id="{BC2A4D36-9BDB-84DF-11F2-2532C4C23585}"/>
              </a:ext>
            </a:extLst>
          </p:cNvPr>
          <p:cNvSpPr>
            <a:spLocks noGrp="1"/>
          </p:cNvSpPr>
          <p:nvPr>
            <p:ph type="body" sz="quarter" idx="41"/>
          </p:nvPr>
        </p:nvSpPr>
        <p:spPr>
          <a:xfrm>
            <a:off x="7994871" y="4344531"/>
            <a:ext cx="434758" cy="385763"/>
          </a:xfrm>
        </p:spPr>
        <p:txBody>
          <a:bodyPr/>
          <a:lstStyle/>
          <a:p>
            <a:r>
              <a:rPr lang="en-GB">
                <a:solidFill>
                  <a:schemeClr val="bg2">
                    <a:lumMod val="75000"/>
                  </a:schemeClr>
                </a:solidFill>
              </a:rPr>
              <a:t>06</a:t>
            </a:r>
          </a:p>
        </p:txBody>
      </p:sp>
      <p:sp>
        <p:nvSpPr>
          <p:cNvPr id="19" name="Text Placeholder 18">
            <a:extLst>
              <a:ext uri="{FF2B5EF4-FFF2-40B4-BE49-F238E27FC236}">
                <a16:creationId xmlns:a16="http://schemas.microsoft.com/office/drawing/2014/main" id="{5F376998-D347-8C51-8AB2-5CA475027209}"/>
              </a:ext>
            </a:extLst>
          </p:cNvPr>
          <p:cNvSpPr>
            <a:spLocks noGrp="1"/>
          </p:cNvSpPr>
          <p:nvPr>
            <p:ph type="body" sz="quarter" idx="35"/>
          </p:nvPr>
        </p:nvSpPr>
        <p:spPr>
          <a:xfrm>
            <a:off x="8535137" y="4174631"/>
            <a:ext cx="2812863" cy="788962"/>
          </a:xfrm>
        </p:spPr>
        <p:txBody>
          <a:bodyPr/>
          <a:lstStyle/>
          <a:p>
            <a:r>
              <a:rPr lang="en-US" altLang="zh-CN" noProof="1">
                <a:solidFill>
                  <a:schemeClr val="bg2">
                    <a:lumMod val="75000"/>
                  </a:schemeClr>
                </a:solidFill>
              </a:rPr>
              <a:t>Conclusion</a:t>
            </a:r>
          </a:p>
        </p:txBody>
      </p:sp>
      <p:sp>
        <p:nvSpPr>
          <p:cNvPr id="20" name="Content Placeholder 19">
            <a:extLst>
              <a:ext uri="{FF2B5EF4-FFF2-40B4-BE49-F238E27FC236}">
                <a16:creationId xmlns:a16="http://schemas.microsoft.com/office/drawing/2014/main" id="{C449B516-DCA6-FCC6-9514-2F2FC7EBBE59}"/>
              </a:ext>
            </a:extLst>
          </p:cNvPr>
          <p:cNvSpPr>
            <a:spLocks noGrp="1"/>
          </p:cNvSpPr>
          <p:nvPr>
            <p:ph idx="28"/>
          </p:nvPr>
        </p:nvSpPr>
        <p:spPr>
          <a:xfrm>
            <a:off x="8541021" y="5087560"/>
            <a:ext cx="2812594" cy="720588"/>
          </a:xfrm>
        </p:spPr>
        <p:txBody>
          <a:bodyPr/>
          <a:lstStyle/>
          <a:p>
            <a:r>
              <a:rPr lang="en-US" altLang="zh-CN" noProof="1">
                <a:solidFill>
                  <a:schemeClr val="bg2">
                    <a:lumMod val="75000"/>
                  </a:schemeClr>
                </a:solidFill>
              </a:rPr>
              <a:t>What’s next? </a:t>
            </a:r>
          </a:p>
        </p:txBody>
      </p:sp>
    </p:spTree>
    <p:extLst>
      <p:ext uri="{BB962C8B-B14F-4D97-AF65-F5344CB8AC3E}">
        <p14:creationId xmlns:p14="http://schemas.microsoft.com/office/powerpoint/2010/main" val="3440864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9B1396F-1AB7-3884-2EC4-92CF865AB86D}"/>
              </a:ext>
            </a:extLst>
          </p:cNvPr>
          <p:cNvSpPr>
            <a:spLocks noGrp="1"/>
          </p:cNvSpPr>
          <p:nvPr>
            <p:ph type="sldNum" sz="quarter" idx="12"/>
          </p:nvPr>
        </p:nvSpPr>
        <p:spPr>
          <a:xfrm>
            <a:off x="10389869" y="6480000"/>
            <a:ext cx="769307" cy="269918"/>
          </a:xfrm>
        </p:spPr>
        <p:txBody>
          <a:bodyPr/>
          <a:lstStyle/>
          <a:p>
            <a:pPr>
              <a:defRPr/>
            </a:pPr>
            <a:fld id="{A68DF897-BF7D-364E-94C4-DBD7D61CD3A9}" type="slidenum">
              <a:rPr lang="en-US" smtClean="0"/>
              <a:pPr>
                <a:defRPr/>
              </a:pPr>
              <a:t>30</a:t>
            </a:fld>
            <a:endParaRPr lang="en-US" dirty="0"/>
          </a:p>
        </p:txBody>
      </p:sp>
      <p:sp>
        <p:nvSpPr>
          <p:cNvPr id="15" name="Title 3" descr="Heading">
            <a:extLst>
              <a:ext uri="{FF2B5EF4-FFF2-40B4-BE49-F238E27FC236}">
                <a16:creationId xmlns:a16="http://schemas.microsoft.com/office/drawing/2014/main" id="{B95B10DB-3C62-6667-0979-74475ACD17FF}"/>
              </a:ext>
            </a:extLst>
          </p:cNvPr>
          <p:cNvSpPr>
            <a:spLocks noGrp="1"/>
          </p:cNvSpPr>
          <p:nvPr>
            <p:ph type="title"/>
          </p:nvPr>
        </p:nvSpPr>
        <p:spPr>
          <a:xfrm>
            <a:off x="213351" y="108366"/>
            <a:ext cx="8999900" cy="508062"/>
          </a:xfrm>
        </p:spPr>
        <p:txBody>
          <a:bodyPr/>
          <a:lstStyle/>
          <a:p>
            <a:r>
              <a:rPr lang="en-US" sz="2600" dirty="0">
                <a:solidFill>
                  <a:schemeClr val="bg1"/>
                </a:solidFill>
              </a:rPr>
              <a:t>Testbed &amp; Experimental Setup</a:t>
            </a:r>
            <a:endParaRPr lang="en-GB" sz="2600" dirty="0">
              <a:solidFill>
                <a:schemeClr val="bg1"/>
              </a:solidFill>
            </a:endParaRPr>
          </a:p>
        </p:txBody>
      </p:sp>
      <p:pic>
        <p:nvPicPr>
          <p:cNvPr id="17" name="Picture 16">
            <a:extLst>
              <a:ext uri="{FF2B5EF4-FFF2-40B4-BE49-F238E27FC236}">
                <a16:creationId xmlns:a16="http://schemas.microsoft.com/office/drawing/2014/main" id="{45F76EF6-F073-B473-1BF9-999FAD7E0FEC}"/>
              </a:ext>
            </a:extLst>
          </p:cNvPr>
          <p:cNvPicPr>
            <a:picLocks noChangeAspect="1"/>
          </p:cNvPicPr>
          <p:nvPr/>
        </p:nvPicPr>
        <p:blipFill>
          <a:blip r:embed="rId3"/>
          <a:stretch>
            <a:fillRect/>
          </a:stretch>
        </p:blipFill>
        <p:spPr>
          <a:xfrm>
            <a:off x="7571649" y="4399519"/>
            <a:ext cx="3448144" cy="1721026"/>
          </a:xfrm>
          <a:prstGeom prst="rect">
            <a:avLst/>
          </a:prstGeom>
        </p:spPr>
      </p:pic>
      <p:pic>
        <p:nvPicPr>
          <p:cNvPr id="19" name="Picture 18">
            <a:extLst>
              <a:ext uri="{FF2B5EF4-FFF2-40B4-BE49-F238E27FC236}">
                <a16:creationId xmlns:a16="http://schemas.microsoft.com/office/drawing/2014/main" id="{13311146-8DFD-2F68-36BE-18931FA4E217}"/>
              </a:ext>
            </a:extLst>
          </p:cNvPr>
          <p:cNvPicPr>
            <a:picLocks noChangeAspect="1"/>
          </p:cNvPicPr>
          <p:nvPr/>
        </p:nvPicPr>
        <p:blipFill>
          <a:blip r:embed="rId4"/>
          <a:stretch>
            <a:fillRect/>
          </a:stretch>
        </p:blipFill>
        <p:spPr>
          <a:xfrm>
            <a:off x="7473730" y="1545651"/>
            <a:ext cx="3502296" cy="1797970"/>
          </a:xfrm>
          <a:prstGeom prst="rect">
            <a:avLst/>
          </a:prstGeom>
        </p:spPr>
      </p:pic>
      <p:grpSp>
        <p:nvGrpSpPr>
          <p:cNvPr id="26" name="Group 25">
            <a:extLst>
              <a:ext uri="{FF2B5EF4-FFF2-40B4-BE49-F238E27FC236}">
                <a16:creationId xmlns:a16="http://schemas.microsoft.com/office/drawing/2014/main" id="{C9345E13-01B7-BD0F-3EE4-54E424C0054A}"/>
              </a:ext>
            </a:extLst>
          </p:cNvPr>
          <p:cNvGrpSpPr/>
          <p:nvPr/>
        </p:nvGrpSpPr>
        <p:grpSpPr>
          <a:xfrm>
            <a:off x="4621791" y="4399519"/>
            <a:ext cx="2730064" cy="1820902"/>
            <a:chOff x="782085" y="1093357"/>
            <a:chExt cx="2730064" cy="1820902"/>
          </a:xfrm>
        </p:grpSpPr>
        <p:pic>
          <p:nvPicPr>
            <p:cNvPr id="21" name="Picture 20">
              <a:extLst>
                <a:ext uri="{FF2B5EF4-FFF2-40B4-BE49-F238E27FC236}">
                  <a16:creationId xmlns:a16="http://schemas.microsoft.com/office/drawing/2014/main" id="{94E0EC12-0BBB-356C-3BCA-EBB78B8FECE8}"/>
                </a:ext>
              </a:extLst>
            </p:cNvPr>
            <p:cNvPicPr>
              <a:picLocks noChangeAspect="1"/>
            </p:cNvPicPr>
            <p:nvPr/>
          </p:nvPicPr>
          <p:blipFill>
            <a:blip r:embed="rId5"/>
            <a:stretch>
              <a:fillRect/>
            </a:stretch>
          </p:blipFill>
          <p:spPr>
            <a:xfrm>
              <a:off x="2256783" y="1093357"/>
              <a:ext cx="1255366" cy="1820902"/>
            </a:xfrm>
            <a:prstGeom prst="rect">
              <a:avLst/>
            </a:prstGeom>
          </p:spPr>
        </p:pic>
        <p:sp>
          <p:nvSpPr>
            <p:cNvPr id="24" name="TextBox 23">
              <a:extLst>
                <a:ext uri="{FF2B5EF4-FFF2-40B4-BE49-F238E27FC236}">
                  <a16:creationId xmlns:a16="http://schemas.microsoft.com/office/drawing/2014/main" id="{2A0E2B2C-CF3F-F1EE-81F2-66CA3514521A}"/>
                </a:ext>
              </a:extLst>
            </p:cNvPr>
            <p:cNvSpPr txBox="1"/>
            <p:nvPr/>
          </p:nvSpPr>
          <p:spPr>
            <a:xfrm>
              <a:off x="782085" y="1696942"/>
              <a:ext cx="1920565" cy="830997"/>
            </a:xfrm>
            <a:prstGeom prst="rect">
              <a:avLst/>
            </a:prstGeom>
            <a:noFill/>
          </p:spPr>
          <p:txBody>
            <a:bodyPr wrap="square" rtlCol="0">
              <a:spAutoFit/>
            </a:bodyPr>
            <a:lstStyle/>
            <a:p>
              <a:pPr algn="ctr"/>
              <a:r>
                <a:rPr lang="en-US" sz="1600" dirty="0"/>
                <a:t>Bluetooth 4.0 Adapter USB Dongles</a:t>
              </a:r>
              <a:endParaRPr lang="en-GB" sz="1600" dirty="0"/>
            </a:p>
          </p:txBody>
        </p:sp>
      </p:grpSp>
      <p:grpSp>
        <p:nvGrpSpPr>
          <p:cNvPr id="27" name="Group 26">
            <a:extLst>
              <a:ext uri="{FF2B5EF4-FFF2-40B4-BE49-F238E27FC236}">
                <a16:creationId xmlns:a16="http://schemas.microsoft.com/office/drawing/2014/main" id="{24B422FF-08CF-8BDC-D144-36A5B7836644}"/>
              </a:ext>
            </a:extLst>
          </p:cNvPr>
          <p:cNvGrpSpPr/>
          <p:nvPr/>
        </p:nvGrpSpPr>
        <p:grpSpPr>
          <a:xfrm>
            <a:off x="4605313" y="1476919"/>
            <a:ext cx="2674107" cy="1866702"/>
            <a:chOff x="189243" y="3406865"/>
            <a:chExt cx="2674107" cy="1866702"/>
          </a:xfrm>
        </p:grpSpPr>
        <p:pic>
          <p:nvPicPr>
            <p:cNvPr id="23" name="Picture 22">
              <a:extLst>
                <a:ext uri="{FF2B5EF4-FFF2-40B4-BE49-F238E27FC236}">
                  <a16:creationId xmlns:a16="http://schemas.microsoft.com/office/drawing/2014/main" id="{374A0AC3-ABB7-E5B5-4760-9314EEAE2767}"/>
                </a:ext>
              </a:extLst>
            </p:cNvPr>
            <p:cNvPicPr>
              <a:picLocks noChangeAspect="1"/>
            </p:cNvPicPr>
            <p:nvPr/>
          </p:nvPicPr>
          <p:blipFill>
            <a:blip r:embed="rId6"/>
            <a:stretch>
              <a:fillRect/>
            </a:stretch>
          </p:blipFill>
          <p:spPr>
            <a:xfrm>
              <a:off x="476408" y="3975667"/>
              <a:ext cx="2386942" cy="1297900"/>
            </a:xfrm>
            <a:prstGeom prst="rect">
              <a:avLst/>
            </a:prstGeom>
          </p:spPr>
        </p:pic>
        <p:sp>
          <p:nvSpPr>
            <p:cNvPr id="25" name="TextBox 24">
              <a:extLst>
                <a:ext uri="{FF2B5EF4-FFF2-40B4-BE49-F238E27FC236}">
                  <a16:creationId xmlns:a16="http://schemas.microsoft.com/office/drawing/2014/main" id="{351782A1-8684-23D8-4799-A4B8AC5E470C}"/>
                </a:ext>
              </a:extLst>
            </p:cNvPr>
            <p:cNvSpPr txBox="1"/>
            <p:nvPr/>
          </p:nvSpPr>
          <p:spPr>
            <a:xfrm>
              <a:off x="189243" y="3406865"/>
              <a:ext cx="2262029" cy="584775"/>
            </a:xfrm>
            <a:prstGeom prst="rect">
              <a:avLst/>
            </a:prstGeom>
            <a:noFill/>
          </p:spPr>
          <p:txBody>
            <a:bodyPr wrap="square" rtlCol="0">
              <a:spAutoFit/>
            </a:bodyPr>
            <a:lstStyle/>
            <a:p>
              <a:pPr algn="ctr"/>
              <a:r>
                <a:rPr lang="en-GB" sz="1600" dirty="0"/>
                <a:t>nRF52840 Nordic</a:t>
              </a:r>
            </a:p>
            <a:p>
              <a:pPr algn="ctr"/>
              <a:r>
                <a:rPr lang="en-GB" sz="1600" dirty="0"/>
                <a:t>Sniffer Dongle</a:t>
              </a:r>
            </a:p>
          </p:txBody>
        </p:sp>
      </p:grpSp>
      <p:sp>
        <p:nvSpPr>
          <p:cNvPr id="28" name="TextBox 27">
            <a:extLst>
              <a:ext uri="{FF2B5EF4-FFF2-40B4-BE49-F238E27FC236}">
                <a16:creationId xmlns:a16="http://schemas.microsoft.com/office/drawing/2014/main" id="{4ED93927-042B-C047-64D9-D7549CC56771}"/>
              </a:ext>
            </a:extLst>
          </p:cNvPr>
          <p:cNvSpPr txBox="1"/>
          <p:nvPr/>
        </p:nvSpPr>
        <p:spPr>
          <a:xfrm>
            <a:off x="8397338" y="1314824"/>
            <a:ext cx="2262029" cy="369332"/>
          </a:xfrm>
          <a:prstGeom prst="rect">
            <a:avLst/>
          </a:prstGeom>
          <a:noFill/>
        </p:spPr>
        <p:txBody>
          <a:bodyPr wrap="square" rtlCol="0">
            <a:spAutoFit/>
          </a:bodyPr>
          <a:lstStyle/>
          <a:p>
            <a:pPr algn="ctr"/>
            <a:r>
              <a:rPr lang="en-US" b="1" dirty="0"/>
              <a:t>Sniffing Attack</a:t>
            </a:r>
            <a:endParaRPr lang="en-GB" b="1" dirty="0"/>
          </a:p>
        </p:txBody>
      </p:sp>
      <p:sp>
        <p:nvSpPr>
          <p:cNvPr id="29" name="TextBox 28">
            <a:extLst>
              <a:ext uri="{FF2B5EF4-FFF2-40B4-BE49-F238E27FC236}">
                <a16:creationId xmlns:a16="http://schemas.microsoft.com/office/drawing/2014/main" id="{D968B869-75EC-94CF-4FA4-CE9D517E9B4A}"/>
              </a:ext>
            </a:extLst>
          </p:cNvPr>
          <p:cNvSpPr txBox="1"/>
          <p:nvPr/>
        </p:nvSpPr>
        <p:spPr>
          <a:xfrm>
            <a:off x="8512493" y="4377620"/>
            <a:ext cx="2262029" cy="369332"/>
          </a:xfrm>
          <a:prstGeom prst="rect">
            <a:avLst/>
          </a:prstGeom>
          <a:noFill/>
        </p:spPr>
        <p:txBody>
          <a:bodyPr wrap="square" rtlCol="0">
            <a:spAutoFit/>
          </a:bodyPr>
          <a:lstStyle/>
          <a:p>
            <a:pPr algn="ctr"/>
            <a:r>
              <a:rPr lang="en-US" b="1" dirty="0"/>
              <a:t>MITM Attack</a:t>
            </a:r>
            <a:endParaRPr lang="en-GB" b="1" dirty="0"/>
          </a:p>
        </p:txBody>
      </p:sp>
      <p:sp>
        <p:nvSpPr>
          <p:cNvPr id="31" name="TextBox 30">
            <a:extLst>
              <a:ext uri="{FF2B5EF4-FFF2-40B4-BE49-F238E27FC236}">
                <a16:creationId xmlns:a16="http://schemas.microsoft.com/office/drawing/2014/main" id="{9401AB5D-A70B-A475-242D-F6A584B3F664}"/>
              </a:ext>
            </a:extLst>
          </p:cNvPr>
          <p:cNvSpPr txBox="1"/>
          <p:nvPr/>
        </p:nvSpPr>
        <p:spPr>
          <a:xfrm>
            <a:off x="1944467" y="1652019"/>
            <a:ext cx="1993723" cy="1477328"/>
          </a:xfrm>
          <a:prstGeom prst="rect">
            <a:avLst/>
          </a:prstGeom>
          <a:noFill/>
        </p:spPr>
        <p:txBody>
          <a:bodyPr wrap="square">
            <a:spAutoFit/>
          </a:bodyPr>
          <a:lstStyle/>
          <a:p>
            <a:pPr algn="ctr"/>
            <a:r>
              <a:rPr lang="en-GB" sz="1800" i="0" u="none" strike="noStrike" baseline="0" dirty="0">
                <a:latin typeface="NimbusRomNo9L-Regu"/>
              </a:rPr>
              <a:t>Dexcom ONE</a:t>
            </a:r>
            <a:r>
              <a:rPr lang="en-GB" dirty="0">
                <a:latin typeface="NimbusRomNo9L-Regu"/>
              </a:rPr>
              <a:t> and </a:t>
            </a:r>
            <a:r>
              <a:rPr lang="en-GB" sz="1800" i="0" u="none" strike="noStrike" baseline="0" dirty="0" err="1">
                <a:latin typeface="NimbusRomNo9L-Regu"/>
              </a:rPr>
              <a:t>FreeStlye</a:t>
            </a:r>
            <a:r>
              <a:rPr lang="en-GB" sz="1800" i="0" u="none" strike="noStrike" baseline="0" dirty="0">
                <a:latin typeface="NimbusRomNo9L-Regu"/>
              </a:rPr>
              <a:t> Libre2</a:t>
            </a:r>
          </a:p>
          <a:p>
            <a:pPr algn="ctr"/>
            <a:r>
              <a:rPr lang="en-US" b="1" dirty="0" err="1">
                <a:latin typeface="NimbusRomNo9L-Regu"/>
              </a:rPr>
              <a:t>Continious</a:t>
            </a:r>
            <a:r>
              <a:rPr lang="en-US" b="1" dirty="0">
                <a:latin typeface="NimbusRomNo9L-Regu"/>
              </a:rPr>
              <a:t> </a:t>
            </a:r>
            <a:r>
              <a:rPr lang="en-US" b="1" dirty="0" err="1">
                <a:latin typeface="NimbusRomNo9L-Regu"/>
              </a:rPr>
              <a:t>Glocuse</a:t>
            </a:r>
            <a:r>
              <a:rPr lang="en-US" b="1" dirty="0">
                <a:latin typeface="NimbusRomNo9L-Regu"/>
              </a:rPr>
              <a:t> </a:t>
            </a:r>
            <a:r>
              <a:rPr lang="en-GB" b="1" dirty="0">
                <a:latin typeface="NimbusRomNo9L-Regu"/>
              </a:rPr>
              <a:t>Monitors (CGM)</a:t>
            </a:r>
            <a:endParaRPr lang="en-US" sz="1800" b="1" i="0" u="none" strike="noStrike" baseline="0" dirty="0">
              <a:latin typeface="NimbusRomNo9L-Regu"/>
            </a:endParaRPr>
          </a:p>
          <a:p>
            <a:pPr algn="ctr"/>
            <a:endParaRPr lang="en-US" sz="1800" b="0" i="0" u="none" strike="noStrike" baseline="0" dirty="0">
              <a:latin typeface="NimbusRomNo9L-Regu"/>
            </a:endParaRPr>
          </a:p>
        </p:txBody>
      </p:sp>
      <p:sp>
        <p:nvSpPr>
          <p:cNvPr id="32" name="TextBox 31">
            <a:extLst>
              <a:ext uri="{FF2B5EF4-FFF2-40B4-BE49-F238E27FC236}">
                <a16:creationId xmlns:a16="http://schemas.microsoft.com/office/drawing/2014/main" id="{EB1AE507-17BD-3F65-4667-2B710DCB62BD}"/>
              </a:ext>
            </a:extLst>
          </p:cNvPr>
          <p:cNvSpPr txBox="1"/>
          <p:nvPr/>
        </p:nvSpPr>
        <p:spPr>
          <a:xfrm>
            <a:off x="8512492" y="6088778"/>
            <a:ext cx="2262029" cy="338554"/>
          </a:xfrm>
          <a:prstGeom prst="rect">
            <a:avLst/>
          </a:prstGeom>
          <a:noFill/>
        </p:spPr>
        <p:txBody>
          <a:bodyPr wrap="square" rtlCol="0">
            <a:spAutoFit/>
          </a:bodyPr>
          <a:lstStyle/>
          <a:p>
            <a:pPr algn="ctr"/>
            <a:r>
              <a:rPr lang="en-US" sz="1600" dirty="0"/>
              <a:t>Kali Linux</a:t>
            </a:r>
            <a:endParaRPr lang="en-GB" sz="1600" dirty="0"/>
          </a:p>
        </p:txBody>
      </p:sp>
      <p:sp>
        <p:nvSpPr>
          <p:cNvPr id="33" name="TextBox 32">
            <a:extLst>
              <a:ext uri="{FF2B5EF4-FFF2-40B4-BE49-F238E27FC236}">
                <a16:creationId xmlns:a16="http://schemas.microsoft.com/office/drawing/2014/main" id="{31BF4E29-86EC-B147-5901-2FCD258AF1CF}"/>
              </a:ext>
            </a:extLst>
          </p:cNvPr>
          <p:cNvSpPr txBox="1"/>
          <p:nvPr/>
        </p:nvSpPr>
        <p:spPr>
          <a:xfrm>
            <a:off x="8512493" y="6370458"/>
            <a:ext cx="2262029" cy="338554"/>
          </a:xfrm>
          <a:prstGeom prst="rect">
            <a:avLst/>
          </a:prstGeom>
          <a:noFill/>
        </p:spPr>
        <p:txBody>
          <a:bodyPr wrap="square" rtlCol="0">
            <a:spAutoFit/>
          </a:bodyPr>
          <a:lstStyle/>
          <a:p>
            <a:pPr algn="ctr"/>
            <a:r>
              <a:rPr lang="en-US" sz="1600" dirty="0"/>
              <a:t>Mirage Tool</a:t>
            </a:r>
            <a:endParaRPr lang="en-GB" sz="1600" dirty="0"/>
          </a:p>
        </p:txBody>
      </p:sp>
      <p:sp>
        <p:nvSpPr>
          <p:cNvPr id="34" name="TextBox 33">
            <a:extLst>
              <a:ext uri="{FF2B5EF4-FFF2-40B4-BE49-F238E27FC236}">
                <a16:creationId xmlns:a16="http://schemas.microsoft.com/office/drawing/2014/main" id="{3C9A9372-7BCB-41BD-95A6-C48D91B1A91D}"/>
              </a:ext>
            </a:extLst>
          </p:cNvPr>
          <p:cNvSpPr txBox="1"/>
          <p:nvPr/>
        </p:nvSpPr>
        <p:spPr>
          <a:xfrm>
            <a:off x="8480009" y="3322536"/>
            <a:ext cx="2262029" cy="338554"/>
          </a:xfrm>
          <a:prstGeom prst="rect">
            <a:avLst/>
          </a:prstGeom>
          <a:noFill/>
        </p:spPr>
        <p:txBody>
          <a:bodyPr wrap="square" rtlCol="0">
            <a:spAutoFit/>
          </a:bodyPr>
          <a:lstStyle/>
          <a:p>
            <a:pPr algn="ctr"/>
            <a:r>
              <a:rPr lang="en-US" sz="1600" dirty="0"/>
              <a:t>Wireshark Tool</a:t>
            </a:r>
            <a:endParaRPr lang="en-GB" sz="1600" dirty="0"/>
          </a:p>
        </p:txBody>
      </p:sp>
      <p:sp>
        <p:nvSpPr>
          <p:cNvPr id="36" name="TextBox 35">
            <a:extLst>
              <a:ext uri="{FF2B5EF4-FFF2-40B4-BE49-F238E27FC236}">
                <a16:creationId xmlns:a16="http://schemas.microsoft.com/office/drawing/2014/main" id="{367BD28F-BD1C-2349-A6D3-DFA08E573907}"/>
              </a:ext>
            </a:extLst>
          </p:cNvPr>
          <p:cNvSpPr txBox="1"/>
          <p:nvPr/>
        </p:nvSpPr>
        <p:spPr>
          <a:xfrm>
            <a:off x="10912544" y="4522103"/>
            <a:ext cx="1187902" cy="830997"/>
          </a:xfrm>
          <a:prstGeom prst="rect">
            <a:avLst/>
          </a:prstGeom>
          <a:noFill/>
        </p:spPr>
        <p:txBody>
          <a:bodyPr wrap="square">
            <a:spAutoFit/>
          </a:bodyPr>
          <a:lstStyle/>
          <a:p>
            <a:pPr algn="ctr"/>
            <a:r>
              <a:rPr lang="en-US" sz="1600" b="0" i="0" u="none" strike="noStrike" baseline="0" dirty="0">
                <a:latin typeface="NimbusRomNo9L-Regu"/>
              </a:rPr>
              <a:t>iPhone 13 Pro/Google Pixel 3</a:t>
            </a:r>
            <a:endParaRPr lang="en-GB" sz="1600" dirty="0"/>
          </a:p>
        </p:txBody>
      </p:sp>
      <p:sp>
        <p:nvSpPr>
          <p:cNvPr id="37" name="TextBox 36">
            <a:extLst>
              <a:ext uri="{FF2B5EF4-FFF2-40B4-BE49-F238E27FC236}">
                <a16:creationId xmlns:a16="http://schemas.microsoft.com/office/drawing/2014/main" id="{3C525A95-EE56-18E4-B51E-917DD83171A8}"/>
              </a:ext>
            </a:extLst>
          </p:cNvPr>
          <p:cNvSpPr txBox="1"/>
          <p:nvPr/>
        </p:nvSpPr>
        <p:spPr>
          <a:xfrm>
            <a:off x="10976026" y="1684156"/>
            <a:ext cx="1187902" cy="830997"/>
          </a:xfrm>
          <a:prstGeom prst="rect">
            <a:avLst/>
          </a:prstGeom>
          <a:noFill/>
        </p:spPr>
        <p:txBody>
          <a:bodyPr wrap="square">
            <a:spAutoFit/>
          </a:bodyPr>
          <a:lstStyle/>
          <a:p>
            <a:pPr algn="ctr"/>
            <a:r>
              <a:rPr lang="en-US" sz="1600" b="0" i="0" u="none" strike="noStrike" baseline="0" dirty="0">
                <a:latin typeface="NimbusRomNo9L-Regu"/>
              </a:rPr>
              <a:t>iPhone 13 Pro/Google Pixel 3</a:t>
            </a:r>
            <a:endParaRPr lang="en-GB" sz="1600" dirty="0"/>
          </a:p>
        </p:txBody>
      </p:sp>
      <p:grpSp>
        <p:nvGrpSpPr>
          <p:cNvPr id="48" name="Group 47">
            <a:extLst>
              <a:ext uri="{FF2B5EF4-FFF2-40B4-BE49-F238E27FC236}">
                <a16:creationId xmlns:a16="http://schemas.microsoft.com/office/drawing/2014/main" id="{EEC79343-C67E-E825-CB51-A932A8B9A947}"/>
              </a:ext>
            </a:extLst>
          </p:cNvPr>
          <p:cNvGrpSpPr/>
          <p:nvPr/>
        </p:nvGrpSpPr>
        <p:grpSpPr>
          <a:xfrm>
            <a:off x="1701178" y="2826478"/>
            <a:ext cx="2285365" cy="2085975"/>
            <a:chOff x="1645426" y="2826478"/>
            <a:chExt cx="2285365" cy="2085975"/>
          </a:xfrm>
        </p:grpSpPr>
        <p:pic>
          <p:nvPicPr>
            <p:cNvPr id="38" name="Picture 37" descr="A black and white image of a device&#10;&#10;Description automatically generated">
              <a:extLst>
                <a:ext uri="{FF2B5EF4-FFF2-40B4-BE49-F238E27FC236}">
                  <a16:creationId xmlns:a16="http://schemas.microsoft.com/office/drawing/2014/main" id="{5E5C6D7D-3902-97C0-526B-2BF16939E21C}"/>
                </a:ext>
              </a:extLst>
            </p:cNvPr>
            <p:cNvPicPr>
              <a:picLocks noChangeAspect="1"/>
            </p:cNvPicPr>
            <p:nvPr/>
          </p:nvPicPr>
          <p:blipFill rotWithShape="1">
            <a:blip r:embed="rId7">
              <a:grayscl/>
              <a:extLst>
                <a:ext uri="{28A0092B-C50C-407E-A947-70E740481C1C}">
                  <a14:useLocalDpi xmlns:a14="http://schemas.microsoft.com/office/drawing/2010/main" val="0"/>
                </a:ext>
              </a:extLst>
            </a:blip>
            <a:srcRect l="51840" t="19223" b="24629"/>
            <a:stretch/>
          </p:blipFill>
          <p:spPr bwMode="auto">
            <a:xfrm rot="10800000">
              <a:off x="2530616" y="2826478"/>
              <a:ext cx="680085" cy="618490"/>
            </a:xfrm>
            <a:prstGeom prst="rect">
              <a:avLst/>
            </a:prstGeom>
            <a:noFill/>
            <a:ln>
              <a:noFill/>
            </a:ln>
            <a:extLst>
              <a:ext uri="{53640926-AAD7-44D8-BBD7-CCE9431645EC}">
                <a14:shadowObscured xmlns:a14="http://schemas.microsoft.com/office/drawing/2010/main"/>
              </a:ext>
            </a:extLst>
          </p:spPr>
        </p:pic>
        <p:pic>
          <p:nvPicPr>
            <p:cNvPr id="39" name="Picture 38" descr="A black and white illustration of a blood pressure monitor&#10;&#10;Description automatically generated">
              <a:extLst>
                <a:ext uri="{FF2B5EF4-FFF2-40B4-BE49-F238E27FC236}">
                  <a16:creationId xmlns:a16="http://schemas.microsoft.com/office/drawing/2014/main" id="{395914FB-5589-B24B-31B6-445741D48BF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45426" y="3432268"/>
              <a:ext cx="1456055" cy="975995"/>
            </a:xfrm>
            <a:prstGeom prst="rect">
              <a:avLst/>
            </a:prstGeom>
            <a:noFill/>
            <a:ln>
              <a:noFill/>
            </a:ln>
          </p:spPr>
        </p:pic>
        <p:pic>
          <p:nvPicPr>
            <p:cNvPr id="40" name="Picture 39" descr="A heart with a pulse line&#10;&#10;Description automatically generated">
              <a:extLst>
                <a:ext uri="{FF2B5EF4-FFF2-40B4-BE49-F238E27FC236}">
                  <a16:creationId xmlns:a16="http://schemas.microsoft.com/office/drawing/2014/main" id="{CA0E2D1D-883A-62C5-88C6-88C059E99502}"/>
                </a:ext>
              </a:extLst>
            </p:cNvPr>
            <p:cNvPicPr>
              <a:picLocks noChangeAspect="1"/>
            </p:cNvPicPr>
            <p:nvPr/>
          </p:nvPicPr>
          <p:blipFill>
            <a:blip r:embed="rId9" cstate="print">
              <a:grayscl/>
              <a:extLst>
                <a:ext uri="{28A0092B-C50C-407E-A947-70E740481C1C}">
                  <a14:useLocalDpi xmlns:a14="http://schemas.microsoft.com/office/drawing/2010/main" val="0"/>
                </a:ext>
              </a:extLst>
            </a:blip>
            <a:srcRect/>
            <a:stretch>
              <a:fillRect/>
            </a:stretch>
          </p:blipFill>
          <p:spPr bwMode="auto">
            <a:xfrm>
              <a:off x="3101481" y="3510373"/>
              <a:ext cx="829310" cy="730885"/>
            </a:xfrm>
            <a:prstGeom prst="rect">
              <a:avLst/>
            </a:prstGeom>
            <a:noFill/>
            <a:ln>
              <a:noFill/>
            </a:ln>
          </p:spPr>
        </p:pic>
        <p:pic>
          <p:nvPicPr>
            <p:cNvPr id="41" name="Picture 40" descr="A black and white line drawing of a finger pressing a button&#10;&#10;Description automatically generated">
              <a:extLst>
                <a:ext uri="{FF2B5EF4-FFF2-40B4-BE49-F238E27FC236}">
                  <a16:creationId xmlns:a16="http://schemas.microsoft.com/office/drawing/2014/main" id="{B40B92BD-9E98-5DC3-E2A4-F97B016274E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596" r="13573"/>
            <a:stretch/>
          </p:blipFill>
          <p:spPr bwMode="auto">
            <a:xfrm rot="5400000">
              <a:off x="2685556" y="3997418"/>
              <a:ext cx="718185" cy="1111885"/>
            </a:xfrm>
            <a:prstGeom prst="rect">
              <a:avLst/>
            </a:prstGeom>
            <a:noFill/>
            <a:ln>
              <a:noFill/>
            </a:ln>
            <a:extLst>
              <a:ext uri="{53640926-AAD7-44D8-BBD7-CCE9431645EC}">
                <a14:shadowObscured xmlns:a14="http://schemas.microsoft.com/office/drawing/2010/main"/>
              </a:ext>
            </a:extLst>
          </p:spPr>
        </p:pic>
      </p:grpSp>
      <p:sp>
        <p:nvSpPr>
          <p:cNvPr id="43" name="TextBox 42">
            <a:extLst>
              <a:ext uri="{FF2B5EF4-FFF2-40B4-BE49-F238E27FC236}">
                <a16:creationId xmlns:a16="http://schemas.microsoft.com/office/drawing/2014/main" id="{D3D49B7A-2C55-BA0C-0A59-D290F181868C}"/>
              </a:ext>
            </a:extLst>
          </p:cNvPr>
          <p:cNvSpPr txBox="1"/>
          <p:nvPr/>
        </p:nvSpPr>
        <p:spPr>
          <a:xfrm>
            <a:off x="3798849" y="3381656"/>
            <a:ext cx="2034060" cy="1200329"/>
          </a:xfrm>
          <a:prstGeom prst="rect">
            <a:avLst/>
          </a:prstGeom>
          <a:noFill/>
        </p:spPr>
        <p:txBody>
          <a:bodyPr wrap="square">
            <a:spAutoFit/>
          </a:bodyPr>
          <a:lstStyle/>
          <a:p>
            <a:pPr algn="ctr"/>
            <a:r>
              <a:rPr lang="en-GB" b="0" i="0" u="none" strike="noStrike" baseline="0" dirty="0" err="1">
                <a:latin typeface="NimbusRomNo9L-Regu"/>
              </a:rPr>
              <a:t>SnapECG</a:t>
            </a:r>
            <a:r>
              <a:rPr lang="en-GB" b="0" i="0" u="none" strike="noStrike" baseline="0" dirty="0">
                <a:latin typeface="NimbusRomNo9L-Regu"/>
              </a:rPr>
              <a:t> and </a:t>
            </a:r>
            <a:r>
              <a:rPr lang="en-GB" b="0" i="0" u="none" strike="noStrike" baseline="0" dirty="0" err="1">
                <a:latin typeface="NimbusRomNo9L-Regu"/>
              </a:rPr>
              <a:t>DuoEK</a:t>
            </a:r>
            <a:r>
              <a:rPr lang="en-GB" b="0" i="0" u="none" strike="noStrike" baseline="0" dirty="0">
                <a:latin typeface="NimbusRomNo9L-Regu"/>
              </a:rPr>
              <a:t> </a:t>
            </a:r>
            <a:r>
              <a:rPr lang="en-GB" b="0" i="0" u="none" strike="noStrike" baseline="0" dirty="0" err="1">
                <a:latin typeface="NimbusRomNo9L-Regu"/>
              </a:rPr>
              <a:t>Wellue</a:t>
            </a:r>
            <a:r>
              <a:rPr lang="en-GB" dirty="0">
                <a:latin typeface="NimbusRomNo9L-Regu"/>
              </a:rPr>
              <a:t> </a:t>
            </a:r>
            <a:r>
              <a:rPr lang="en-US" b="1" i="0" u="none" strike="noStrike" baseline="0" dirty="0">
                <a:latin typeface="NimbusRomNo9L-Regu"/>
              </a:rPr>
              <a:t>Electrocardiograms (ECG) </a:t>
            </a:r>
            <a:endParaRPr lang="en-GB" b="1" dirty="0"/>
          </a:p>
        </p:txBody>
      </p:sp>
      <p:sp>
        <p:nvSpPr>
          <p:cNvPr id="45" name="TextBox 44">
            <a:extLst>
              <a:ext uri="{FF2B5EF4-FFF2-40B4-BE49-F238E27FC236}">
                <a16:creationId xmlns:a16="http://schemas.microsoft.com/office/drawing/2014/main" id="{0638D5D6-3DDC-4B24-99C9-D1F94EFF8C0F}"/>
              </a:ext>
            </a:extLst>
          </p:cNvPr>
          <p:cNvSpPr txBox="1"/>
          <p:nvPr/>
        </p:nvSpPr>
        <p:spPr>
          <a:xfrm>
            <a:off x="1922540" y="5020356"/>
            <a:ext cx="1814392" cy="923330"/>
          </a:xfrm>
          <a:prstGeom prst="rect">
            <a:avLst/>
          </a:prstGeom>
          <a:noFill/>
        </p:spPr>
        <p:txBody>
          <a:bodyPr wrap="square">
            <a:spAutoFit/>
          </a:bodyPr>
          <a:lstStyle/>
          <a:p>
            <a:pPr algn="ctr"/>
            <a:r>
              <a:rPr lang="en-GB" sz="1800" b="0" i="0" u="none" strike="noStrike" baseline="0" dirty="0">
                <a:latin typeface="NimbusRomNo9L-Regu"/>
              </a:rPr>
              <a:t> </a:t>
            </a:r>
            <a:r>
              <a:rPr lang="en-US" sz="1800" b="0" i="0" u="none" strike="noStrike" baseline="0" dirty="0" err="1">
                <a:latin typeface="NimbusRomNo9L-Regu"/>
              </a:rPr>
              <a:t>Oxylink</a:t>
            </a:r>
            <a:r>
              <a:rPr lang="en-US" sz="1800" b="0" i="0" u="none" strike="noStrike" baseline="0" dirty="0">
                <a:latin typeface="NimbusRomNo9L-Regu"/>
              </a:rPr>
              <a:t> and SleepO2 1400 </a:t>
            </a:r>
            <a:r>
              <a:rPr lang="en-GB" sz="1800" b="1" i="0" u="none" strike="noStrike" baseline="0" dirty="0">
                <a:latin typeface="NimbusRomNo9L-Regu"/>
              </a:rPr>
              <a:t>Oximeters</a:t>
            </a:r>
            <a:endParaRPr lang="en-GB" b="1" dirty="0"/>
          </a:p>
        </p:txBody>
      </p:sp>
      <p:sp>
        <p:nvSpPr>
          <p:cNvPr id="47" name="TextBox 46">
            <a:extLst>
              <a:ext uri="{FF2B5EF4-FFF2-40B4-BE49-F238E27FC236}">
                <a16:creationId xmlns:a16="http://schemas.microsoft.com/office/drawing/2014/main" id="{A7094F56-0101-ADB3-B314-94547F461D80}"/>
              </a:ext>
            </a:extLst>
          </p:cNvPr>
          <p:cNvSpPr txBox="1"/>
          <p:nvPr/>
        </p:nvSpPr>
        <p:spPr>
          <a:xfrm>
            <a:off x="-181454" y="3543459"/>
            <a:ext cx="2166264" cy="923330"/>
          </a:xfrm>
          <a:prstGeom prst="rect">
            <a:avLst/>
          </a:prstGeom>
          <a:noFill/>
        </p:spPr>
        <p:txBody>
          <a:bodyPr wrap="square">
            <a:spAutoFit/>
          </a:bodyPr>
          <a:lstStyle/>
          <a:p>
            <a:pPr algn="ctr"/>
            <a:r>
              <a:rPr lang="en-US" sz="1800" b="1" i="0" u="none" strike="noStrike" baseline="0" dirty="0" err="1">
                <a:latin typeface="NimbusRomNo9L-Regu"/>
              </a:rPr>
              <a:t>Wellue</a:t>
            </a:r>
            <a:r>
              <a:rPr lang="en-US" sz="1800" b="1" i="0" u="none" strike="noStrike" baseline="0" dirty="0">
                <a:latin typeface="NimbusRomNo9L-Regu"/>
              </a:rPr>
              <a:t> Blood Pressure Monitors (BPM)</a:t>
            </a:r>
            <a:endParaRPr lang="en-GB" b="1" dirty="0"/>
          </a:p>
        </p:txBody>
      </p:sp>
    </p:spTree>
    <p:extLst>
      <p:ext uri="{BB962C8B-B14F-4D97-AF65-F5344CB8AC3E}">
        <p14:creationId xmlns:p14="http://schemas.microsoft.com/office/powerpoint/2010/main" val="117147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9B1396F-1AB7-3884-2EC4-92CF865AB86D}"/>
              </a:ext>
            </a:extLst>
          </p:cNvPr>
          <p:cNvSpPr>
            <a:spLocks noGrp="1"/>
          </p:cNvSpPr>
          <p:nvPr>
            <p:ph type="sldNum" sz="quarter" idx="12"/>
          </p:nvPr>
        </p:nvSpPr>
        <p:spPr/>
        <p:txBody>
          <a:bodyPr/>
          <a:lstStyle/>
          <a:p>
            <a:pPr>
              <a:defRPr/>
            </a:pPr>
            <a:fld id="{A68DF897-BF7D-364E-94C4-DBD7D61CD3A9}" type="slidenum">
              <a:rPr lang="en-US" smtClean="0"/>
              <a:pPr>
                <a:defRPr/>
              </a:pPr>
              <a:t>31</a:t>
            </a:fld>
            <a:endParaRPr lang="en-US" dirty="0"/>
          </a:p>
        </p:txBody>
      </p:sp>
      <p:sp>
        <p:nvSpPr>
          <p:cNvPr id="15" name="Title 3" descr="Heading">
            <a:extLst>
              <a:ext uri="{FF2B5EF4-FFF2-40B4-BE49-F238E27FC236}">
                <a16:creationId xmlns:a16="http://schemas.microsoft.com/office/drawing/2014/main" id="{B95B10DB-3C62-6667-0979-74475ACD17FF}"/>
              </a:ext>
            </a:extLst>
          </p:cNvPr>
          <p:cNvSpPr>
            <a:spLocks noGrp="1"/>
          </p:cNvSpPr>
          <p:nvPr>
            <p:ph type="title"/>
          </p:nvPr>
        </p:nvSpPr>
        <p:spPr>
          <a:xfrm>
            <a:off x="213351" y="108366"/>
            <a:ext cx="9525872" cy="508062"/>
          </a:xfrm>
        </p:spPr>
        <p:txBody>
          <a:bodyPr/>
          <a:lstStyle/>
          <a:p>
            <a:r>
              <a:rPr lang="en-US" sz="2600" dirty="0">
                <a:solidFill>
                  <a:schemeClr val="bg1"/>
                </a:solidFill>
              </a:rPr>
              <a:t>MITM &amp; Sniffing Auditing Methodology</a:t>
            </a:r>
            <a:endParaRPr lang="en-GB" sz="2600" dirty="0">
              <a:solidFill>
                <a:schemeClr val="bg1"/>
              </a:solidFill>
            </a:endParaRPr>
          </a:p>
        </p:txBody>
      </p:sp>
      <p:pic>
        <p:nvPicPr>
          <p:cNvPr id="3" name="Picture 2" descr="A diagram of a device that is connected to a computer&#10;&#10;AI-generated content may be incorrect.">
            <a:extLst>
              <a:ext uri="{FF2B5EF4-FFF2-40B4-BE49-F238E27FC236}">
                <a16:creationId xmlns:a16="http://schemas.microsoft.com/office/drawing/2014/main" id="{9CB40F53-0555-729A-CCF9-AE21132CBB60}"/>
              </a:ext>
            </a:extLst>
          </p:cNvPr>
          <p:cNvPicPr>
            <a:picLocks noChangeAspect="1"/>
          </p:cNvPicPr>
          <p:nvPr/>
        </p:nvPicPr>
        <p:blipFill>
          <a:blip r:embed="rId3"/>
          <a:srcRect r="1552"/>
          <a:stretch/>
        </p:blipFill>
        <p:spPr>
          <a:xfrm>
            <a:off x="105100" y="1534376"/>
            <a:ext cx="12002814" cy="4672117"/>
          </a:xfrm>
          <a:prstGeom prst="rect">
            <a:avLst/>
          </a:prstGeom>
        </p:spPr>
      </p:pic>
    </p:spTree>
    <p:extLst>
      <p:ext uri="{BB962C8B-B14F-4D97-AF65-F5344CB8AC3E}">
        <p14:creationId xmlns:p14="http://schemas.microsoft.com/office/powerpoint/2010/main" val="3816613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5E5EC-5E85-7126-02F3-75F56063BF71}"/>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83424EC-EA86-797B-A200-216149EA4B3B}"/>
              </a:ext>
            </a:extLst>
          </p:cNvPr>
          <p:cNvSpPr>
            <a:spLocks noGrp="1"/>
          </p:cNvSpPr>
          <p:nvPr>
            <p:ph type="sldNum" sz="quarter" idx="12"/>
          </p:nvPr>
        </p:nvSpPr>
        <p:spPr/>
        <p:txBody>
          <a:bodyPr/>
          <a:lstStyle/>
          <a:p>
            <a:pPr>
              <a:defRPr/>
            </a:pPr>
            <a:fld id="{A68DF897-BF7D-364E-94C4-DBD7D61CD3A9}" type="slidenum">
              <a:rPr lang="en-US" smtClean="0"/>
              <a:pPr>
                <a:defRPr/>
              </a:pPr>
              <a:t>32</a:t>
            </a:fld>
            <a:endParaRPr lang="en-US" dirty="0"/>
          </a:p>
        </p:txBody>
      </p:sp>
      <p:sp>
        <p:nvSpPr>
          <p:cNvPr id="15" name="Title 3" descr="Heading">
            <a:extLst>
              <a:ext uri="{FF2B5EF4-FFF2-40B4-BE49-F238E27FC236}">
                <a16:creationId xmlns:a16="http://schemas.microsoft.com/office/drawing/2014/main" id="{B65C0B38-4B56-915F-3F22-CF09C98B2935}"/>
              </a:ext>
            </a:extLst>
          </p:cNvPr>
          <p:cNvSpPr>
            <a:spLocks noGrp="1"/>
          </p:cNvSpPr>
          <p:nvPr>
            <p:ph type="title"/>
          </p:nvPr>
        </p:nvSpPr>
        <p:spPr>
          <a:xfrm>
            <a:off x="213351" y="108366"/>
            <a:ext cx="9525872" cy="508062"/>
          </a:xfrm>
        </p:spPr>
        <p:txBody>
          <a:bodyPr/>
          <a:lstStyle/>
          <a:p>
            <a:r>
              <a:rPr lang="en-US" sz="2600" dirty="0">
                <a:solidFill>
                  <a:schemeClr val="bg1"/>
                </a:solidFill>
              </a:rPr>
              <a:t>Bluetooth Low Energy – Packet Format</a:t>
            </a:r>
            <a:endParaRPr lang="en-GB" sz="2600" dirty="0">
              <a:solidFill>
                <a:schemeClr val="bg1"/>
              </a:solidFill>
            </a:endParaRPr>
          </a:p>
        </p:txBody>
      </p:sp>
      <p:pic>
        <p:nvPicPr>
          <p:cNvPr id="9" name="Picture 8" descr="A diagram of a data channel&#10;&#10;Description automatically generated">
            <a:extLst>
              <a:ext uri="{FF2B5EF4-FFF2-40B4-BE49-F238E27FC236}">
                <a16:creationId xmlns:a16="http://schemas.microsoft.com/office/drawing/2014/main" id="{2EE15BE1-0029-D5FE-0C46-289103AA72DC}"/>
              </a:ext>
            </a:extLst>
          </p:cNvPr>
          <p:cNvPicPr>
            <a:picLocks noChangeAspect="1"/>
          </p:cNvPicPr>
          <p:nvPr/>
        </p:nvPicPr>
        <p:blipFill>
          <a:blip r:embed="rId3"/>
          <a:stretch>
            <a:fillRect/>
          </a:stretch>
        </p:blipFill>
        <p:spPr>
          <a:xfrm>
            <a:off x="1871975" y="1286175"/>
            <a:ext cx="8448049" cy="4459971"/>
          </a:xfrm>
          <a:prstGeom prst="rect">
            <a:avLst/>
          </a:prstGeom>
        </p:spPr>
      </p:pic>
    </p:spTree>
    <p:extLst>
      <p:ext uri="{BB962C8B-B14F-4D97-AF65-F5344CB8AC3E}">
        <p14:creationId xmlns:p14="http://schemas.microsoft.com/office/powerpoint/2010/main" val="2900795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9B1396F-1AB7-3884-2EC4-92CF865AB86D}"/>
              </a:ext>
            </a:extLst>
          </p:cNvPr>
          <p:cNvSpPr>
            <a:spLocks noGrp="1"/>
          </p:cNvSpPr>
          <p:nvPr>
            <p:ph type="sldNum" sz="quarter" idx="12"/>
          </p:nvPr>
        </p:nvSpPr>
        <p:spPr>
          <a:xfrm>
            <a:off x="11123111" y="8077795"/>
            <a:ext cx="769307" cy="269918"/>
          </a:xfrm>
        </p:spPr>
        <p:txBody>
          <a:bodyPr/>
          <a:lstStyle/>
          <a:p>
            <a:pPr>
              <a:defRPr/>
            </a:pPr>
            <a:fld id="{A68DF897-BF7D-364E-94C4-DBD7D61CD3A9}" type="slidenum">
              <a:rPr lang="en-US" smtClean="0"/>
              <a:pPr>
                <a:defRPr/>
              </a:pPr>
              <a:t>33</a:t>
            </a:fld>
            <a:endParaRPr lang="en-US" dirty="0"/>
          </a:p>
        </p:txBody>
      </p:sp>
      <p:sp>
        <p:nvSpPr>
          <p:cNvPr id="15" name="Title 3" descr="Heading">
            <a:extLst>
              <a:ext uri="{FF2B5EF4-FFF2-40B4-BE49-F238E27FC236}">
                <a16:creationId xmlns:a16="http://schemas.microsoft.com/office/drawing/2014/main" id="{B95B10DB-3C62-6667-0979-74475ACD17FF}"/>
              </a:ext>
            </a:extLst>
          </p:cNvPr>
          <p:cNvSpPr>
            <a:spLocks noGrp="1"/>
          </p:cNvSpPr>
          <p:nvPr>
            <p:ph type="title"/>
          </p:nvPr>
        </p:nvSpPr>
        <p:spPr>
          <a:xfrm>
            <a:off x="213351" y="108366"/>
            <a:ext cx="9525872" cy="508062"/>
          </a:xfrm>
        </p:spPr>
        <p:txBody>
          <a:bodyPr/>
          <a:lstStyle/>
          <a:p>
            <a:r>
              <a:rPr lang="en-US" sz="2600" dirty="0">
                <a:solidFill>
                  <a:schemeClr val="bg1"/>
                </a:solidFill>
              </a:rPr>
              <a:t>Active MITM Data Manipulation Technique</a:t>
            </a:r>
            <a:endParaRPr lang="en-GB" sz="2600" dirty="0">
              <a:solidFill>
                <a:schemeClr val="bg1"/>
              </a:solidFill>
            </a:endParaRPr>
          </a:p>
        </p:txBody>
      </p:sp>
      <p:sp>
        <p:nvSpPr>
          <p:cNvPr id="65" name="TextBox 64">
            <a:extLst>
              <a:ext uri="{FF2B5EF4-FFF2-40B4-BE49-F238E27FC236}">
                <a16:creationId xmlns:a16="http://schemas.microsoft.com/office/drawing/2014/main" id="{4A022B14-9313-80EC-3C26-8A713DC3F02E}"/>
              </a:ext>
            </a:extLst>
          </p:cNvPr>
          <p:cNvSpPr txBox="1"/>
          <p:nvPr/>
        </p:nvSpPr>
        <p:spPr>
          <a:xfrm>
            <a:off x="213351" y="674596"/>
            <a:ext cx="5215297" cy="400110"/>
          </a:xfrm>
          <a:prstGeom prst="rect">
            <a:avLst/>
          </a:prstGeom>
          <a:noFill/>
        </p:spPr>
        <p:txBody>
          <a:bodyPr wrap="square">
            <a:spAutoFit/>
          </a:bodyPr>
          <a:lstStyle/>
          <a:p>
            <a:r>
              <a:rPr lang="en-US" sz="2000" b="1" i="0" u="none" strike="noStrike" baseline="0" dirty="0" err="1">
                <a:latin typeface="NimbusRomNo9L-Medi"/>
              </a:rPr>
              <a:t>Oxylink</a:t>
            </a:r>
            <a:r>
              <a:rPr lang="en-US" sz="2000" b="1" i="0" u="none" strike="noStrike" baseline="0" dirty="0">
                <a:latin typeface="NimbusRomNo9L-Medi"/>
              </a:rPr>
              <a:t> Oximeter Encrypted</a:t>
            </a:r>
            <a:r>
              <a:rPr lang="en-US" sz="2000" b="1" i="0" u="none" strike="noStrike" dirty="0">
                <a:latin typeface="NimbusRomNo9L-Medi"/>
              </a:rPr>
              <a:t> </a:t>
            </a:r>
            <a:r>
              <a:rPr lang="en-US" sz="2000" b="1" i="0" u="none" strike="noStrike" baseline="0" dirty="0">
                <a:latin typeface="NimbusRomNo9L-Medi"/>
              </a:rPr>
              <a:t>Payload Content</a:t>
            </a:r>
            <a:r>
              <a:rPr lang="en-US" sz="2000" b="0" i="0" u="none" strike="noStrike" baseline="0" dirty="0">
                <a:latin typeface="NimbusRomNo9L-Medi"/>
              </a:rPr>
              <a:t>:</a:t>
            </a:r>
            <a:endParaRPr lang="en-GB" sz="2000" dirty="0"/>
          </a:p>
        </p:txBody>
      </p:sp>
      <p:sp>
        <p:nvSpPr>
          <p:cNvPr id="66" name="TextBox 65">
            <a:extLst>
              <a:ext uri="{FF2B5EF4-FFF2-40B4-BE49-F238E27FC236}">
                <a16:creationId xmlns:a16="http://schemas.microsoft.com/office/drawing/2014/main" id="{89D84AE3-B3EA-7C17-B9DF-3C885D92D45A}"/>
              </a:ext>
            </a:extLst>
          </p:cNvPr>
          <p:cNvSpPr txBox="1"/>
          <p:nvPr/>
        </p:nvSpPr>
        <p:spPr>
          <a:xfrm>
            <a:off x="213350" y="1097169"/>
            <a:ext cx="8767021" cy="400110"/>
          </a:xfrm>
          <a:prstGeom prst="rect">
            <a:avLst/>
          </a:prstGeom>
          <a:noFill/>
        </p:spPr>
        <p:txBody>
          <a:bodyPr wrap="square">
            <a:spAutoFit/>
          </a:bodyPr>
          <a:lstStyle/>
          <a:p>
            <a:r>
              <a:rPr lang="en-US" sz="2000" b="0" i="0" u="none" strike="noStrike" baseline="0" dirty="0">
                <a:latin typeface="NimbusRomNo9L-Medi"/>
              </a:rPr>
              <a:t>Handle “0x19”:</a:t>
            </a:r>
            <a:r>
              <a:rPr lang="en-US" sz="2000" b="0" i="0" u="none" strike="noStrike" dirty="0">
                <a:latin typeface="NimbusRomNo9L-Medi"/>
              </a:rPr>
              <a:t>   </a:t>
            </a:r>
            <a:r>
              <a:rPr lang="en-GB" sz="2000" dirty="0">
                <a:latin typeface="NimbusRomNo9L-Regu"/>
              </a:rPr>
              <a:t>5500ff00000d00615e00000000004200070e0100 </a:t>
            </a:r>
            <a:endParaRPr lang="en-GB" sz="2000" dirty="0"/>
          </a:p>
        </p:txBody>
      </p:sp>
      <p:pic>
        <p:nvPicPr>
          <p:cNvPr id="68" name="Picture 67" descr="A diagram of a data channel&#10;&#10;Description automatically generated">
            <a:extLst>
              <a:ext uri="{FF2B5EF4-FFF2-40B4-BE49-F238E27FC236}">
                <a16:creationId xmlns:a16="http://schemas.microsoft.com/office/drawing/2014/main" id="{A60F2675-EA91-FE3C-677A-A725101FC686}"/>
              </a:ext>
            </a:extLst>
          </p:cNvPr>
          <p:cNvPicPr>
            <a:picLocks noChangeAspect="1"/>
          </p:cNvPicPr>
          <p:nvPr/>
        </p:nvPicPr>
        <p:blipFill>
          <a:blip r:embed="rId3"/>
          <a:stretch>
            <a:fillRect/>
          </a:stretch>
        </p:blipFill>
        <p:spPr>
          <a:xfrm>
            <a:off x="2189738" y="2531697"/>
            <a:ext cx="4118017" cy="2174021"/>
          </a:xfrm>
          <a:prstGeom prst="rect">
            <a:avLst/>
          </a:prstGeom>
        </p:spPr>
      </p:pic>
      <p:cxnSp>
        <p:nvCxnSpPr>
          <p:cNvPr id="80" name="Straight Arrow Connector 79">
            <a:extLst>
              <a:ext uri="{FF2B5EF4-FFF2-40B4-BE49-F238E27FC236}">
                <a16:creationId xmlns:a16="http://schemas.microsoft.com/office/drawing/2014/main" id="{655EE175-A12D-7BF7-9729-B3CE7F2D7438}"/>
              </a:ext>
            </a:extLst>
          </p:cNvPr>
          <p:cNvCxnSpPr>
            <a:cxnSpLocks/>
          </p:cNvCxnSpPr>
          <p:nvPr/>
        </p:nvCxnSpPr>
        <p:spPr>
          <a:xfrm>
            <a:off x="2177890" y="1653294"/>
            <a:ext cx="469561" cy="917892"/>
          </a:xfrm>
          <a:prstGeom prst="straightConnector1">
            <a:avLst/>
          </a:prstGeom>
          <a:ln w="38100">
            <a:solidFill>
              <a:srgbClr val="500778"/>
            </a:solidFill>
            <a:tailEnd type="triangle"/>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45C1DD09-0D65-7FD9-176F-5566F3E5F56E}"/>
              </a:ext>
            </a:extLst>
          </p:cNvPr>
          <p:cNvSpPr/>
          <p:nvPr/>
        </p:nvSpPr>
        <p:spPr>
          <a:xfrm>
            <a:off x="2299205" y="2571186"/>
            <a:ext cx="966963" cy="807353"/>
          </a:xfrm>
          <a:prstGeom prst="ellipse">
            <a:avLst/>
          </a:prstGeom>
          <a:noFill/>
          <a:ln w="28575">
            <a:solidFill>
              <a:srgbClr val="5007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7" name="Straight Arrow Connector 86">
            <a:extLst>
              <a:ext uri="{FF2B5EF4-FFF2-40B4-BE49-F238E27FC236}">
                <a16:creationId xmlns:a16="http://schemas.microsoft.com/office/drawing/2014/main" id="{4ADD3826-B194-54B4-8D60-6C339649A325}"/>
              </a:ext>
            </a:extLst>
          </p:cNvPr>
          <p:cNvCxnSpPr>
            <a:cxnSpLocks/>
          </p:cNvCxnSpPr>
          <p:nvPr/>
        </p:nvCxnSpPr>
        <p:spPr>
          <a:xfrm>
            <a:off x="2763564" y="1656743"/>
            <a:ext cx="762637" cy="957495"/>
          </a:xfrm>
          <a:prstGeom prst="straightConnector1">
            <a:avLst/>
          </a:prstGeom>
          <a:ln w="38100">
            <a:solidFill>
              <a:srgbClr val="500778"/>
            </a:solidFill>
            <a:tailEnd type="triangle"/>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DD875FD8-2353-9AF9-F2B9-741F108DD3A3}"/>
              </a:ext>
            </a:extLst>
          </p:cNvPr>
          <p:cNvSpPr/>
          <p:nvPr/>
        </p:nvSpPr>
        <p:spPr>
          <a:xfrm>
            <a:off x="3316659" y="2571186"/>
            <a:ext cx="966963" cy="807353"/>
          </a:xfrm>
          <a:prstGeom prst="ellipse">
            <a:avLst/>
          </a:prstGeom>
          <a:noFill/>
          <a:ln w="28575">
            <a:solidFill>
              <a:srgbClr val="5007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9" name="Straight Arrow Connector 88">
            <a:extLst>
              <a:ext uri="{FF2B5EF4-FFF2-40B4-BE49-F238E27FC236}">
                <a16:creationId xmlns:a16="http://schemas.microsoft.com/office/drawing/2014/main" id="{EA708501-3A0E-C14A-7CAC-91BF45394188}"/>
              </a:ext>
            </a:extLst>
          </p:cNvPr>
          <p:cNvCxnSpPr>
            <a:cxnSpLocks/>
          </p:cNvCxnSpPr>
          <p:nvPr/>
        </p:nvCxnSpPr>
        <p:spPr>
          <a:xfrm>
            <a:off x="3508980" y="1646968"/>
            <a:ext cx="598644" cy="2349003"/>
          </a:xfrm>
          <a:prstGeom prst="straightConnector1">
            <a:avLst/>
          </a:prstGeom>
          <a:ln w="38100">
            <a:solidFill>
              <a:srgbClr val="500778"/>
            </a:solidFill>
            <a:tailEnd type="triangle"/>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843B6B1C-BCF3-5113-67B6-406C173DB3C0}"/>
              </a:ext>
            </a:extLst>
          </p:cNvPr>
          <p:cNvSpPr/>
          <p:nvPr/>
        </p:nvSpPr>
        <p:spPr>
          <a:xfrm>
            <a:off x="3750947" y="4041465"/>
            <a:ext cx="825355" cy="689119"/>
          </a:xfrm>
          <a:prstGeom prst="ellipse">
            <a:avLst/>
          </a:prstGeom>
          <a:noFill/>
          <a:ln w="28575">
            <a:solidFill>
              <a:srgbClr val="5007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4" name="Straight Arrow Connector 93">
            <a:extLst>
              <a:ext uri="{FF2B5EF4-FFF2-40B4-BE49-F238E27FC236}">
                <a16:creationId xmlns:a16="http://schemas.microsoft.com/office/drawing/2014/main" id="{E8C86C5D-FD59-128D-674E-D55793B178F6}"/>
              </a:ext>
            </a:extLst>
          </p:cNvPr>
          <p:cNvCxnSpPr>
            <a:cxnSpLocks/>
          </p:cNvCxnSpPr>
          <p:nvPr/>
        </p:nvCxnSpPr>
        <p:spPr>
          <a:xfrm>
            <a:off x="4536973" y="1666553"/>
            <a:ext cx="449298" cy="2395540"/>
          </a:xfrm>
          <a:prstGeom prst="straightConnector1">
            <a:avLst/>
          </a:prstGeom>
          <a:ln w="38100">
            <a:solidFill>
              <a:srgbClr val="500778"/>
            </a:solidFill>
            <a:tailEnd type="triangle"/>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A6A073FC-CCEC-F104-A865-4F7A535F4AC3}"/>
              </a:ext>
            </a:extLst>
          </p:cNvPr>
          <p:cNvSpPr/>
          <p:nvPr/>
        </p:nvSpPr>
        <p:spPr>
          <a:xfrm>
            <a:off x="4529085" y="4086959"/>
            <a:ext cx="981154" cy="689119"/>
          </a:xfrm>
          <a:prstGeom prst="ellipse">
            <a:avLst/>
          </a:prstGeom>
          <a:noFill/>
          <a:ln w="28575">
            <a:solidFill>
              <a:srgbClr val="5007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7" name="Straight Arrow Connector 96">
            <a:extLst>
              <a:ext uri="{FF2B5EF4-FFF2-40B4-BE49-F238E27FC236}">
                <a16:creationId xmlns:a16="http://schemas.microsoft.com/office/drawing/2014/main" id="{FE87FDF8-EC20-4DF6-F7E9-A10877EFD96D}"/>
              </a:ext>
            </a:extLst>
          </p:cNvPr>
          <p:cNvCxnSpPr>
            <a:cxnSpLocks/>
          </p:cNvCxnSpPr>
          <p:nvPr/>
        </p:nvCxnSpPr>
        <p:spPr>
          <a:xfrm>
            <a:off x="5805966" y="1672832"/>
            <a:ext cx="46388" cy="2363174"/>
          </a:xfrm>
          <a:prstGeom prst="straightConnector1">
            <a:avLst/>
          </a:prstGeom>
          <a:ln w="38100">
            <a:solidFill>
              <a:srgbClr val="500778"/>
            </a:solidFill>
            <a:tailEnd type="triangle"/>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482A2D35-2068-480A-A0AE-00334C09C9F9}"/>
              </a:ext>
            </a:extLst>
          </p:cNvPr>
          <p:cNvSpPr/>
          <p:nvPr/>
        </p:nvSpPr>
        <p:spPr>
          <a:xfrm>
            <a:off x="5558716" y="4071493"/>
            <a:ext cx="695982" cy="554762"/>
          </a:xfrm>
          <a:prstGeom prst="ellipse">
            <a:avLst/>
          </a:prstGeom>
          <a:noFill/>
          <a:ln w="28575">
            <a:solidFill>
              <a:srgbClr val="5007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3" name="Straight Arrow Connector 102">
            <a:extLst>
              <a:ext uri="{FF2B5EF4-FFF2-40B4-BE49-F238E27FC236}">
                <a16:creationId xmlns:a16="http://schemas.microsoft.com/office/drawing/2014/main" id="{C0C01A8D-B4B7-DF6B-1F7A-2D0471E3D29C}"/>
              </a:ext>
            </a:extLst>
          </p:cNvPr>
          <p:cNvCxnSpPr>
            <a:cxnSpLocks/>
            <a:endCxn id="104" idx="7"/>
          </p:cNvCxnSpPr>
          <p:nvPr/>
        </p:nvCxnSpPr>
        <p:spPr>
          <a:xfrm flipH="1">
            <a:off x="6106261" y="1659645"/>
            <a:ext cx="601405" cy="1019268"/>
          </a:xfrm>
          <a:prstGeom prst="straightConnector1">
            <a:avLst/>
          </a:prstGeom>
          <a:ln w="38100">
            <a:solidFill>
              <a:srgbClr val="500778"/>
            </a:solidFill>
            <a:tailEnd type="triangle"/>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a16="http://schemas.microsoft.com/office/drawing/2014/main" id="{A18B4811-0336-4AC4-E5D0-17B4A2A3AB7A}"/>
              </a:ext>
            </a:extLst>
          </p:cNvPr>
          <p:cNvSpPr/>
          <p:nvPr/>
        </p:nvSpPr>
        <p:spPr>
          <a:xfrm>
            <a:off x="5241109" y="2547338"/>
            <a:ext cx="1013589" cy="898449"/>
          </a:xfrm>
          <a:prstGeom prst="ellipse">
            <a:avLst/>
          </a:prstGeom>
          <a:noFill/>
          <a:ln w="28575">
            <a:solidFill>
              <a:srgbClr val="5007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2" name="Left Brace 111">
            <a:extLst>
              <a:ext uri="{FF2B5EF4-FFF2-40B4-BE49-F238E27FC236}">
                <a16:creationId xmlns:a16="http://schemas.microsoft.com/office/drawing/2014/main" id="{86627430-4AA6-2A07-FEC1-8D2F4016EB3B}"/>
              </a:ext>
            </a:extLst>
          </p:cNvPr>
          <p:cNvSpPr/>
          <p:nvPr/>
        </p:nvSpPr>
        <p:spPr>
          <a:xfrm rot="16200000">
            <a:off x="2058732" y="1403754"/>
            <a:ext cx="221381" cy="243830"/>
          </a:xfrm>
          <a:prstGeom prst="leftBrace">
            <a:avLst/>
          </a:prstGeom>
          <a:ln w="28575">
            <a:solidFill>
              <a:srgbClr val="50077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3" name="Left Brace 112">
            <a:extLst>
              <a:ext uri="{FF2B5EF4-FFF2-40B4-BE49-F238E27FC236}">
                <a16:creationId xmlns:a16="http://schemas.microsoft.com/office/drawing/2014/main" id="{11B443B6-9B53-4A99-59B6-C9CBDAEDA419}"/>
              </a:ext>
            </a:extLst>
          </p:cNvPr>
          <p:cNvSpPr/>
          <p:nvPr/>
        </p:nvSpPr>
        <p:spPr>
          <a:xfrm rot="16200000">
            <a:off x="2639113" y="1075069"/>
            <a:ext cx="221381" cy="901197"/>
          </a:xfrm>
          <a:prstGeom prst="leftBrace">
            <a:avLst/>
          </a:prstGeom>
          <a:ln w="28575">
            <a:solidFill>
              <a:srgbClr val="50077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4" name="Left Brace 113">
            <a:extLst>
              <a:ext uri="{FF2B5EF4-FFF2-40B4-BE49-F238E27FC236}">
                <a16:creationId xmlns:a16="http://schemas.microsoft.com/office/drawing/2014/main" id="{6DA03F55-68FC-2EE5-0682-58B7E96556F5}"/>
              </a:ext>
            </a:extLst>
          </p:cNvPr>
          <p:cNvSpPr/>
          <p:nvPr/>
        </p:nvSpPr>
        <p:spPr>
          <a:xfrm rot="16200000">
            <a:off x="3375144" y="1266301"/>
            <a:ext cx="221381" cy="520065"/>
          </a:xfrm>
          <a:prstGeom prst="leftBrace">
            <a:avLst/>
          </a:prstGeom>
          <a:ln w="28575">
            <a:solidFill>
              <a:srgbClr val="50077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5" name="Left Brace 114">
            <a:extLst>
              <a:ext uri="{FF2B5EF4-FFF2-40B4-BE49-F238E27FC236}">
                <a16:creationId xmlns:a16="http://schemas.microsoft.com/office/drawing/2014/main" id="{083859E2-CF16-092C-ED3F-382BD25F43BD}"/>
              </a:ext>
            </a:extLst>
          </p:cNvPr>
          <p:cNvSpPr/>
          <p:nvPr/>
        </p:nvSpPr>
        <p:spPr>
          <a:xfrm rot="16200000">
            <a:off x="4416921" y="772254"/>
            <a:ext cx="221381" cy="1511177"/>
          </a:xfrm>
          <a:prstGeom prst="leftBrace">
            <a:avLst/>
          </a:prstGeom>
          <a:ln w="28575">
            <a:solidFill>
              <a:srgbClr val="50077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6" name="Left Brace 115">
            <a:extLst>
              <a:ext uri="{FF2B5EF4-FFF2-40B4-BE49-F238E27FC236}">
                <a16:creationId xmlns:a16="http://schemas.microsoft.com/office/drawing/2014/main" id="{A0F5032D-CC49-934A-1492-7B2391E5ABC3}"/>
              </a:ext>
            </a:extLst>
          </p:cNvPr>
          <p:cNvSpPr/>
          <p:nvPr/>
        </p:nvSpPr>
        <p:spPr>
          <a:xfrm rot="16200000">
            <a:off x="5695276" y="1026053"/>
            <a:ext cx="221381" cy="1003577"/>
          </a:xfrm>
          <a:prstGeom prst="leftBrace">
            <a:avLst/>
          </a:prstGeom>
          <a:ln w="28575">
            <a:solidFill>
              <a:srgbClr val="50077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7" name="Left Brace 116">
            <a:extLst>
              <a:ext uri="{FF2B5EF4-FFF2-40B4-BE49-F238E27FC236}">
                <a16:creationId xmlns:a16="http://schemas.microsoft.com/office/drawing/2014/main" id="{98741298-FEE2-171A-5264-70AC538798A6}"/>
              </a:ext>
            </a:extLst>
          </p:cNvPr>
          <p:cNvSpPr/>
          <p:nvPr/>
        </p:nvSpPr>
        <p:spPr>
          <a:xfrm rot="16200000">
            <a:off x="6596976" y="1148907"/>
            <a:ext cx="221381" cy="757867"/>
          </a:xfrm>
          <a:prstGeom prst="leftBrace">
            <a:avLst/>
          </a:prstGeom>
          <a:ln w="28575">
            <a:solidFill>
              <a:srgbClr val="50077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7" name="TextBox 126">
            <a:extLst>
              <a:ext uri="{FF2B5EF4-FFF2-40B4-BE49-F238E27FC236}">
                <a16:creationId xmlns:a16="http://schemas.microsoft.com/office/drawing/2014/main" id="{D37C12B6-B378-BBA5-7052-0E8D62DE93B4}"/>
              </a:ext>
            </a:extLst>
          </p:cNvPr>
          <p:cNvSpPr txBox="1"/>
          <p:nvPr/>
        </p:nvSpPr>
        <p:spPr>
          <a:xfrm>
            <a:off x="8419661" y="1814433"/>
            <a:ext cx="1775437" cy="400110"/>
          </a:xfrm>
          <a:prstGeom prst="rect">
            <a:avLst/>
          </a:prstGeom>
          <a:noFill/>
        </p:spPr>
        <p:txBody>
          <a:bodyPr wrap="square">
            <a:spAutoFit/>
          </a:bodyPr>
          <a:lstStyle/>
          <a:p>
            <a:r>
              <a:rPr lang="en-GB" sz="2000" dirty="0">
                <a:latin typeface="NimbusRomNo9L-Regu"/>
              </a:rPr>
              <a:t>615e00000000 </a:t>
            </a:r>
            <a:endParaRPr lang="en-GB" sz="2000" dirty="0"/>
          </a:p>
        </p:txBody>
      </p:sp>
      <p:sp>
        <p:nvSpPr>
          <p:cNvPr id="128" name="Left Brace 127">
            <a:extLst>
              <a:ext uri="{FF2B5EF4-FFF2-40B4-BE49-F238E27FC236}">
                <a16:creationId xmlns:a16="http://schemas.microsoft.com/office/drawing/2014/main" id="{A65BE0B3-32E2-DB59-1DB0-8C30242E246F}"/>
              </a:ext>
            </a:extLst>
          </p:cNvPr>
          <p:cNvSpPr/>
          <p:nvPr/>
        </p:nvSpPr>
        <p:spPr>
          <a:xfrm rot="16200000">
            <a:off x="8542520" y="2071331"/>
            <a:ext cx="185482" cy="295728"/>
          </a:xfrm>
          <a:prstGeom prst="leftBrace">
            <a:avLst/>
          </a:prstGeom>
          <a:ln w="28575">
            <a:solidFill>
              <a:srgbClr val="50077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9" name="TextBox 128">
            <a:extLst>
              <a:ext uri="{FF2B5EF4-FFF2-40B4-BE49-F238E27FC236}">
                <a16:creationId xmlns:a16="http://schemas.microsoft.com/office/drawing/2014/main" id="{1F12F796-E072-7B06-BFC9-890AFDAAA4D1}"/>
              </a:ext>
            </a:extLst>
          </p:cNvPr>
          <p:cNvSpPr txBox="1"/>
          <p:nvPr/>
        </p:nvSpPr>
        <p:spPr>
          <a:xfrm>
            <a:off x="6840379" y="2853984"/>
            <a:ext cx="2266007" cy="400110"/>
          </a:xfrm>
          <a:prstGeom prst="rect">
            <a:avLst/>
          </a:prstGeom>
          <a:noFill/>
        </p:spPr>
        <p:txBody>
          <a:bodyPr wrap="square">
            <a:spAutoFit/>
          </a:bodyPr>
          <a:lstStyle/>
          <a:p>
            <a:r>
              <a:rPr lang="en-GB" sz="2000" dirty="0">
                <a:latin typeface="NimbusRomNo9L-Regu"/>
              </a:rPr>
              <a:t>61 (hex) = 97 (dec)</a:t>
            </a:r>
          </a:p>
        </p:txBody>
      </p:sp>
      <p:sp>
        <p:nvSpPr>
          <p:cNvPr id="131" name="TextBox 130">
            <a:extLst>
              <a:ext uri="{FF2B5EF4-FFF2-40B4-BE49-F238E27FC236}">
                <a16:creationId xmlns:a16="http://schemas.microsoft.com/office/drawing/2014/main" id="{E4AE4A40-43E0-F756-095F-51B7C616133F}"/>
              </a:ext>
            </a:extLst>
          </p:cNvPr>
          <p:cNvSpPr txBox="1"/>
          <p:nvPr/>
        </p:nvSpPr>
        <p:spPr>
          <a:xfrm>
            <a:off x="6840379" y="3261994"/>
            <a:ext cx="2923066" cy="400110"/>
          </a:xfrm>
          <a:prstGeom prst="rect">
            <a:avLst/>
          </a:prstGeom>
          <a:noFill/>
        </p:spPr>
        <p:txBody>
          <a:bodyPr wrap="square">
            <a:spAutoFit/>
          </a:bodyPr>
          <a:lstStyle/>
          <a:p>
            <a:r>
              <a:rPr lang="en-GB" sz="2000" dirty="0">
                <a:latin typeface="NimbusRomNo9L-Regu"/>
              </a:rPr>
              <a:t>97% Oxygen Level </a:t>
            </a:r>
            <a:endParaRPr lang="en-GB" sz="2000" dirty="0"/>
          </a:p>
        </p:txBody>
      </p:sp>
      <p:cxnSp>
        <p:nvCxnSpPr>
          <p:cNvPr id="132" name="Straight Arrow Connector 131">
            <a:extLst>
              <a:ext uri="{FF2B5EF4-FFF2-40B4-BE49-F238E27FC236}">
                <a16:creationId xmlns:a16="http://schemas.microsoft.com/office/drawing/2014/main" id="{FF59B387-2D64-1E00-42BF-388002EBD8C0}"/>
              </a:ext>
            </a:extLst>
          </p:cNvPr>
          <p:cNvCxnSpPr>
            <a:cxnSpLocks/>
            <a:stCxn id="128" idx="1"/>
            <a:endCxn id="129" idx="0"/>
          </p:cNvCxnSpPr>
          <p:nvPr/>
        </p:nvCxnSpPr>
        <p:spPr>
          <a:xfrm flipH="1">
            <a:off x="7973383" y="2311936"/>
            <a:ext cx="661878" cy="542048"/>
          </a:xfrm>
          <a:prstGeom prst="straightConnector1">
            <a:avLst/>
          </a:prstGeom>
          <a:ln w="38100">
            <a:solidFill>
              <a:srgbClr val="500778"/>
            </a:solidFill>
            <a:tailEnd type="triangle"/>
          </a:ln>
        </p:spPr>
        <p:style>
          <a:lnRef idx="1">
            <a:schemeClr val="accent1"/>
          </a:lnRef>
          <a:fillRef idx="0">
            <a:schemeClr val="accent1"/>
          </a:fillRef>
          <a:effectRef idx="0">
            <a:schemeClr val="accent1"/>
          </a:effectRef>
          <a:fontRef idx="minor">
            <a:schemeClr val="tx1"/>
          </a:fontRef>
        </p:style>
      </p:cxnSp>
      <p:sp>
        <p:nvSpPr>
          <p:cNvPr id="158" name="Left Brace 157">
            <a:extLst>
              <a:ext uri="{FF2B5EF4-FFF2-40B4-BE49-F238E27FC236}">
                <a16:creationId xmlns:a16="http://schemas.microsoft.com/office/drawing/2014/main" id="{805714F6-E3B4-26C9-EE11-E20EDFD3C406}"/>
              </a:ext>
            </a:extLst>
          </p:cNvPr>
          <p:cNvSpPr/>
          <p:nvPr/>
        </p:nvSpPr>
        <p:spPr>
          <a:xfrm rot="16200000">
            <a:off x="8830583" y="2098835"/>
            <a:ext cx="185482" cy="237754"/>
          </a:xfrm>
          <a:prstGeom prst="leftBrace">
            <a:avLst/>
          </a:prstGeom>
          <a:ln w="28575">
            <a:solidFill>
              <a:srgbClr val="50077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9" name="TextBox 158">
            <a:extLst>
              <a:ext uri="{FF2B5EF4-FFF2-40B4-BE49-F238E27FC236}">
                <a16:creationId xmlns:a16="http://schemas.microsoft.com/office/drawing/2014/main" id="{067CD791-8802-B6C8-49DE-04D81DC4869B}"/>
              </a:ext>
            </a:extLst>
          </p:cNvPr>
          <p:cNvSpPr txBox="1"/>
          <p:nvPr/>
        </p:nvSpPr>
        <p:spPr>
          <a:xfrm>
            <a:off x="9042201" y="2858215"/>
            <a:ext cx="2266007" cy="400110"/>
          </a:xfrm>
          <a:prstGeom prst="rect">
            <a:avLst/>
          </a:prstGeom>
          <a:noFill/>
        </p:spPr>
        <p:txBody>
          <a:bodyPr wrap="square">
            <a:spAutoFit/>
          </a:bodyPr>
          <a:lstStyle/>
          <a:p>
            <a:r>
              <a:rPr lang="en-GB" sz="2000" dirty="0">
                <a:latin typeface="NimbusRomNo9L-Regu"/>
              </a:rPr>
              <a:t>5e (hex) = 94 (dec)</a:t>
            </a:r>
          </a:p>
        </p:txBody>
      </p:sp>
      <p:sp>
        <p:nvSpPr>
          <p:cNvPr id="160" name="TextBox 159">
            <a:extLst>
              <a:ext uri="{FF2B5EF4-FFF2-40B4-BE49-F238E27FC236}">
                <a16:creationId xmlns:a16="http://schemas.microsoft.com/office/drawing/2014/main" id="{C21192B2-35CA-5785-FAF0-79C868EA717D}"/>
              </a:ext>
            </a:extLst>
          </p:cNvPr>
          <p:cNvSpPr txBox="1"/>
          <p:nvPr/>
        </p:nvSpPr>
        <p:spPr>
          <a:xfrm>
            <a:off x="9042201" y="3228945"/>
            <a:ext cx="2923066" cy="400110"/>
          </a:xfrm>
          <a:prstGeom prst="rect">
            <a:avLst/>
          </a:prstGeom>
          <a:noFill/>
        </p:spPr>
        <p:txBody>
          <a:bodyPr wrap="square">
            <a:spAutoFit/>
          </a:bodyPr>
          <a:lstStyle/>
          <a:p>
            <a:r>
              <a:rPr lang="en-GB" sz="2000" dirty="0">
                <a:latin typeface="NimbusRomNo9L-Regu"/>
              </a:rPr>
              <a:t>94/</a:t>
            </a:r>
            <a:r>
              <a:rPr lang="en-GB" sz="2000">
                <a:latin typeface="NimbusRomNo9L-Regu"/>
              </a:rPr>
              <a:t>min Heart Rate</a:t>
            </a:r>
            <a:endParaRPr lang="en-GB" sz="2000" dirty="0"/>
          </a:p>
        </p:txBody>
      </p:sp>
      <p:cxnSp>
        <p:nvCxnSpPr>
          <p:cNvPr id="161" name="Straight Arrow Connector 160">
            <a:extLst>
              <a:ext uri="{FF2B5EF4-FFF2-40B4-BE49-F238E27FC236}">
                <a16:creationId xmlns:a16="http://schemas.microsoft.com/office/drawing/2014/main" id="{D07FE0F7-EF12-01B9-F351-430742CEAFDA}"/>
              </a:ext>
            </a:extLst>
          </p:cNvPr>
          <p:cNvCxnSpPr>
            <a:cxnSpLocks/>
            <a:stCxn id="158" idx="1"/>
          </p:cNvCxnSpPr>
          <p:nvPr/>
        </p:nvCxnSpPr>
        <p:spPr>
          <a:xfrm>
            <a:off x="8923324" y="2310453"/>
            <a:ext cx="713237" cy="455039"/>
          </a:xfrm>
          <a:prstGeom prst="straightConnector1">
            <a:avLst/>
          </a:prstGeom>
          <a:ln w="38100">
            <a:solidFill>
              <a:srgbClr val="500778"/>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33BADF5-B880-21C3-2722-48DC1CF16CCA}"/>
              </a:ext>
            </a:extLst>
          </p:cNvPr>
          <p:cNvSpPr txBox="1"/>
          <p:nvPr/>
        </p:nvSpPr>
        <p:spPr>
          <a:xfrm>
            <a:off x="330785" y="5096971"/>
            <a:ext cx="8131955" cy="400110"/>
          </a:xfrm>
          <a:prstGeom prst="rect">
            <a:avLst/>
          </a:prstGeom>
          <a:noFill/>
        </p:spPr>
        <p:txBody>
          <a:bodyPr wrap="square">
            <a:spAutoFit/>
          </a:bodyPr>
          <a:lstStyle/>
          <a:p>
            <a:r>
              <a:rPr lang="en-US" sz="2000" b="1" i="0" u="none" strike="noStrike" baseline="0" dirty="0">
                <a:latin typeface="NimbusRomNo9L-Medi"/>
              </a:rPr>
              <a:t>Original:</a:t>
            </a:r>
            <a:r>
              <a:rPr lang="en-US" sz="2000" b="1" i="0" u="none" strike="noStrike" dirty="0">
                <a:latin typeface="NimbusRomNo9L-Medi"/>
              </a:rPr>
              <a:t> </a:t>
            </a:r>
            <a:r>
              <a:rPr lang="en-US" sz="2000" b="0" i="0" u="none" strike="noStrike" baseline="0" dirty="0">
                <a:latin typeface="NimbusRomNo9L-Medi"/>
              </a:rPr>
              <a:t>Handle “0x19”:</a:t>
            </a:r>
            <a:r>
              <a:rPr lang="en-US" sz="2000" b="0" i="0" u="none" strike="noStrike" dirty="0">
                <a:latin typeface="NimbusRomNo9L-Medi"/>
              </a:rPr>
              <a:t>   </a:t>
            </a:r>
            <a:r>
              <a:rPr lang="en-GB" sz="2000" dirty="0">
                <a:latin typeface="NimbusRomNo9L-Regu"/>
              </a:rPr>
              <a:t>5500ff00000d00615e00000000004200070e0100 </a:t>
            </a:r>
            <a:endParaRPr lang="en-GB" sz="2000" dirty="0"/>
          </a:p>
        </p:txBody>
      </p:sp>
      <p:sp>
        <p:nvSpPr>
          <p:cNvPr id="4" name="TextBox 3">
            <a:extLst>
              <a:ext uri="{FF2B5EF4-FFF2-40B4-BE49-F238E27FC236}">
                <a16:creationId xmlns:a16="http://schemas.microsoft.com/office/drawing/2014/main" id="{D566C001-EDB2-F852-48D7-AD9F0AFAB0B7}"/>
              </a:ext>
            </a:extLst>
          </p:cNvPr>
          <p:cNvSpPr txBox="1"/>
          <p:nvPr/>
        </p:nvSpPr>
        <p:spPr>
          <a:xfrm>
            <a:off x="9307379" y="5063551"/>
            <a:ext cx="1363361" cy="400110"/>
          </a:xfrm>
          <a:prstGeom prst="rect">
            <a:avLst/>
          </a:prstGeom>
          <a:noFill/>
        </p:spPr>
        <p:txBody>
          <a:bodyPr wrap="square">
            <a:spAutoFit/>
          </a:bodyPr>
          <a:lstStyle/>
          <a:p>
            <a:r>
              <a:rPr lang="en-US" sz="2000" b="1" i="0" u="none" strike="noStrike" baseline="0" dirty="0">
                <a:latin typeface="NimbusRomNo9L-Medi"/>
              </a:rPr>
              <a:t>Key:</a:t>
            </a:r>
            <a:r>
              <a:rPr lang="en-US" sz="2000" b="0" i="0" u="none" strike="noStrike" dirty="0">
                <a:latin typeface="NimbusRomNo9L-Medi"/>
              </a:rPr>
              <a:t>   “39”</a:t>
            </a:r>
            <a:r>
              <a:rPr lang="en-GB" sz="2000" dirty="0">
                <a:latin typeface="NimbusRomNo9L-Regu"/>
              </a:rPr>
              <a:t> </a:t>
            </a:r>
            <a:endParaRPr lang="en-GB" sz="2000" dirty="0"/>
          </a:p>
        </p:txBody>
      </p:sp>
      <p:cxnSp>
        <p:nvCxnSpPr>
          <p:cNvPr id="5" name="Straight Arrow Connector 4">
            <a:extLst>
              <a:ext uri="{FF2B5EF4-FFF2-40B4-BE49-F238E27FC236}">
                <a16:creationId xmlns:a16="http://schemas.microsoft.com/office/drawing/2014/main" id="{1BAD9653-3A0D-1C37-F443-A36CE79C98C2}"/>
              </a:ext>
            </a:extLst>
          </p:cNvPr>
          <p:cNvCxnSpPr>
            <a:cxnSpLocks/>
          </p:cNvCxnSpPr>
          <p:nvPr/>
        </p:nvCxnSpPr>
        <p:spPr>
          <a:xfrm flipV="1">
            <a:off x="8284415" y="4934309"/>
            <a:ext cx="290242" cy="274343"/>
          </a:xfrm>
          <a:prstGeom prst="straightConnector1">
            <a:avLst/>
          </a:prstGeom>
          <a:ln w="38100">
            <a:solidFill>
              <a:srgbClr val="500778"/>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AF20EFA-5527-2D3B-04BB-CDCC8304B31F}"/>
              </a:ext>
            </a:extLst>
          </p:cNvPr>
          <p:cNvSpPr txBox="1"/>
          <p:nvPr/>
        </p:nvSpPr>
        <p:spPr>
          <a:xfrm>
            <a:off x="330784" y="5510697"/>
            <a:ext cx="7916356" cy="400110"/>
          </a:xfrm>
          <a:prstGeom prst="rect">
            <a:avLst/>
          </a:prstGeom>
          <a:noFill/>
        </p:spPr>
        <p:txBody>
          <a:bodyPr wrap="square">
            <a:spAutoFit/>
          </a:bodyPr>
          <a:lstStyle/>
          <a:p>
            <a:r>
              <a:rPr lang="en-US" sz="2000" b="1" i="0" u="none" strike="noStrike" baseline="0" dirty="0">
                <a:latin typeface="NimbusRomNo9L-Medi"/>
              </a:rPr>
              <a:t>Replay:</a:t>
            </a:r>
            <a:r>
              <a:rPr lang="en-US" sz="2000" b="1" i="0" u="none" strike="noStrike" dirty="0">
                <a:latin typeface="NimbusRomNo9L-Medi"/>
              </a:rPr>
              <a:t> </a:t>
            </a:r>
            <a:r>
              <a:rPr lang="en-US" sz="2000" b="0" i="0" u="none" strike="noStrike" baseline="0" dirty="0">
                <a:latin typeface="NimbusRomNo9L-Medi"/>
              </a:rPr>
              <a:t>Handle “0x19”:</a:t>
            </a:r>
            <a:r>
              <a:rPr lang="en-US" sz="2000" b="0" i="0" u="none" strike="noStrike" dirty="0">
                <a:latin typeface="NimbusRomNo9L-Medi"/>
              </a:rPr>
              <a:t>   </a:t>
            </a:r>
            <a:r>
              <a:rPr lang="en-US" sz="2000" dirty="0">
                <a:latin typeface="NimbusRomNo9L-Regu"/>
              </a:rPr>
              <a:t>5500ff00000d0060410000000000550000050100</a:t>
            </a:r>
            <a:r>
              <a:rPr lang="en-GB" sz="2000" dirty="0">
                <a:latin typeface="NimbusRomNo9L-Regu"/>
              </a:rPr>
              <a:t> </a:t>
            </a:r>
            <a:endParaRPr lang="en-GB" sz="2000" dirty="0"/>
          </a:p>
        </p:txBody>
      </p:sp>
      <p:cxnSp>
        <p:nvCxnSpPr>
          <p:cNvPr id="9" name="Straight Arrow Connector 8">
            <a:extLst>
              <a:ext uri="{FF2B5EF4-FFF2-40B4-BE49-F238E27FC236}">
                <a16:creationId xmlns:a16="http://schemas.microsoft.com/office/drawing/2014/main" id="{558EAC03-C74A-9F97-B24B-2DBE28AF1EE8}"/>
              </a:ext>
            </a:extLst>
          </p:cNvPr>
          <p:cNvCxnSpPr>
            <a:cxnSpLocks/>
          </p:cNvCxnSpPr>
          <p:nvPr/>
        </p:nvCxnSpPr>
        <p:spPr>
          <a:xfrm flipV="1">
            <a:off x="8171497" y="5116583"/>
            <a:ext cx="541182" cy="483322"/>
          </a:xfrm>
          <a:prstGeom prst="straightConnector1">
            <a:avLst/>
          </a:prstGeom>
          <a:ln w="38100">
            <a:solidFill>
              <a:srgbClr val="500778"/>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3ED1FE3-6752-AFF3-AF83-12A859631ABE}"/>
              </a:ext>
            </a:extLst>
          </p:cNvPr>
          <p:cNvSpPr txBox="1"/>
          <p:nvPr/>
        </p:nvSpPr>
        <p:spPr>
          <a:xfrm>
            <a:off x="9323929" y="5495037"/>
            <a:ext cx="1363361" cy="400110"/>
          </a:xfrm>
          <a:prstGeom prst="rect">
            <a:avLst/>
          </a:prstGeom>
          <a:noFill/>
        </p:spPr>
        <p:txBody>
          <a:bodyPr wrap="square">
            <a:spAutoFit/>
          </a:bodyPr>
          <a:lstStyle/>
          <a:p>
            <a:r>
              <a:rPr lang="en-US" sz="2000" b="1" i="0" u="none" strike="noStrike" baseline="0" dirty="0">
                <a:latin typeface="NimbusRomNo9L-Medi"/>
              </a:rPr>
              <a:t>Key:</a:t>
            </a:r>
            <a:r>
              <a:rPr lang="en-US" sz="2000" b="0" i="0" u="none" strike="noStrike" dirty="0">
                <a:latin typeface="NimbusRomNo9L-Medi"/>
              </a:rPr>
              <a:t>   “</a:t>
            </a:r>
            <a:r>
              <a:rPr lang="en-US" sz="2000" b="0" i="0" u="none" strike="noStrike" dirty="0" err="1">
                <a:latin typeface="NimbusRomNo9L-Medi"/>
              </a:rPr>
              <a:t>db</a:t>
            </a:r>
            <a:r>
              <a:rPr lang="en-US" sz="2000" b="0" i="0" u="none" strike="noStrike" dirty="0">
                <a:latin typeface="NimbusRomNo9L-Medi"/>
              </a:rPr>
              <a:t>”</a:t>
            </a:r>
            <a:r>
              <a:rPr lang="en-GB" sz="2000" dirty="0">
                <a:latin typeface="NimbusRomNo9L-Regu"/>
              </a:rPr>
              <a:t> </a:t>
            </a:r>
            <a:endParaRPr lang="en-GB" sz="2000" dirty="0"/>
          </a:p>
        </p:txBody>
      </p:sp>
      <p:sp>
        <p:nvSpPr>
          <p:cNvPr id="11" name="TextBox 10">
            <a:extLst>
              <a:ext uri="{FF2B5EF4-FFF2-40B4-BE49-F238E27FC236}">
                <a16:creationId xmlns:a16="http://schemas.microsoft.com/office/drawing/2014/main" id="{6CD1D24C-30FC-857D-E973-F9BC99DA3B5D}"/>
              </a:ext>
            </a:extLst>
          </p:cNvPr>
          <p:cNvSpPr txBox="1"/>
          <p:nvPr/>
        </p:nvSpPr>
        <p:spPr>
          <a:xfrm>
            <a:off x="1870572" y="5997566"/>
            <a:ext cx="2266007" cy="400110"/>
          </a:xfrm>
          <a:prstGeom prst="rect">
            <a:avLst/>
          </a:prstGeom>
          <a:noFill/>
        </p:spPr>
        <p:txBody>
          <a:bodyPr wrap="square">
            <a:spAutoFit/>
          </a:bodyPr>
          <a:lstStyle/>
          <a:p>
            <a:r>
              <a:rPr lang="en-GB" sz="2000" dirty="0">
                <a:latin typeface="NimbusRomNo9L-Regu"/>
              </a:rPr>
              <a:t>60 (hex) = 96 (dec)</a:t>
            </a:r>
          </a:p>
        </p:txBody>
      </p:sp>
      <p:sp>
        <p:nvSpPr>
          <p:cNvPr id="12" name="TextBox 11">
            <a:extLst>
              <a:ext uri="{FF2B5EF4-FFF2-40B4-BE49-F238E27FC236}">
                <a16:creationId xmlns:a16="http://schemas.microsoft.com/office/drawing/2014/main" id="{6368A433-B910-DC5D-58D2-F5BB24936CFE}"/>
              </a:ext>
            </a:extLst>
          </p:cNvPr>
          <p:cNvSpPr txBox="1"/>
          <p:nvPr/>
        </p:nvSpPr>
        <p:spPr>
          <a:xfrm>
            <a:off x="1870572" y="6405576"/>
            <a:ext cx="2923066" cy="400110"/>
          </a:xfrm>
          <a:prstGeom prst="rect">
            <a:avLst/>
          </a:prstGeom>
          <a:noFill/>
        </p:spPr>
        <p:txBody>
          <a:bodyPr wrap="square">
            <a:spAutoFit/>
          </a:bodyPr>
          <a:lstStyle/>
          <a:p>
            <a:r>
              <a:rPr lang="en-GB" sz="2000" dirty="0">
                <a:latin typeface="NimbusRomNo9L-Regu"/>
              </a:rPr>
              <a:t>96% Oxygen Level </a:t>
            </a:r>
            <a:endParaRPr lang="en-GB" sz="2000" dirty="0"/>
          </a:p>
        </p:txBody>
      </p:sp>
      <p:cxnSp>
        <p:nvCxnSpPr>
          <p:cNvPr id="13" name="Straight Arrow Connector 12">
            <a:extLst>
              <a:ext uri="{FF2B5EF4-FFF2-40B4-BE49-F238E27FC236}">
                <a16:creationId xmlns:a16="http://schemas.microsoft.com/office/drawing/2014/main" id="{13481447-036C-CA48-1FFD-76F89EEBC29A}"/>
              </a:ext>
            </a:extLst>
          </p:cNvPr>
          <p:cNvCxnSpPr>
            <a:cxnSpLocks/>
            <a:stCxn id="19" idx="1"/>
          </p:cNvCxnSpPr>
          <p:nvPr/>
        </p:nvCxnSpPr>
        <p:spPr>
          <a:xfrm flipH="1">
            <a:off x="4037162" y="5985754"/>
            <a:ext cx="793875" cy="143416"/>
          </a:xfrm>
          <a:prstGeom prst="straightConnector1">
            <a:avLst/>
          </a:prstGeom>
          <a:ln w="38100">
            <a:solidFill>
              <a:srgbClr val="500778"/>
            </a:solidFill>
            <a:tailEnd type="triangle"/>
          </a:ln>
        </p:spPr>
        <p:style>
          <a:lnRef idx="1">
            <a:schemeClr val="accent1"/>
          </a:lnRef>
          <a:fillRef idx="0">
            <a:schemeClr val="accent1"/>
          </a:fillRef>
          <a:effectRef idx="0">
            <a:schemeClr val="accent1"/>
          </a:effectRef>
          <a:fontRef idx="minor">
            <a:schemeClr val="tx1"/>
          </a:fontRef>
        </p:style>
      </p:cxnSp>
      <p:sp>
        <p:nvSpPr>
          <p:cNvPr id="14" name="Left Brace 13">
            <a:extLst>
              <a:ext uri="{FF2B5EF4-FFF2-40B4-BE49-F238E27FC236}">
                <a16:creationId xmlns:a16="http://schemas.microsoft.com/office/drawing/2014/main" id="{FD09A393-6D34-E25D-DD84-6B7D802F64C3}"/>
              </a:ext>
            </a:extLst>
          </p:cNvPr>
          <p:cNvSpPr/>
          <p:nvPr/>
        </p:nvSpPr>
        <p:spPr>
          <a:xfrm rot="16200000">
            <a:off x="4988960" y="5782422"/>
            <a:ext cx="185482" cy="237754"/>
          </a:xfrm>
          <a:prstGeom prst="leftBrace">
            <a:avLst/>
          </a:prstGeom>
          <a:ln w="28575">
            <a:solidFill>
              <a:srgbClr val="50077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TextBox 15">
            <a:extLst>
              <a:ext uri="{FF2B5EF4-FFF2-40B4-BE49-F238E27FC236}">
                <a16:creationId xmlns:a16="http://schemas.microsoft.com/office/drawing/2014/main" id="{EB319510-46E7-23F8-7B5D-463C37ADA6E6}"/>
              </a:ext>
            </a:extLst>
          </p:cNvPr>
          <p:cNvSpPr txBox="1"/>
          <p:nvPr/>
        </p:nvSpPr>
        <p:spPr>
          <a:xfrm>
            <a:off x="5857637" y="6027867"/>
            <a:ext cx="2266007" cy="400110"/>
          </a:xfrm>
          <a:prstGeom prst="rect">
            <a:avLst/>
          </a:prstGeom>
          <a:noFill/>
        </p:spPr>
        <p:txBody>
          <a:bodyPr wrap="square">
            <a:spAutoFit/>
          </a:bodyPr>
          <a:lstStyle/>
          <a:p>
            <a:r>
              <a:rPr lang="en-GB" sz="2000" dirty="0">
                <a:latin typeface="NimbusRomNo9L-Regu"/>
              </a:rPr>
              <a:t>41 (hex) = 65 (dec)</a:t>
            </a:r>
          </a:p>
        </p:txBody>
      </p:sp>
      <p:sp>
        <p:nvSpPr>
          <p:cNvPr id="17" name="TextBox 16">
            <a:extLst>
              <a:ext uri="{FF2B5EF4-FFF2-40B4-BE49-F238E27FC236}">
                <a16:creationId xmlns:a16="http://schemas.microsoft.com/office/drawing/2014/main" id="{CFF4AB07-6346-483E-3AD9-BF7DB21234B8}"/>
              </a:ext>
            </a:extLst>
          </p:cNvPr>
          <p:cNvSpPr txBox="1"/>
          <p:nvPr/>
        </p:nvSpPr>
        <p:spPr>
          <a:xfrm>
            <a:off x="5857637" y="6398597"/>
            <a:ext cx="2923066" cy="400110"/>
          </a:xfrm>
          <a:prstGeom prst="rect">
            <a:avLst/>
          </a:prstGeom>
          <a:noFill/>
        </p:spPr>
        <p:txBody>
          <a:bodyPr wrap="square">
            <a:spAutoFit/>
          </a:bodyPr>
          <a:lstStyle/>
          <a:p>
            <a:r>
              <a:rPr lang="en-GB" sz="2000" dirty="0">
                <a:latin typeface="NimbusRomNo9L-Regu"/>
              </a:rPr>
              <a:t>65/min Heart Rate</a:t>
            </a:r>
            <a:endParaRPr lang="en-GB" sz="2000" dirty="0"/>
          </a:p>
        </p:txBody>
      </p:sp>
      <p:cxnSp>
        <p:nvCxnSpPr>
          <p:cNvPr id="18" name="Straight Arrow Connector 17">
            <a:extLst>
              <a:ext uri="{FF2B5EF4-FFF2-40B4-BE49-F238E27FC236}">
                <a16:creationId xmlns:a16="http://schemas.microsoft.com/office/drawing/2014/main" id="{A26F2EEA-4103-2314-EA88-FA5C57771A93}"/>
              </a:ext>
            </a:extLst>
          </p:cNvPr>
          <p:cNvCxnSpPr>
            <a:cxnSpLocks/>
            <a:stCxn id="14" idx="1"/>
          </p:cNvCxnSpPr>
          <p:nvPr/>
        </p:nvCxnSpPr>
        <p:spPr>
          <a:xfrm>
            <a:off x="5081701" y="5994040"/>
            <a:ext cx="724265" cy="177032"/>
          </a:xfrm>
          <a:prstGeom prst="straightConnector1">
            <a:avLst/>
          </a:prstGeom>
          <a:ln w="38100">
            <a:solidFill>
              <a:srgbClr val="500778"/>
            </a:solidFill>
            <a:tailEnd type="triangle"/>
          </a:ln>
        </p:spPr>
        <p:style>
          <a:lnRef idx="1">
            <a:schemeClr val="accent1"/>
          </a:lnRef>
          <a:fillRef idx="0">
            <a:schemeClr val="accent1"/>
          </a:fillRef>
          <a:effectRef idx="0">
            <a:schemeClr val="accent1"/>
          </a:effectRef>
          <a:fontRef idx="minor">
            <a:schemeClr val="tx1"/>
          </a:fontRef>
        </p:style>
      </p:cxnSp>
      <p:sp>
        <p:nvSpPr>
          <p:cNvPr id="19" name="Left Brace 18">
            <a:extLst>
              <a:ext uri="{FF2B5EF4-FFF2-40B4-BE49-F238E27FC236}">
                <a16:creationId xmlns:a16="http://schemas.microsoft.com/office/drawing/2014/main" id="{D6191FE6-C2AD-69D1-145E-14E08043454D}"/>
              </a:ext>
            </a:extLst>
          </p:cNvPr>
          <p:cNvSpPr/>
          <p:nvPr/>
        </p:nvSpPr>
        <p:spPr>
          <a:xfrm rot="16200000">
            <a:off x="4738296" y="5774136"/>
            <a:ext cx="185482" cy="237754"/>
          </a:xfrm>
          <a:prstGeom prst="leftBrace">
            <a:avLst/>
          </a:prstGeom>
          <a:ln w="28575">
            <a:solidFill>
              <a:srgbClr val="50077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TextBox 22">
            <a:extLst>
              <a:ext uri="{FF2B5EF4-FFF2-40B4-BE49-F238E27FC236}">
                <a16:creationId xmlns:a16="http://schemas.microsoft.com/office/drawing/2014/main" id="{7C7FFD0C-EE39-5540-EA32-333755929C46}"/>
              </a:ext>
            </a:extLst>
          </p:cNvPr>
          <p:cNvSpPr txBox="1"/>
          <p:nvPr/>
        </p:nvSpPr>
        <p:spPr>
          <a:xfrm>
            <a:off x="8496112" y="4589752"/>
            <a:ext cx="562804" cy="400110"/>
          </a:xfrm>
          <a:prstGeom prst="rect">
            <a:avLst/>
          </a:prstGeom>
          <a:noFill/>
        </p:spPr>
        <p:txBody>
          <a:bodyPr wrap="square">
            <a:spAutoFit/>
          </a:bodyPr>
          <a:lstStyle/>
          <a:p>
            <a:pPr algn="ctr"/>
            <a:r>
              <a:rPr lang="en-US" sz="2000" b="1" i="0" u="none" strike="noStrike" dirty="0">
                <a:latin typeface="NimbusRomNo9L-Medi"/>
              </a:rPr>
              <a:t>???</a:t>
            </a:r>
            <a:endParaRPr lang="en-GB" sz="2000" dirty="0"/>
          </a:p>
        </p:txBody>
      </p:sp>
      <p:cxnSp>
        <p:nvCxnSpPr>
          <p:cNvPr id="24" name="Straight Arrow Connector 23">
            <a:extLst>
              <a:ext uri="{FF2B5EF4-FFF2-40B4-BE49-F238E27FC236}">
                <a16:creationId xmlns:a16="http://schemas.microsoft.com/office/drawing/2014/main" id="{A7369A64-7D2B-3E0E-EB9A-53D82E57B5FC}"/>
              </a:ext>
            </a:extLst>
          </p:cNvPr>
          <p:cNvCxnSpPr>
            <a:cxnSpLocks/>
          </p:cNvCxnSpPr>
          <p:nvPr/>
        </p:nvCxnSpPr>
        <p:spPr>
          <a:xfrm>
            <a:off x="8980371" y="4940364"/>
            <a:ext cx="290242" cy="268288"/>
          </a:xfrm>
          <a:prstGeom prst="straightConnector1">
            <a:avLst/>
          </a:prstGeom>
          <a:ln w="38100">
            <a:solidFill>
              <a:srgbClr val="500778"/>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844D092-5651-F187-1BA4-F6ED6961D42F}"/>
              </a:ext>
            </a:extLst>
          </p:cNvPr>
          <p:cNvCxnSpPr>
            <a:cxnSpLocks/>
          </p:cNvCxnSpPr>
          <p:nvPr/>
        </p:nvCxnSpPr>
        <p:spPr>
          <a:xfrm>
            <a:off x="8897080" y="5164713"/>
            <a:ext cx="382862" cy="394551"/>
          </a:xfrm>
          <a:prstGeom prst="straightConnector1">
            <a:avLst/>
          </a:prstGeom>
          <a:ln w="38100">
            <a:solidFill>
              <a:srgbClr val="50077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8101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s hand with a smart watch&#10;&#10;Description automatically generated">
            <a:extLst>
              <a:ext uri="{FF2B5EF4-FFF2-40B4-BE49-F238E27FC236}">
                <a16:creationId xmlns:a16="http://schemas.microsoft.com/office/drawing/2014/main" id="{2D536125-4114-19C6-7202-1FDCBB3C5A50}"/>
              </a:ext>
            </a:extLst>
          </p:cNvPr>
          <p:cNvPicPr>
            <a:picLocks noChangeAspect="1"/>
          </p:cNvPicPr>
          <p:nvPr/>
        </p:nvPicPr>
        <p:blipFill rotWithShape="1">
          <a:blip r:embed="rId2"/>
          <a:srcRect l="8989" t="25741" r="3750" b="15926"/>
          <a:stretch/>
        </p:blipFill>
        <p:spPr>
          <a:xfrm rot="5400000">
            <a:off x="2762773" y="2151068"/>
            <a:ext cx="6155382" cy="3086101"/>
          </a:xfrm>
          <a:prstGeom prst="rect">
            <a:avLst/>
          </a:prstGeom>
        </p:spPr>
      </p:pic>
      <p:sp>
        <p:nvSpPr>
          <p:cNvPr id="8" name="Slide Number Placeholder 7">
            <a:extLst>
              <a:ext uri="{FF2B5EF4-FFF2-40B4-BE49-F238E27FC236}">
                <a16:creationId xmlns:a16="http://schemas.microsoft.com/office/drawing/2014/main" id="{99B1396F-1AB7-3884-2EC4-92CF865AB86D}"/>
              </a:ext>
            </a:extLst>
          </p:cNvPr>
          <p:cNvSpPr>
            <a:spLocks noGrp="1"/>
          </p:cNvSpPr>
          <p:nvPr>
            <p:ph type="sldNum" sz="quarter" idx="12"/>
          </p:nvPr>
        </p:nvSpPr>
        <p:spPr/>
        <p:txBody>
          <a:bodyPr/>
          <a:lstStyle/>
          <a:p>
            <a:pPr>
              <a:defRPr/>
            </a:pPr>
            <a:fld id="{A68DF897-BF7D-364E-94C4-DBD7D61CD3A9}" type="slidenum">
              <a:rPr lang="en-US" smtClean="0"/>
              <a:pPr>
                <a:defRPr/>
              </a:pPr>
              <a:t>34</a:t>
            </a:fld>
            <a:endParaRPr lang="en-US" dirty="0"/>
          </a:p>
        </p:txBody>
      </p:sp>
      <p:sp>
        <p:nvSpPr>
          <p:cNvPr id="15" name="Title 3" descr="Heading">
            <a:extLst>
              <a:ext uri="{FF2B5EF4-FFF2-40B4-BE49-F238E27FC236}">
                <a16:creationId xmlns:a16="http://schemas.microsoft.com/office/drawing/2014/main" id="{B95B10DB-3C62-6667-0979-74475ACD17FF}"/>
              </a:ext>
            </a:extLst>
          </p:cNvPr>
          <p:cNvSpPr>
            <a:spLocks noGrp="1"/>
          </p:cNvSpPr>
          <p:nvPr>
            <p:ph type="title"/>
          </p:nvPr>
        </p:nvSpPr>
        <p:spPr>
          <a:xfrm>
            <a:off x="213351" y="108366"/>
            <a:ext cx="8999900" cy="508062"/>
          </a:xfrm>
        </p:spPr>
        <p:txBody>
          <a:bodyPr/>
          <a:lstStyle/>
          <a:p>
            <a:r>
              <a:rPr lang="en-US" sz="2600" dirty="0">
                <a:solidFill>
                  <a:schemeClr val="bg1"/>
                </a:solidFill>
              </a:rPr>
              <a:t>Oximeter Experimental Results (MITM Attacks)</a:t>
            </a:r>
            <a:endParaRPr lang="en-GB" sz="2600" dirty="0">
              <a:solidFill>
                <a:schemeClr val="bg1"/>
              </a:solidFill>
            </a:endParaRPr>
          </a:p>
        </p:txBody>
      </p:sp>
      <p:cxnSp>
        <p:nvCxnSpPr>
          <p:cNvPr id="2" name="Straight Arrow Connector 1">
            <a:extLst>
              <a:ext uri="{FF2B5EF4-FFF2-40B4-BE49-F238E27FC236}">
                <a16:creationId xmlns:a16="http://schemas.microsoft.com/office/drawing/2014/main" id="{9031B300-A0D3-A25E-90FC-5168D2505888}"/>
              </a:ext>
            </a:extLst>
          </p:cNvPr>
          <p:cNvCxnSpPr>
            <a:cxnSpLocks/>
          </p:cNvCxnSpPr>
          <p:nvPr/>
        </p:nvCxnSpPr>
        <p:spPr>
          <a:xfrm flipH="1" flipV="1">
            <a:off x="6621515" y="2466975"/>
            <a:ext cx="2114550" cy="582200"/>
          </a:xfrm>
          <a:prstGeom prst="straightConnector1">
            <a:avLst/>
          </a:prstGeom>
          <a:ln w="38100">
            <a:solidFill>
              <a:srgbClr val="500778"/>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E1FDCF7-3FE3-896C-BF78-7DF6FE650C41}"/>
              </a:ext>
            </a:extLst>
          </p:cNvPr>
          <p:cNvSpPr txBox="1"/>
          <p:nvPr/>
        </p:nvSpPr>
        <p:spPr>
          <a:xfrm>
            <a:off x="8402490" y="2782669"/>
            <a:ext cx="2191153" cy="646331"/>
          </a:xfrm>
          <a:prstGeom prst="rect">
            <a:avLst/>
          </a:prstGeom>
          <a:noFill/>
        </p:spPr>
        <p:txBody>
          <a:bodyPr wrap="square" rtlCol="0">
            <a:spAutoFit/>
          </a:bodyPr>
          <a:lstStyle/>
          <a:p>
            <a:pPr algn="ctr"/>
            <a:r>
              <a:rPr lang="en-US" dirty="0"/>
              <a:t>Pulse Rate Manipulation</a:t>
            </a:r>
            <a:endParaRPr lang="en-GB" dirty="0"/>
          </a:p>
        </p:txBody>
      </p:sp>
      <p:cxnSp>
        <p:nvCxnSpPr>
          <p:cNvPr id="7" name="Straight Arrow Connector 6">
            <a:extLst>
              <a:ext uri="{FF2B5EF4-FFF2-40B4-BE49-F238E27FC236}">
                <a16:creationId xmlns:a16="http://schemas.microsoft.com/office/drawing/2014/main" id="{ACBF74CE-023A-48AE-C308-AD0210677B25}"/>
              </a:ext>
            </a:extLst>
          </p:cNvPr>
          <p:cNvCxnSpPr>
            <a:cxnSpLocks/>
          </p:cNvCxnSpPr>
          <p:nvPr/>
        </p:nvCxnSpPr>
        <p:spPr>
          <a:xfrm flipH="1">
            <a:off x="6411965" y="3049175"/>
            <a:ext cx="2324100" cy="2684875"/>
          </a:xfrm>
          <a:prstGeom prst="straightConnector1">
            <a:avLst/>
          </a:prstGeom>
          <a:ln w="38100">
            <a:solidFill>
              <a:srgbClr val="500778"/>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798C204-E7C6-8816-E070-12AD41866C05}"/>
              </a:ext>
            </a:extLst>
          </p:cNvPr>
          <p:cNvCxnSpPr>
            <a:cxnSpLocks/>
          </p:cNvCxnSpPr>
          <p:nvPr/>
        </p:nvCxnSpPr>
        <p:spPr>
          <a:xfrm flipH="1" flipV="1">
            <a:off x="6265415" y="1692753"/>
            <a:ext cx="2423025" cy="211169"/>
          </a:xfrm>
          <a:prstGeom prst="straightConnector1">
            <a:avLst/>
          </a:prstGeom>
          <a:ln w="38100">
            <a:solidFill>
              <a:srgbClr val="500778"/>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118DD4D-D70D-4C9D-2E77-6310D260EC0B}"/>
              </a:ext>
            </a:extLst>
          </p:cNvPr>
          <p:cNvSpPr txBox="1"/>
          <p:nvPr/>
        </p:nvSpPr>
        <p:spPr>
          <a:xfrm>
            <a:off x="8465289" y="1522073"/>
            <a:ext cx="2191153" cy="646331"/>
          </a:xfrm>
          <a:prstGeom prst="rect">
            <a:avLst/>
          </a:prstGeom>
          <a:noFill/>
        </p:spPr>
        <p:txBody>
          <a:bodyPr wrap="square" rtlCol="0">
            <a:spAutoFit/>
          </a:bodyPr>
          <a:lstStyle/>
          <a:p>
            <a:pPr algn="ctr"/>
            <a:r>
              <a:rPr lang="en-US" dirty="0"/>
              <a:t>Oxygen Level Manipulation</a:t>
            </a:r>
            <a:endParaRPr lang="en-GB" dirty="0"/>
          </a:p>
        </p:txBody>
      </p:sp>
      <p:cxnSp>
        <p:nvCxnSpPr>
          <p:cNvPr id="21" name="Straight Arrow Connector 20">
            <a:extLst>
              <a:ext uri="{FF2B5EF4-FFF2-40B4-BE49-F238E27FC236}">
                <a16:creationId xmlns:a16="http://schemas.microsoft.com/office/drawing/2014/main" id="{9167B2C0-AD5D-BF3A-6AD8-29D3166BF8DF}"/>
              </a:ext>
            </a:extLst>
          </p:cNvPr>
          <p:cNvCxnSpPr>
            <a:cxnSpLocks/>
          </p:cNvCxnSpPr>
          <p:nvPr/>
        </p:nvCxnSpPr>
        <p:spPr>
          <a:xfrm flipH="1">
            <a:off x="5726165" y="1903922"/>
            <a:ext cx="2962275" cy="3830128"/>
          </a:xfrm>
          <a:prstGeom prst="straightConnector1">
            <a:avLst/>
          </a:prstGeom>
          <a:ln w="38100">
            <a:solidFill>
              <a:srgbClr val="500778"/>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0D43643-B156-BD1A-C25E-C9609A857771}"/>
              </a:ext>
            </a:extLst>
          </p:cNvPr>
          <p:cNvSpPr txBox="1"/>
          <p:nvPr/>
        </p:nvSpPr>
        <p:spPr>
          <a:xfrm>
            <a:off x="1645904" y="1798337"/>
            <a:ext cx="1569735" cy="923330"/>
          </a:xfrm>
          <a:prstGeom prst="rect">
            <a:avLst/>
          </a:prstGeom>
          <a:noFill/>
        </p:spPr>
        <p:txBody>
          <a:bodyPr wrap="square">
            <a:spAutoFit/>
          </a:bodyPr>
          <a:lstStyle/>
          <a:p>
            <a:pPr algn="ctr"/>
            <a:r>
              <a:rPr lang="en-US" sz="1800" b="0" i="0" u="none" strike="noStrike" baseline="0" dirty="0" err="1">
                <a:latin typeface="NimbusRomNo9L-Regu"/>
              </a:rPr>
              <a:t>ViHealth</a:t>
            </a:r>
            <a:r>
              <a:rPr lang="en-US" sz="1800" b="0" i="0" u="none" strike="noStrike" baseline="0" dirty="0">
                <a:latin typeface="NimbusRomNo9L-Regu"/>
              </a:rPr>
              <a:t> App Real-time </a:t>
            </a:r>
            <a:r>
              <a:rPr lang="en-GB" sz="1800" b="0" i="0" u="none" strike="noStrike" baseline="0" dirty="0">
                <a:latin typeface="NimbusRomNo9L-Regu"/>
              </a:rPr>
              <a:t>Data Manipulation</a:t>
            </a:r>
          </a:p>
        </p:txBody>
      </p:sp>
      <p:cxnSp>
        <p:nvCxnSpPr>
          <p:cNvPr id="9" name="Straight Arrow Connector 8">
            <a:extLst>
              <a:ext uri="{FF2B5EF4-FFF2-40B4-BE49-F238E27FC236}">
                <a16:creationId xmlns:a16="http://schemas.microsoft.com/office/drawing/2014/main" id="{D021B19D-E19D-6FC4-E5EE-864C574D6CE0}"/>
              </a:ext>
            </a:extLst>
          </p:cNvPr>
          <p:cNvCxnSpPr>
            <a:cxnSpLocks/>
          </p:cNvCxnSpPr>
          <p:nvPr/>
        </p:nvCxnSpPr>
        <p:spPr>
          <a:xfrm flipV="1">
            <a:off x="3313412" y="1522073"/>
            <a:ext cx="1774478" cy="632399"/>
          </a:xfrm>
          <a:prstGeom prst="straightConnector1">
            <a:avLst/>
          </a:prstGeom>
          <a:ln w="38100">
            <a:solidFill>
              <a:srgbClr val="50077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724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9B1396F-1AB7-3884-2EC4-92CF865AB86D}"/>
              </a:ext>
            </a:extLst>
          </p:cNvPr>
          <p:cNvSpPr>
            <a:spLocks noGrp="1"/>
          </p:cNvSpPr>
          <p:nvPr>
            <p:ph type="sldNum" sz="quarter" idx="12"/>
          </p:nvPr>
        </p:nvSpPr>
        <p:spPr/>
        <p:txBody>
          <a:bodyPr/>
          <a:lstStyle/>
          <a:p>
            <a:pPr>
              <a:defRPr/>
            </a:pPr>
            <a:fld id="{A68DF897-BF7D-364E-94C4-DBD7D61CD3A9}" type="slidenum">
              <a:rPr lang="en-US" smtClean="0"/>
              <a:pPr>
                <a:defRPr/>
              </a:pPr>
              <a:t>35</a:t>
            </a:fld>
            <a:endParaRPr lang="en-US" dirty="0"/>
          </a:p>
        </p:txBody>
      </p:sp>
      <p:sp>
        <p:nvSpPr>
          <p:cNvPr id="15" name="Title 3" descr="Heading">
            <a:extLst>
              <a:ext uri="{FF2B5EF4-FFF2-40B4-BE49-F238E27FC236}">
                <a16:creationId xmlns:a16="http://schemas.microsoft.com/office/drawing/2014/main" id="{B95B10DB-3C62-6667-0979-74475ACD17FF}"/>
              </a:ext>
            </a:extLst>
          </p:cNvPr>
          <p:cNvSpPr>
            <a:spLocks noGrp="1"/>
          </p:cNvSpPr>
          <p:nvPr>
            <p:ph type="title"/>
          </p:nvPr>
        </p:nvSpPr>
        <p:spPr>
          <a:xfrm>
            <a:off x="213351" y="108366"/>
            <a:ext cx="8999900" cy="508062"/>
          </a:xfrm>
        </p:spPr>
        <p:txBody>
          <a:bodyPr/>
          <a:lstStyle/>
          <a:p>
            <a:r>
              <a:rPr lang="en-US" sz="2600" dirty="0">
                <a:solidFill>
                  <a:schemeClr val="bg1"/>
                </a:solidFill>
              </a:rPr>
              <a:t>ECG Experimental Results (MITM Attacks)</a:t>
            </a:r>
            <a:endParaRPr lang="en-GB" sz="2600" dirty="0">
              <a:solidFill>
                <a:schemeClr val="bg1"/>
              </a:solidFill>
            </a:endParaRPr>
          </a:p>
        </p:txBody>
      </p:sp>
      <p:pic>
        <p:nvPicPr>
          <p:cNvPr id="22" name="Picture 21" descr="A black cellphone next to a black cellphone&#10;&#10;Description automatically generated">
            <a:extLst>
              <a:ext uri="{FF2B5EF4-FFF2-40B4-BE49-F238E27FC236}">
                <a16:creationId xmlns:a16="http://schemas.microsoft.com/office/drawing/2014/main" id="{E84317B2-AA5E-34F8-D62E-AB81EB8410EF}"/>
              </a:ext>
            </a:extLst>
          </p:cNvPr>
          <p:cNvPicPr>
            <a:picLocks noChangeAspect="1"/>
          </p:cNvPicPr>
          <p:nvPr/>
        </p:nvPicPr>
        <p:blipFill rotWithShape="1">
          <a:blip r:embed="rId2"/>
          <a:srcRect l="2484" t="16191" r="5305" b="15879"/>
          <a:stretch/>
        </p:blipFill>
        <p:spPr>
          <a:xfrm rot="5400000">
            <a:off x="2628144" y="1978440"/>
            <a:ext cx="6261224" cy="3459397"/>
          </a:xfrm>
          <a:prstGeom prst="rect">
            <a:avLst/>
          </a:prstGeom>
        </p:spPr>
      </p:pic>
      <p:cxnSp>
        <p:nvCxnSpPr>
          <p:cNvPr id="2" name="Straight Arrow Connector 1">
            <a:extLst>
              <a:ext uri="{FF2B5EF4-FFF2-40B4-BE49-F238E27FC236}">
                <a16:creationId xmlns:a16="http://schemas.microsoft.com/office/drawing/2014/main" id="{9031B300-A0D3-A25E-90FC-5168D2505888}"/>
              </a:ext>
            </a:extLst>
          </p:cNvPr>
          <p:cNvCxnSpPr>
            <a:cxnSpLocks/>
            <a:stCxn id="4" idx="1"/>
          </p:cNvCxnSpPr>
          <p:nvPr/>
        </p:nvCxnSpPr>
        <p:spPr>
          <a:xfrm flipH="1">
            <a:off x="6314173" y="2818415"/>
            <a:ext cx="1645920" cy="543213"/>
          </a:xfrm>
          <a:prstGeom prst="straightConnector1">
            <a:avLst/>
          </a:prstGeom>
          <a:ln w="38100">
            <a:solidFill>
              <a:srgbClr val="500778"/>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E1FDCF7-3FE3-896C-BF78-7DF6FE650C41}"/>
              </a:ext>
            </a:extLst>
          </p:cNvPr>
          <p:cNvSpPr txBox="1"/>
          <p:nvPr/>
        </p:nvSpPr>
        <p:spPr>
          <a:xfrm>
            <a:off x="7960093" y="2633749"/>
            <a:ext cx="2191153" cy="369332"/>
          </a:xfrm>
          <a:prstGeom prst="rect">
            <a:avLst/>
          </a:prstGeom>
          <a:noFill/>
        </p:spPr>
        <p:txBody>
          <a:bodyPr wrap="square" rtlCol="0">
            <a:spAutoFit/>
          </a:bodyPr>
          <a:lstStyle/>
          <a:p>
            <a:pPr algn="l"/>
            <a:r>
              <a:rPr lang="en-US" dirty="0"/>
              <a:t>Unhealthy Report</a:t>
            </a:r>
            <a:endParaRPr lang="en-GB" dirty="0"/>
          </a:p>
        </p:txBody>
      </p:sp>
    </p:spTree>
    <p:extLst>
      <p:ext uri="{BB962C8B-B14F-4D97-AF65-F5344CB8AC3E}">
        <p14:creationId xmlns:p14="http://schemas.microsoft.com/office/powerpoint/2010/main" val="329012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BF738-51EE-91F5-D2D5-AC9A47777BE9}"/>
            </a:ext>
          </a:extLst>
        </p:cNvPr>
        <p:cNvGrpSpPr/>
        <p:nvPr/>
      </p:nvGrpSpPr>
      <p:grpSpPr>
        <a:xfrm>
          <a:off x="0" y="0"/>
          <a:ext cx="0" cy="0"/>
          <a:chOff x="0" y="0"/>
          <a:chExt cx="0" cy="0"/>
        </a:xfrm>
      </p:grpSpPr>
      <p:pic>
        <p:nvPicPr>
          <p:cNvPr id="3" name="Picture 2" descr="A phone on a table&#10;&#10;Description automatically generated">
            <a:extLst>
              <a:ext uri="{FF2B5EF4-FFF2-40B4-BE49-F238E27FC236}">
                <a16:creationId xmlns:a16="http://schemas.microsoft.com/office/drawing/2014/main" id="{98B97130-5C33-73A1-B00C-1BAB115DC6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987" t="19848" r="13412"/>
          <a:stretch/>
        </p:blipFill>
        <p:spPr bwMode="auto">
          <a:xfrm>
            <a:off x="3636119" y="553368"/>
            <a:ext cx="4334625" cy="6294122"/>
          </a:xfrm>
          <a:prstGeom prst="rect">
            <a:avLst/>
          </a:prstGeom>
          <a:noFill/>
          <a:ln w="28575">
            <a:noFill/>
          </a:ln>
        </p:spPr>
      </p:pic>
      <p:sp>
        <p:nvSpPr>
          <p:cNvPr id="8" name="Slide Number Placeholder 7">
            <a:extLst>
              <a:ext uri="{FF2B5EF4-FFF2-40B4-BE49-F238E27FC236}">
                <a16:creationId xmlns:a16="http://schemas.microsoft.com/office/drawing/2014/main" id="{1F357E8B-A7D4-0F0F-6668-5F0F27488548}"/>
              </a:ext>
            </a:extLst>
          </p:cNvPr>
          <p:cNvSpPr>
            <a:spLocks noGrp="1"/>
          </p:cNvSpPr>
          <p:nvPr>
            <p:ph type="sldNum" sz="quarter" idx="12"/>
          </p:nvPr>
        </p:nvSpPr>
        <p:spPr/>
        <p:txBody>
          <a:bodyPr/>
          <a:lstStyle/>
          <a:p>
            <a:pPr>
              <a:defRPr/>
            </a:pPr>
            <a:fld id="{A68DF897-BF7D-364E-94C4-DBD7D61CD3A9}" type="slidenum">
              <a:rPr lang="en-US" smtClean="0"/>
              <a:pPr>
                <a:defRPr/>
              </a:pPr>
              <a:t>36</a:t>
            </a:fld>
            <a:endParaRPr lang="en-US" dirty="0"/>
          </a:p>
        </p:txBody>
      </p:sp>
      <p:sp>
        <p:nvSpPr>
          <p:cNvPr id="15" name="Title 3" descr="Heading">
            <a:extLst>
              <a:ext uri="{FF2B5EF4-FFF2-40B4-BE49-F238E27FC236}">
                <a16:creationId xmlns:a16="http://schemas.microsoft.com/office/drawing/2014/main" id="{967D71BB-91AD-D84E-9A7D-5E96F9B1D975}"/>
              </a:ext>
            </a:extLst>
          </p:cNvPr>
          <p:cNvSpPr>
            <a:spLocks noGrp="1"/>
          </p:cNvSpPr>
          <p:nvPr>
            <p:ph type="title"/>
          </p:nvPr>
        </p:nvSpPr>
        <p:spPr>
          <a:xfrm>
            <a:off x="213351" y="108366"/>
            <a:ext cx="8999900" cy="508062"/>
          </a:xfrm>
        </p:spPr>
        <p:txBody>
          <a:bodyPr/>
          <a:lstStyle/>
          <a:p>
            <a:r>
              <a:rPr lang="en-US" sz="2600" dirty="0">
                <a:solidFill>
                  <a:schemeClr val="bg1"/>
                </a:solidFill>
              </a:rPr>
              <a:t>BPM Experimental Results (MITM Attacks)</a:t>
            </a:r>
            <a:endParaRPr lang="en-GB" sz="2600" dirty="0">
              <a:solidFill>
                <a:schemeClr val="bg1"/>
              </a:solidFill>
            </a:endParaRPr>
          </a:p>
        </p:txBody>
      </p:sp>
      <p:cxnSp>
        <p:nvCxnSpPr>
          <p:cNvPr id="2" name="Straight Arrow Connector 1">
            <a:extLst>
              <a:ext uri="{FF2B5EF4-FFF2-40B4-BE49-F238E27FC236}">
                <a16:creationId xmlns:a16="http://schemas.microsoft.com/office/drawing/2014/main" id="{2AB2BE05-291B-6A68-F3FF-4336B8B62D47}"/>
              </a:ext>
            </a:extLst>
          </p:cNvPr>
          <p:cNvCxnSpPr>
            <a:cxnSpLocks/>
            <a:stCxn id="4" idx="1"/>
          </p:cNvCxnSpPr>
          <p:nvPr/>
        </p:nvCxnSpPr>
        <p:spPr>
          <a:xfrm flipH="1">
            <a:off x="5733626" y="2351606"/>
            <a:ext cx="3232281" cy="518246"/>
          </a:xfrm>
          <a:prstGeom prst="straightConnector1">
            <a:avLst/>
          </a:prstGeom>
          <a:ln w="38100">
            <a:solidFill>
              <a:srgbClr val="500778"/>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69EDCB7-8C19-BB57-5EEF-5E35BCB36234}"/>
              </a:ext>
            </a:extLst>
          </p:cNvPr>
          <p:cNvSpPr txBox="1"/>
          <p:nvPr/>
        </p:nvSpPr>
        <p:spPr>
          <a:xfrm>
            <a:off x="8965907" y="2028440"/>
            <a:ext cx="1639439" cy="646331"/>
          </a:xfrm>
          <a:prstGeom prst="rect">
            <a:avLst/>
          </a:prstGeom>
          <a:noFill/>
        </p:spPr>
        <p:txBody>
          <a:bodyPr wrap="square" rtlCol="0">
            <a:spAutoFit/>
          </a:bodyPr>
          <a:lstStyle/>
          <a:p>
            <a:pPr algn="ctr"/>
            <a:r>
              <a:rPr lang="en-GB" dirty="0"/>
              <a:t>Hypertension Stage 1 </a:t>
            </a:r>
          </a:p>
        </p:txBody>
      </p:sp>
      <p:cxnSp>
        <p:nvCxnSpPr>
          <p:cNvPr id="6" name="Straight Arrow Connector 5">
            <a:extLst>
              <a:ext uri="{FF2B5EF4-FFF2-40B4-BE49-F238E27FC236}">
                <a16:creationId xmlns:a16="http://schemas.microsoft.com/office/drawing/2014/main" id="{5E27C4FE-BA0B-CC81-D562-C57FBA6DE497}"/>
              </a:ext>
            </a:extLst>
          </p:cNvPr>
          <p:cNvCxnSpPr>
            <a:cxnSpLocks/>
            <a:stCxn id="17" idx="1"/>
          </p:cNvCxnSpPr>
          <p:nvPr/>
        </p:nvCxnSpPr>
        <p:spPr>
          <a:xfrm flipH="1" flipV="1">
            <a:off x="7166636" y="1239851"/>
            <a:ext cx="1714605" cy="323166"/>
          </a:xfrm>
          <a:prstGeom prst="straightConnector1">
            <a:avLst/>
          </a:prstGeom>
          <a:ln w="38100">
            <a:solidFill>
              <a:srgbClr val="500778"/>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F08350B-76C2-0BD4-2972-4E05BDAEECC8}"/>
              </a:ext>
            </a:extLst>
          </p:cNvPr>
          <p:cNvSpPr txBox="1"/>
          <p:nvPr/>
        </p:nvSpPr>
        <p:spPr>
          <a:xfrm>
            <a:off x="8881241" y="1239851"/>
            <a:ext cx="1834348" cy="646331"/>
          </a:xfrm>
          <a:prstGeom prst="rect">
            <a:avLst/>
          </a:prstGeom>
          <a:noFill/>
        </p:spPr>
        <p:txBody>
          <a:bodyPr wrap="square" rtlCol="0">
            <a:spAutoFit/>
          </a:bodyPr>
          <a:lstStyle/>
          <a:p>
            <a:pPr algn="ctr"/>
            <a:r>
              <a:rPr lang="en-GB" dirty="0"/>
              <a:t>Typical Normal Reading</a:t>
            </a:r>
          </a:p>
        </p:txBody>
      </p:sp>
      <p:cxnSp>
        <p:nvCxnSpPr>
          <p:cNvPr id="20" name="Straight Arrow Connector 19">
            <a:extLst>
              <a:ext uri="{FF2B5EF4-FFF2-40B4-BE49-F238E27FC236}">
                <a16:creationId xmlns:a16="http://schemas.microsoft.com/office/drawing/2014/main" id="{30CC414F-B351-FDA4-8962-00DDA232EC7E}"/>
              </a:ext>
            </a:extLst>
          </p:cNvPr>
          <p:cNvCxnSpPr>
            <a:cxnSpLocks/>
            <a:stCxn id="4" idx="1"/>
          </p:cNvCxnSpPr>
          <p:nvPr/>
        </p:nvCxnSpPr>
        <p:spPr>
          <a:xfrm flipH="1">
            <a:off x="5980970" y="2351606"/>
            <a:ext cx="2984937" cy="1720512"/>
          </a:xfrm>
          <a:prstGeom prst="straightConnector1">
            <a:avLst/>
          </a:prstGeom>
          <a:ln w="38100">
            <a:solidFill>
              <a:srgbClr val="50077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823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9B1396F-1AB7-3884-2EC4-92CF865AB86D}"/>
              </a:ext>
            </a:extLst>
          </p:cNvPr>
          <p:cNvSpPr>
            <a:spLocks noGrp="1"/>
          </p:cNvSpPr>
          <p:nvPr>
            <p:ph type="sldNum" sz="quarter" idx="12"/>
          </p:nvPr>
        </p:nvSpPr>
        <p:spPr/>
        <p:txBody>
          <a:bodyPr/>
          <a:lstStyle/>
          <a:p>
            <a:pPr>
              <a:defRPr/>
            </a:pPr>
            <a:fld id="{A68DF897-BF7D-364E-94C4-DBD7D61CD3A9}" type="slidenum">
              <a:rPr lang="en-US" smtClean="0"/>
              <a:pPr>
                <a:defRPr/>
              </a:pPr>
              <a:t>37</a:t>
            </a:fld>
            <a:endParaRPr lang="en-US" dirty="0"/>
          </a:p>
        </p:txBody>
      </p:sp>
      <p:sp>
        <p:nvSpPr>
          <p:cNvPr id="15" name="Title 3" descr="Heading">
            <a:extLst>
              <a:ext uri="{FF2B5EF4-FFF2-40B4-BE49-F238E27FC236}">
                <a16:creationId xmlns:a16="http://schemas.microsoft.com/office/drawing/2014/main" id="{B95B10DB-3C62-6667-0979-74475ACD17FF}"/>
              </a:ext>
            </a:extLst>
          </p:cNvPr>
          <p:cNvSpPr>
            <a:spLocks noGrp="1"/>
          </p:cNvSpPr>
          <p:nvPr>
            <p:ph type="title"/>
          </p:nvPr>
        </p:nvSpPr>
        <p:spPr>
          <a:xfrm>
            <a:off x="213351" y="108366"/>
            <a:ext cx="7017766" cy="508062"/>
          </a:xfrm>
        </p:spPr>
        <p:txBody>
          <a:bodyPr/>
          <a:lstStyle/>
          <a:p>
            <a:r>
              <a:rPr lang="en-US" sz="2600" dirty="0">
                <a:solidFill>
                  <a:schemeClr val="bg1"/>
                </a:solidFill>
              </a:rPr>
              <a:t>CGMs Improved Security Mechanisms</a:t>
            </a:r>
            <a:endParaRPr lang="en-GB" sz="2600" dirty="0">
              <a:solidFill>
                <a:schemeClr val="bg1"/>
              </a:solidFill>
            </a:endParaRPr>
          </a:p>
        </p:txBody>
      </p:sp>
      <p:sp>
        <p:nvSpPr>
          <p:cNvPr id="9" name="TextBox 8">
            <a:extLst>
              <a:ext uri="{FF2B5EF4-FFF2-40B4-BE49-F238E27FC236}">
                <a16:creationId xmlns:a16="http://schemas.microsoft.com/office/drawing/2014/main" id="{58AF44F3-2583-4816-8AA6-CC63B96D60A9}"/>
              </a:ext>
            </a:extLst>
          </p:cNvPr>
          <p:cNvSpPr txBox="1"/>
          <p:nvPr/>
        </p:nvSpPr>
        <p:spPr>
          <a:xfrm>
            <a:off x="483475" y="844329"/>
            <a:ext cx="7344047" cy="2400657"/>
          </a:xfrm>
          <a:prstGeom prst="rect">
            <a:avLst/>
          </a:prstGeom>
          <a:noFill/>
        </p:spPr>
        <p:txBody>
          <a:bodyPr wrap="square">
            <a:spAutoFit/>
          </a:bodyPr>
          <a:lstStyle/>
          <a:p>
            <a:pPr algn="just">
              <a:spcAft>
                <a:spcPts val="1200"/>
              </a:spcAft>
            </a:pPr>
            <a:r>
              <a:rPr lang="en-US" sz="2000" dirty="0"/>
              <a:t>Secure Connections (for initial pairing and keys exchange): </a:t>
            </a:r>
          </a:p>
          <a:p>
            <a:pPr marL="342900" indent="-342900" algn="just">
              <a:buFont typeface="Arial" panose="020B0604020202020204" pitchFamily="34" charset="0"/>
              <a:buChar char="•"/>
            </a:pPr>
            <a:r>
              <a:rPr lang="en-US" sz="2000" b="1" dirty="0"/>
              <a:t>Elliptic Curve Diffie-Hellman (ECDH)</a:t>
            </a:r>
            <a:r>
              <a:rPr lang="en-US" sz="2000" dirty="0"/>
              <a:t>.</a:t>
            </a:r>
          </a:p>
          <a:p>
            <a:pPr marL="342900" indent="-342900" algn="just">
              <a:buFont typeface="Arial" panose="020B0604020202020204" pitchFamily="34" charset="0"/>
              <a:buChar char="•"/>
            </a:pPr>
            <a:endParaRPr lang="en-US" sz="2000" b="1" dirty="0"/>
          </a:p>
          <a:p>
            <a:pPr marL="342900" indent="-342900" algn="just">
              <a:buFont typeface="Arial" panose="020B0604020202020204" pitchFamily="34" charset="0"/>
              <a:buChar char="•"/>
            </a:pPr>
            <a:endParaRPr lang="en-US" sz="2000" b="1" dirty="0"/>
          </a:p>
          <a:p>
            <a:pPr marL="342900" indent="-342900" algn="just">
              <a:buFont typeface="Arial" panose="020B0604020202020204" pitchFamily="34" charset="0"/>
              <a:buChar char="•"/>
            </a:pPr>
            <a:endParaRPr lang="en-US" sz="2000" b="1" dirty="0"/>
          </a:p>
          <a:p>
            <a:pPr marL="342900" indent="-342900" algn="just">
              <a:buFont typeface="Arial" panose="020B0604020202020204" pitchFamily="34" charset="0"/>
              <a:buChar char="•"/>
            </a:pPr>
            <a:endParaRPr lang="en-US" sz="2000" b="1" dirty="0"/>
          </a:p>
          <a:p>
            <a:pPr marL="342900" indent="-342900" algn="just">
              <a:buFont typeface="Arial" panose="020B0604020202020204" pitchFamily="34" charset="0"/>
              <a:buChar char="•"/>
            </a:pPr>
            <a:r>
              <a:rPr lang="en-US" sz="2000" b="1" dirty="0"/>
              <a:t>Near Field Communication (NFC)</a:t>
            </a:r>
            <a:r>
              <a:rPr lang="en-US" sz="2000" dirty="0"/>
              <a:t>. </a:t>
            </a:r>
          </a:p>
        </p:txBody>
      </p:sp>
      <p:pic>
        <p:nvPicPr>
          <p:cNvPr id="23" name="Picture 22" descr="A diagram of a device&#10;&#10;AI-generated content may be incorrect.">
            <a:extLst>
              <a:ext uri="{FF2B5EF4-FFF2-40B4-BE49-F238E27FC236}">
                <a16:creationId xmlns:a16="http://schemas.microsoft.com/office/drawing/2014/main" id="{BF2F1B75-F31E-54A8-DD0B-23576F01F54F}"/>
              </a:ext>
            </a:extLst>
          </p:cNvPr>
          <p:cNvPicPr>
            <a:picLocks noChangeAspect="1"/>
          </p:cNvPicPr>
          <p:nvPr/>
        </p:nvPicPr>
        <p:blipFill>
          <a:blip r:embed="rId3"/>
          <a:srcRect l="7198" t="18782" r="6287" b="8321"/>
          <a:stretch/>
        </p:blipFill>
        <p:spPr>
          <a:xfrm>
            <a:off x="5136103" y="3751867"/>
            <a:ext cx="5307312" cy="2981285"/>
          </a:xfrm>
          <a:prstGeom prst="rect">
            <a:avLst/>
          </a:prstGeom>
        </p:spPr>
      </p:pic>
      <p:sp>
        <p:nvSpPr>
          <p:cNvPr id="2" name="TextBox 1">
            <a:extLst>
              <a:ext uri="{FF2B5EF4-FFF2-40B4-BE49-F238E27FC236}">
                <a16:creationId xmlns:a16="http://schemas.microsoft.com/office/drawing/2014/main" id="{A0F1E398-9EE2-6FFA-90BF-3D3EA941FA59}"/>
              </a:ext>
            </a:extLst>
          </p:cNvPr>
          <p:cNvSpPr txBox="1"/>
          <p:nvPr/>
        </p:nvSpPr>
        <p:spPr>
          <a:xfrm>
            <a:off x="860437" y="1727198"/>
            <a:ext cx="7080405" cy="400110"/>
          </a:xfrm>
          <a:prstGeom prst="rect">
            <a:avLst/>
          </a:prstGeom>
          <a:noFill/>
        </p:spPr>
        <p:txBody>
          <a:bodyPr wrap="square">
            <a:spAutoFit/>
          </a:bodyPr>
          <a:lstStyle/>
          <a:p>
            <a:pPr algn="just">
              <a:spcAft>
                <a:spcPts val="1200"/>
              </a:spcAft>
            </a:pPr>
            <a:r>
              <a:rPr lang="en-US" sz="2000" dirty="0">
                <a:sym typeface="Wingdings" panose="05000000000000000000" pitchFamily="2" charset="2"/>
              </a:rPr>
              <a:t> Private keys  Public keys  ECDH  Shared secret    </a:t>
            </a:r>
            <a:endParaRPr lang="en-US" sz="2000" dirty="0"/>
          </a:p>
        </p:txBody>
      </p:sp>
      <p:sp>
        <p:nvSpPr>
          <p:cNvPr id="3" name="TextBox 2">
            <a:extLst>
              <a:ext uri="{FF2B5EF4-FFF2-40B4-BE49-F238E27FC236}">
                <a16:creationId xmlns:a16="http://schemas.microsoft.com/office/drawing/2014/main" id="{0F3E0E22-17B1-41C6-1830-C69C253AC3C2}"/>
              </a:ext>
            </a:extLst>
          </p:cNvPr>
          <p:cNvSpPr txBox="1"/>
          <p:nvPr/>
        </p:nvSpPr>
        <p:spPr>
          <a:xfrm>
            <a:off x="4056025" y="2127308"/>
            <a:ext cx="3875192" cy="400110"/>
          </a:xfrm>
          <a:prstGeom prst="rect">
            <a:avLst/>
          </a:prstGeom>
          <a:noFill/>
        </p:spPr>
        <p:txBody>
          <a:bodyPr wrap="square">
            <a:spAutoFit/>
          </a:bodyPr>
          <a:lstStyle/>
          <a:p>
            <a:pPr algn="just">
              <a:spcAft>
                <a:spcPts val="1200"/>
              </a:spcAft>
            </a:pPr>
            <a:r>
              <a:rPr lang="en-US" sz="2000" dirty="0"/>
              <a:t>KDFs </a:t>
            </a:r>
            <a:r>
              <a:rPr lang="en-US" sz="2000" dirty="0">
                <a:sym typeface="Wingdings" panose="05000000000000000000" pitchFamily="2" charset="2"/>
              </a:rPr>
              <a:t> rand  EDIV  IVs </a:t>
            </a:r>
            <a:endParaRPr lang="en-US" sz="2000" dirty="0"/>
          </a:p>
        </p:txBody>
      </p:sp>
      <p:grpSp>
        <p:nvGrpSpPr>
          <p:cNvPr id="11" name="Group 10">
            <a:extLst>
              <a:ext uri="{FF2B5EF4-FFF2-40B4-BE49-F238E27FC236}">
                <a16:creationId xmlns:a16="http://schemas.microsoft.com/office/drawing/2014/main" id="{D85B4AF3-74A1-B668-1E3B-2410997BE593}"/>
              </a:ext>
            </a:extLst>
          </p:cNvPr>
          <p:cNvGrpSpPr/>
          <p:nvPr/>
        </p:nvGrpSpPr>
        <p:grpSpPr>
          <a:xfrm>
            <a:off x="7827522" y="1351888"/>
            <a:ext cx="1759238" cy="1254732"/>
            <a:chOff x="7827522" y="1428890"/>
            <a:chExt cx="1759238" cy="1254732"/>
          </a:xfrm>
        </p:grpSpPr>
        <p:sp>
          <p:nvSpPr>
            <p:cNvPr id="4" name="TextBox 3">
              <a:extLst>
                <a:ext uri="{FF2B5EF4-FFF2-40B4-BE49-F238E27FC236}">
                  <a16:creationId xmlns:a16="http://schemas.microsoft.com/office/drawing/2014/main" id="{83080108-D09C-A234-2C24-5CB608B1F9A5}"/>
                </a:ext>
              </a:extLst>
            </p:cNvPr>
            <p:cNvSpPr txBox="1"/>
            <p:nvPr/>
          </p:nvSpPr>
          <p:spPr>
            <a:xfrm>
              <a:off x="7827522" y="2390464"/>
              <a:ext cx="1759238" cy="293158"/>
            </a:xfrm>
            <a:prstGeom prst="rect">
              <a:avLst/>
            </a:prstGeom>
            <a:noFill/>
          </p:spPr>
          <p:txBody>
            <a:bodyPr wrap="square">
              <a:spAutoFit/>
            </a:bodyPr>
            <a:lstStyle/>
            <a:p>
              <a:pPr algn="just">
                <a:spcAft>
                  <a:spcPts val="1200"/>
                </a:spcAft>
              </a:pPr>
              <a:r>
                <a:rPr lang="en-US" sz="2000" dirty="0">
                  <a:sym typeface="Wingdings" panose="05000000000000000000" pitchFamily="2" charset="2"/>
                </a:rPr>
                <a:t>Session key  </a:t>
              </a:r>
              <a:endParaRPr lang="en-US" sz="2000" dirty="0"/>
            </a:p>
          </p:txBody>
        </p:sp>
        <p:pic>
          <p:nvPicPr>
            <p:cNvPr id="2052" name="Picture 4">
              <a:extLst>
                <a:ext uri="{FF2B5EF4-FFF2-40B4-BE49-F238E27FC236}">
                  <a16:creationId xmlns:a16="http://schemas.microsoft.com/office/drawing/2014/main" id="{BD178FD5-B744-E230-D8A0-037B696954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883" t="8989" r="13696" b="16631"/>
            <a:stretch/>
          </p:blipFill>
          <p:spPr bwMode="auto">
            <a:xfrm>
              <a:off x="8077778" y="1428890"/>
              <a:ext cx="1029903" cy="105776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6C4C2110-89C0-C0B8-166D-72F9025FE44F}"/>
              </a:ext>
            </a:extLst>
          </p:cNvPr>
          <p:cNvSpPr txBox="1"/>
          <p:nvPr/>
        </p:nvSpPr>
        <p:spPr>
          <a:xfrm>
            <a:off x="6033298" y="3290202"/>
            <a:ext cx="3450066" cy="461665"/>
          </a:xfrm>
          <a:prstGeom prst="rect">
            <a:avLst/>
          </a:prstGeom>
          <a:noFill/>
        </p:spPr>
        <p:txBody>
          <a:bodyPr wrap="square">
            <a:spAutoFit/>
          </a:bodyPr>
          <a:lstStyle/>
          <a:p>
            <a:pPr algn="ctr"/>
            <a:r>
              <a:rPr lang="en-US" sz="2400" b="1" dirty="0"/>
              <a:t>Secure Connections</a:t>
            </a:r>
            <a:endParaRPr lang="en-US" sz="2400" dirty="0"/>
          </a:p>
        </p:txBody>
      </p:sp>
    </p:spTree>
    <p:extLst>
      <p:ext uri="{BB962C8B-B14F-4D97-AF65-F5344CB8AC3E}">
        <p14:creationId xmlns:p14="http://schemas.microsoft.com/office/powerpoint/2010/main" val="9470881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324AF-6434-BA96-7CBB-8EE9D129FE69}"/>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CF93DFDD-EE33-2936-F622-C0C32CD00F8A}"/>
              </a:ext>
            </a:extLst>
          </p:cNvPr>
          <p:cNvSpPr>
            <a:spLocks noGrp="1"/>
          </p:cNvSpPr>
          <p:nvPr>
            <p:ph type="sldNum" sz="quarter" idx="12"/>
          </p:nvPr>
        </p:nvSpPr>
        <p:spPr/>
        <p:txBody>
          <a:bodyPr/>
          <a:lstStyle/>
          <a:p>
            <a:pPr>
              <a:defRPr/>
            </a:pPr>
            <a:fld id="{A68DF897-BF7D-364E-94C4-DBD7D61CD3A9}" type="slidenum">
              <a:rPr lang="en-US" smtClean="0"/>
              <a:pPr>
                <a:defRPr/>
              </a:pPr>
              <a:t>38</a:t>
            </a:fld>
            <a:endParaRPr lang="en-US" dirty="0"/>
          </a:p>
        </p:txBody>
      </p:sp>
      <p:sp>
        <p:nvSpPr>
          <p:cNvPr id="15" name="Title 3" descr="Heading">
            <a:extLst>
              <a:ext uri="{FF2B5EF4-FFF2-40B4-BE49-F238E27FC236}">
                <a16:creationId xmlns:a16="http://schemas.microsoft.com/office/drawing/2014/main" id="{C687CB81-2AB8-DBD1-49A2-50DBEC859220}"/>
              </a:ext>
            </a:extLst>
          </p:cNvPr>
          <p:cNvSpPr>
            <a:spLocks noGrp="1"/>
          </p:cNvSpPr>
          <p:nvPr>
            <p:ph type="title"/>
          </p:nvPr>
        </p:nvSpPr>
        <p:spPr>
          <a:xfrm>
            <a:off x="213351" y="108366"/>
            <a:ext cx="7017766" cy="508062"/>
          </a:xfrm>
        </p:spPr>
        <p:txBody>
          <a:bodyPr/>
          <a:lstStyle/>
          <a:p>
            <a:r>
              <a:rPr lang="en-US" sz="2600" dirty="0">
                <a:solidFill>
                  <a:schemeClr val="bg1"/>
                </a:solidFill>
              </a:rPr>
              <a:t>CGM Experimental Results (DoS Attacks) </a:t>
            </a:r>
            <a:endParaRPr lang="en-GB" sz="2600" dirty="0">
              <a:solidFill>
                <a:schemeClr val="bg1"/>
              </a:solidFill>
            </a:endParaRPr>
          </a:p>
        </p:txBody>
      </p:sp>
      <p:grpSp>
        <p:nvGrpSpPr>
          <p:cNvPr id="2" name="Group 1">
            <a:extLst>
              <a:ext uri="{FF2B5EF4-FFF2-40B4-BE49-F238E27FC236}">
                <a16:creationId xmlns:a16="http://schemas.microsoft.com/office/drawing/2014/main" id="{4F070792-F759-6689-954E-8D702B5A5ED5}"/>
              </a:ext>
            </a:extLst>
          </p:cNvPr>
          <p:cNvGrpSpPr/>
          <p:nvPr/>
        </p:nvGrpSpPr>
        <p:grpSpPr>
          <a:xfrm>
            <a:off x="2080547" y="677131"/>
            <a:ext cx="8405210" cy="5947605"/>
            <a:chOff x="2080547" y="744506"/>
            <a:chExt cx="8405210" cy="5947605"/>
          </a:xfrm>
        </p:grpSpPr>
        <p:pic>
          <p:nvPicPr>
            <p:cNvPr id="7" name="Picture 6">
              <a:extLst>
                <a:ext uri="{FF2B5EF4-FFF2-40B4-BE49-F238E27FC236}">
                  <a16:creationId xmlns:a16="http://schemas.microsoft.com/office/drawing/2014/main" id="{2745368C-E863-FA06-F2DB-DC3E68330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0547" y="744506"/>
              <a:ext cx="2745903" cy="5947605"/>
            </a:xfrm>
            <a:prstGeom prst="rect">
              <a:avLst/>
            </a:prstGeom>
            <a:ln w="28575">
              <a:solidFill>
                <a:schemeClr val="tx1"/>
              </a:solidFill>
            </a:ln>
          </p:spPr>
        </p:pic>
        <p:grpSp>
          <p:nvGrpSpPr>
            <p:cNvPr id="10" name="Group 9">
              <a:extLst>
                <a:ext uri="{FF2B5EF4-FFF2-40B4-BE49-F238E27FC236}">
                  <a16:creationId xmlns:a16="http://schemas.microsoft.com/office/drawing/2014/main" id="{8B3191D2-FECA-5E36-B774-FA22041B6770}"/>
                </a:ext>
              </a:extLst>
            </p:cNvPr>
            <p:cNvGrpSpPr/>
            <p:nvPr/>
          </p:nvGrpSpPr>
          <p:grpSpPr>
            <a:xfrm>
              <a:off x="4862826" y="744506"/>
              <a:ext cx="5622931" cy="5942415"/>
              <a:chOff x="8005620" y="1842770"/>
              <a:chExt cx="4272509" cy="4456431"/>
            </a:xfrm>
          </p:grpSpPr>
          <p:pic>
            <p:nvPicPr>
              <p:cNvPr id="12" name="Picture 11" descr="A black cellphone with green and white text on the screen&#10;&#10;Description automatically generated">
                <a:extLst>
                  <a:ext uri="{FF2B5EF4-FFF2-40B4-BE49-F238E27FC236}">
                    <a16:creationId xmlns:a16="http://schemas.microsoft.com/office/drawing/2014/main" id="{A573A238-0B6A-5476-24BD-D4F3A39ADCC0}"/>
                  </a:ext>
                </a:extLst>
              </p:cNvPr>
              <p:cNvPicPr>
                <a:picLocks noChangeAspect="1"/>
              </p:cNvPicPr>
              <p:nvPr/>
            </p:nvPicPr>
            <p:blipFill rotWithShape="1">
              <a:blip r:embed="rId4">
                <a:extLst>
                  <a:ext uri="{28A0092B-C50C-407E-A947-70E740481C1C}">
                    <a14:useLocalDpi xmlns:a14="http://schemas.microsoft.com/office/drawing/2010/main" val="0"/>
                  </a:ext>
                </a:extLst>
              </a:blip>
              <a:srcRect l="21173" t="7703" r="25703" b="8148"/>
              <a:stretch/>
            </p:blipFill>
            <p:spPr>
              <a:xfrm>
                <a:off x="10168092" y="1842770"/>
                <a:ext cx="2110037" cy="4456429"/>
              </a:xfrm>
              <a:prstGeom prst="rect">
                <a:avLst/>
              </a:prstGeom>
              <a:ln w="28575">
                <a:solidFill>
                  <a:schemeClr val="tx1"/>
                </a:solidFill>
              </a:ln>
            </p:spPr>
          </p:pic>
          <p:pic>
            <p:nvPicPr>
              <p:cNvPr id="13" name="Picture 12" descr="A cell phone with a graph on the screen&#10;&#10;Description automatically generated">
                <a:extLst>
                  <a:ext uri="{FF2B5EF4-FFF2-40B4-BE49-F238E27FC236}">
                    <a16:creationId xmlns:a16="http://schemas.microsoft.com/office/drawing/2014/main" id="{9C8E3F12-7F44-D289-D653-67236D6D65F1}"/>
                  </a:ext>
                </a:extLst>
              </p:cNvPr>
              <p:cNvPicPr>
                <a:picLocks noChangeAspect="1"/>
              </p:cNvPicPr>
              <p:nvPr/>
            </p:nvPicPr>
            <p:blipFill rotWithShape="1">
              <a:blip r:embed="rId5">
                <a:extLst>
                  <a:ext uri="{28A0092B-C50C-407E-A947-70E740481C1C}">
                    <a14:useLocalDpi xmlns:a14="http://schemas.microsoft.com/office/drawing/2010/main" val="0"/>
                  </a:ext>
                </a:extLst>
              </a:blip>
              <a:srcRect l="24125" t="9778" r="18197" b="1334"/>
              <a:stretch/>
            </p:blipFill>
            <p:spPr>
              <a:xfrm>
                <a:off x="8005620" y="1842771"/>
                <a:ext cx="2168796" cy="4456430"/>
              </a:xfrm>
              <a:prstGeom prst="rect">
                <a:avLst/>
              </a:prstGeom>
              <a:ln w="28575">
                <a:solidFill>
                  <a:schemeClr val="tx1"/>
                </a:solidFill>
              </a:ln>
            </p:spPr>
          </p:pic>
        </p:grpSp>
      </p:grpSp>
      <p:sp>
        <p:nvSpPr>
          <p:cNvPr id="17" name="Oval 16">
            <a:extLst>
              <a:ext uri="{FF2B5EF4-FFF2-40B4-BE49-F238E27FC236}">
                <a16:creationId xmlns:a16="http://schemas.microsoft.com/office/drawing/2014/main" id="{A8ABBCC7-74A4-D003-A3E7-A231168F1138}"/>
              </a:ext>
            </a:extLst>
          </p:cNvPr>
          <p:cNvSpPr/>
          <p:nvPr/>
        </p:nvSpPr>
        <p:spPr>
          <a:xfrm>
            <a:off x="9196945" y="3844966"/>
            <a:ext cx="548640" cy="548640"/>
          </a:xfrm>
          <a:prstGeom prst="ellipse">
            <a:avLst/>
          </a:prstGeom>
          <a:noFill/>
          <a:ln w="28575">
            <a:solidFill>
              <a:srgbClr val="5007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EB75223E-8E66-47B3-03A7-0BA441E0981E}"/>
              </a:ext>
            </a:extLst>
          </p:cNvPr>
          <p:cNvCxnSpPr>
            <a:cxnSpLocks/>
          </p:cNvCxnSpPr>
          <p:nvPr/>
        </p:nvCxnSpPr>
        <p:spPr>
          <a:xfrm>
            <a:off x="8920051" y="3324994"/>
            <a:ext cx="354449" cy="519970"/>
          </a:xfrm>
          <a:prstGeom prst="straightConnector1">
            <a:avLst/>
          </a:prstGeom>
          <a:ln w="76200">
            <a:solidFill>
              <a:srgbClr val="500778"/>
            </a:solidFill>
            <a:tailEnd type="triangle"/>
          </a:ln>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F82F9EE6-769A-B5CF-DC9D-E846510B7629}"/>
              </a:ext>
            </a:extLst>
          </p:cNvPr>
          <p:cNvSpPr/>
          <p:nvPr/>
        </p:nvSpPr>
        <p:spPr>
          <a:xfrm>
            <a:off x="5643953" y="1607419"/>
            <a:ext cx="1310640" cy="1112835"/>
          </a:xfrm>
          <a:prstGeom prst="ellipse">
            <a:avLst/>
          </a:prstGeom>
          <a:noFill/>
          <a:ln w="28575">
            <a:solidFill>
              <a:srgbClr val="5007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8DE47531-F703-8730-6CD4-525D73CFB900}"/>
              </a:ext>
            </a:extLst>
          </p:cNvPr>
          <p:cNvCxnSpPr>
            <a:cxnSpLocks/>
          </p:cNvCxnSpPr>
          <p:nvPr/>
        </p:nvCxnSpPr>
        <p:spPr>
          <a:xfrm flipV="1">
            <a:off x="5956725" y="2841921"/>
            <a:ext cx="272244" cy="743058"/>
          </a:xfrm>
          <a:prstGeom prst="straightConnector1">
            <a:avLst/>
          </a:prstGeom>
          <a:ln w="76200">
            <a:solidFill>
              <a:srgbClr val="500778"/>
            </a:solidFill>
            <a:tailEnd type="triangle"/>
          </a:ln>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5335DF92-19D3-2E36-88DA-550977E36FC3}"/>
              </a:ext>
            </a:extLst>
          </p:cNvPr>
          <p:cNvSpPr/>
          <p:nvPr/>
        </p:nvSpPr>
        <p:spPr>
          <a:xfrm>
            <a:off x="2282492" y="1607419"/>
            <a:ext cx="2342011" cy="1597467"/>
          </a:xfrm>
          <a:prstGeom prst="ellipse">
            <a:avLst/>
          </a:prstGeom>
          <a:noFill/>
          <a:ln w="28575">
            <a:solidFill>
              <a:srgbClr val="5007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500778"/>
              </a:solidFill>
            </a:endParaRPr>
          </a:p>
        </p:txBody>
      </p:sp>
      <p:cxnSp>
        <p:nvCxnSpPr>
          <p:cNvPr id="22" name="Straight Arrow Connector 21">
            <a:extLst>
              <a:ext uri="{FF2B5EF4-FFF2-40B4-BE49-F238E27FC236}">
                <a16:creationId xmlns:a16="http://schemas.microsoft.com/office/drawing/2014/main" id="{0BD705D2-A998-7928-C1BB-BA88C3A39B92}"/>
              </a:ext>
            </a:extLst>
          </p:cNvPr>
          <p:cNvCxnSpPr>
            <a:cxnSpLocks/>
          </p:cNvCxnSpPr>
          <p:nvPr/>
        </p:nvCxnSpPr>
        <p:spPr>
          <a:xfrm flipV="1">
            <a:off x="2853091" y="3220780"/>
            <a:ext cx="272244" cy="743058"/>
          </a:xfrm>
          <a:prstGeom prst="straightConnector1">
            <a:avLst/>
          </a:prstGeom>
          <a:ln w="76200">
            <a:solidFill>
              <a:srgbClr val="500778"/>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8E8BC08E-836F-84A1-47BF-0AE7F72120B6}"/>
              </a:ext>
            </a:extLst>
          </p:cNvPr>
          <p:cNvSpPr txBox="1"/>
          <p:nvPr/>
        </p:nvSpPr>
        <p:spPr>
          <a:xfrm>
            <a:off x="2461966" y="3963838"/>
            <a:ext cx="663369" cy="369332"/>
          </a:xfrm>
          <a:prstGeom prst="rect">
            <a:avLst/>
          </a:prstGeom>
          <a:noFill/>
        </p:spPr>
        <p:txBody>
          <a:bodyPr wrap="square" rtlCol="0">
            <a:spAutoFit/>
          </a:bodyPr>
          <a:lstStyle/>
          <a:p>
            <a:pPr algn="ctr"/>
            <a:r>
              <a:rPr lang="en-GB" dirty="0" err="1"/>
              <a:t>LoV</a:t>
            </a:r>
            <a:endParaRPr lang="en-GB" dirty="0"/>
          </a:p>
        </p:txBody>
      </p:sp>
      <p:sp>
        <p:nvSpPr>
          <p:cNvPr id="4" name="TextBox 3">
            <a:extLst>
              <a:ext uri="{FF2B5EF4-FFF2-40B4-BE49-F238E27FC236}">
                <a16:creationId xmlns:a16="http://schemas.microsoft.com/office/drawing/2014/main" id="{347D2B72-AD96-DC5D-F3D2-49BF03091356}"/>
              </a:ext>
            </a:extLst>
          </p:cNvPr>
          <p:cNvSpPr txBox="1"/>
          <p:nvPr/>
        </p:nvSpPr>
        <p:spPr>
          <a:xfrm>
            <a:off x="5625040" y="3594506"/>
            <a:ext cx="663369" cy="369332"/>
          </a:xfrm>
          <a:prstGeom prst="rect">
            <a:avLst/>
          </a:prstGeom>
          <a:noFill/>
        </p:spPr>
        <p:txBody>
          <a:bodyPr wrap="square" rtlCol="0">
            <a:spAutoFit/>
          </a:bodyPr>
          <a:lstStyle/>
          <a:p>
            <a:pPr algn="ctr"/>
            <a:r>
              <a:rPr lang="en-GB" dirty="0" err="1"/>
              <a:t>LoV</a:t>
            </a:r>
            <a:endParaRPr lang="en-GB" dirty="0"/>
          </a:p>
        </p:txBody>
      </p:sp>
      <p:sp>
        <p:nvSpPr>
          <p:cNvPr id="5" name="TextBox 4">
            <a:extLst>
              <a:ext uri="{FF2B5EF4-FFF2-40B4-BE49-F238E27FC236}">
                <a16:creationId xmlns:a16="http://schemas.microsoft.com/office/drawing/2014/main" id="{1DC45AF7-49AB-431C-1054-87AEA63C33E2}"/>
              </a:ext>
            </a:extLst>
          </p:cNvPr>
          <p:cNvSpPr txBox="1"/>
          <p:nvPr/>
        </p:nvSpPr>
        <p:spPr>
          <a:xfrm>
            <a:off x="8533576" y="2946234"/>
            <a:ext cx="663369" cy="369332"/>
          </a:xfrm>
          <a:prstGeom prst="rect">
            <a:avLst/>
          </a:prstGeom>
          <a:noFill/>
        </p:spPr>
        <p:txBody>
          <a:bodyPr wrap="square" rtlCol="0">
            <a:spAutoFit/>
          </a:bodyPr>
          <a:lstStyle/>
          <a:p>
            <a:pPr algn="ctr"/>
            <a:r>
              <a:rPr lang="en-GB" dirty="0" err="1"/>
              <a:t>LoV</a:t>
            </a:r>
            <a:endParaRPr lang="en-GB" dirty="0"/>
          </a:p>
        </p:txBody>
      </p:sp>
    </p:spTree>
    <p:extLst>
      <p:ext uri="{BB962C8B-B14F-4D97-AF65-F5344CB8AC3E}">
        <p14:creationId xmlns:p14="http://schemas.microsoft.com/office/powerpoint/2010/main" val="3877217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9B1396F-1AB7-3884-2EC4-92CF865AB86D}"/>
              </a:ext>
            </a:extLst>
          </p:cNvPr>
          <p:cNvSpPr>
            <a:spLocks noGrp="1"/>
          </p:cNvSpPr>
          <p:nvPr>
            <p:ph type="sldNum" sz="quarter" idx="12"/>
          </p:nvPr>
        </p:nvSpPr>
        <p:spPr/>
        <p:txBody>
          <a:bodyPr/>
          <a:lstStyle/>
          <a:p>
            <a:pPr>
              <a:defRPr/>
            </a:pPr>
            <a:fld id="{A68DF897-BF7D-364E-94C4-DBD7D61CD3A9}" type="slidenum">
              <a:rPr lang="en-US" smtClean="0"/>
              <a:pPr>
                <a:defRPr/>
              </a:pPr>
              <a:t>39</a:t>
            </a:fld>
            <a:endParaRPr lang="en-US" dirty="0"/>
          </a:p>
        </p:txBody>
      </p:sp>
      <p:sp>
        <p:nvSpPr>
          <p:cNvPr id="15" name="Title 3" descr="Heading">
            <a:extLst>
              <a:ext uri="{FF2B5EF4-FFF2-40B4-BE49-F238E27FC236}">
                <a16:creationId xmlns:a16="http://schemas.microsoft.com/office/drawing/2014/main" id="{B95B10DB-3C62-6667-0979-74475ACD17FF}"/>
              </a:ext>
            </a:extLst>
          </p:cNvPr>
          <p:cNvSpPr>
            <a:spLocks noGrp="1"/>
          </p:cNvSpPr>
          <p:nvPr>
            <p:ph type="title"/>
          </p:nvPr>
        </p:nvSpPr>
        <p:spPr>
          <a:xfrm>
            <a:off x="213351" y="108366"/>
            <a:ext cx="9525872" cy="508062"/>
          </a:xfrm>
        </p:spPr>
        <p:txBody>
          <a:bodyPr/>
          <a:lstStyle/>
          <a:p>
            <a:r>
              <a:rPr lang="en-US" sz="2600" dirty="0">
                <a:solidFill>
                  <a:schemeClr val="bg1"/>
                </a:solidFill>
              </a:rPr>
              <a:t>Key Findings</a:t>
            </a:r>
            <a:endParaRPr lang="en-GB" sz="2600" dirty="0">
              <a:solidFill>
                <a:schemeClr val="bg1"/>
              </a:solidFill>
            </a:endParaRPr>
          </a:p>
        </p:txBody>
      </p:sp>
      <p:graphicFrame>
        <p:nvGraphicFramePr>
          <p:cNvPr id="3" name="Table 2">
            <a:extLst>
              <a:ext uri="{FF2B5EF4-FFF2-40B4-BE49-F238E27FC236}">
                <a16:creationId xmlns:a16="http://schemas.microsoft.com/office/drawing/2014/main" id="{07BD9B34-B12B-ADAD-B620-3599218189CE}"/>
              </a:ext>
            </a:extLst>
          </p:cNvPr>
          <p:cNvGraphicFramePr>
            <a:graphicFrameLocks noGrp="1"/>
          </p:cNvGraphicFramePr>
          <p:nvPr/>
        </p:nvGraphicFramePr>
        <p:xfrm>
          <a:off x="791853" y="616428"/>
          <a:ext cx="10737129" cy="5932287"/>
        </p:xfrm>
        <a:graphic>
          <a:graphicData uri="http://schemas.openxmlformats.org/drawingml/2006/table">
            <a:tbl>
              <a:tblPr firstRow="1" bandRow="1">
                <a:tableStyleId>{5C22544A-7EE6-4342-B048-85BDC9FD1C3A}</a:tableStyleId>
              </a:tblPr>
              <a:tblGrid>
                <a:gridCol w="2133785">
                  <a:extLst>
                    <a:ext uri="{9D8B030D-6E8A-4147-A177-3AD203B41FA5}">
                      <a16:colId xmlns:a16="http://schemas.microsoft.com/office/drawing/2014/main" val="2455722489"/>
                    </a:ext>
                  </a:extLst>
                </a:gridCol>
                <a:gridCol w="2161066">
                  <a:extLst>
                    <a:ext uri="{9D8B030D-6E8A-4147-A177-3AD203B41FA5}">
                      <a16:colId xmlns:a16="http://schemas.microsoft.com/office/drawing/2014/main" val="480872402"/>
                    </a:ext>
                  </a:extLst>
                </a:gridCol>
                <a:gridCol w="2147426">
                  <a:extLst>
                    <a:ext uri="{9D8B030D-6E8A-4147-A177-3AD203B41FA5}">
                      <a16:colId xmlns:a16="http://schemas.microsoft.com/office/drawing/2014/main" val="1430134657"/>
                    </a:ext>
                  </a:extLst>
                </a:gridCol>
                <a:gridCol w="2147426">
                  <a:extLst>
                    <a:ext uri="{9D8B030D-6E8A-4147-A177-3AD203B41FA5}">
                      <a16:colId xmlns:a16="http://schemas.microsoft.com/office/drawing/2014/main" val="1959354134"/>
                    </a:ext>
                  </a:extLst>
                </a:gridCol>
                <a:gridCol w="2147426">
                  <a:extLst>
                    <a:ext uri="{9D8B030D-6E8A-4147-A177-3AD203B41FA5}">
                      <a16:colId xmlns:a16="http://schemas.microsoft.com/office/drawing/2014/main" val="1325480621"/>
                    </a:ext>
                  </a:extLst>
                </a:gridCol>
              </a:tblGrid>
              <a:tr h="632481">
                <a:tc rowSpan="2">
                  <a:txBody>
                    <a:bodyPr/>
                    <a:lstStyle/>
                    <a:p>
                      <a:pPr algn="ctr"/>
                      <a:r>
                        <a:rPr lang="en-US" dirty="0"/>
                        <a:t>Devices</a:t>
                      </a:r>
                      <a:endParaRPr lang="en-GB" dirty="0"/>
                    </a:p>
                  </a:txBody>
                  <a:tcPr anchor="ctr">
                    <a:solidFill>
                      <a:srgbClr val="500777"/>
                    </a:solidFill>
                  </a:tcPr>
                </a:tc>
                <a:tc gridSpan="4">
                  <a:txBody>
                    <a:bodyPr/>
                    <a:lstStyle/>
                    <a:p>
                      <a:pPr algn="ctr"/>
                      <a:r>
                        <a:rPr lang="en-US" dirty="0"/>
                        <a:t>Types of Attacks</a:t>
                      </a:r>
                      <a:endParaRPr lang="en-GB" dirty="0"/>
                    </a:p>
                  </a:txBody>
                  <a:tcPr anchor="ctr">
                    <a:solidFill>
                      <a:srgbClr val="500777"/>
                    </a:solidFill>
                  </a:tcPr>
                </a:tc>
                <a:tc hMerge="1">
                  <a:txBody>
                    <a:bodyPr/>
                    <a:lstStyle/>
                    <a:p>
                      <a:pPr algn="ctr"/>
                      <a:endParaRPr lang="en-GB" dirty="0"/>
                    </a:p>
                  </a:txBody>
                  <a:tcPr anchor="ctr">
                    <a:solidFill>
                      <a:srgbClr val="500777"/>
                    </a:solidFill>
                  </a:tcPr>
                </a:tc>
                <a:tc hMerge="1">
                  <a:txBody>
                    <a:bodyPr/>
                    <a:lstStyle/>
                    <a:p>
                      <a:pPr algn="ctr"/>
                      <a:endParaRPr lang="en-GB" dirty="0"/>
                    </a:p>
                  </a:txBody>
                  <a:tcPr anchor="ctr">
                    <a:solidFill>
                      <a:srgbClr val="500777"/>
                    </a:solidFill>
                  </a:tcPr>
                </a:tc>
                <a:tc hMerge="1">
                  <a:txBody>
                    <a:bodyPr/>
                    <a:lstStyle/>
                    <a:p>
                      <a:pPr algn="ctr"/>
                      <a:endParaRPr lang="en-GB" dirty="0"/>
                    </a:p>
                  </a:txBody>
                  <a:tcPr anchor="ctr">
                    <a:solidFill>
                      <a:srgbClr val="500777"/>
                    </a:solidFill>
                  </a:tcPr>
                </a:tc>
                <a:extLst>
                  <a:ext uri="{0D108BD9-81ED-4DB2-BD59-A6C34878D82A}">
                    <a16:rowId xmlns:a16="http://schemas.microsoft.com/office/drawing/2014/main" val="1914087802"/>
                  </a:ext>
                </a:extLst>
              </a:tr>
              <a:tr h="819246">
                <a:tc vMerge="1">
                  <a:txBody>
                    <a:bodyPr/>
                    <a:lstStyle/>
                    <a:p>
                      <a:pPr algn="ctr"/>
                      <a:endParaRPr lang="en-GB" dirty="0"/>
                    </a:p>
                  </a:txBody>
                  <a:tcPr anchor="ctr"/>
                </a:tc>
                <a:tc>
                  <a:txBody>
                    <a:bodyPr/>
                    <a:lstStyle/>
                    <a:p>
                      <a:pPr algn="ctr"/>
                      <a:r>
                        <a:rPr lang="en-US" sz="1600" b="1" dirty="0"/>
                        <a:t>Sniffing</a:t>
                      </a:r>
                    </a:p>
                    <a:p>
                      <a:pPr algn="ctr"/>
                      <a:r>
                        <a:rPr lang="en-US" sz="1600" b="1" dirty="0"/>
                        <a:t>(Eavesdropping)</a:t>
                      </a:r>
                      <a:endParaRPr lang="en-GB" sz="1600" b="1" dirty="0"/>
                    </a:p>
                  </a:txBody>
                  <a:tcPr anchor="ctr">
                    <a:solidFill>
                      <a:srgbClr val="F6E2FE"/>
                    </a:solidFill>
                  </a:tcPr>
                </a:tc>
                <a:tc>
                  <a:txBody>
                    <a:bodyPr/>
                    <a:lstStyle/>
                    <a:p>
                      <a:pPr algn="ctr"/>
                      <a:r>
                        <a:rPr lang="en-US" sz="1600" b="1" dirty="0"/>
                        <a:t>Passive MITM</a:t>
                      </a:r>
                    </a:p>
                    <a:p>
                      <a:pPr algn="ctr"/>
                      <a:r>
                        <a:rPr lang="en-US" sz="1600" b="1" dirty="0"/>
                        <a:t>(Eavesdropping)</a:t>
                      </a:r>
                      <a:endParaRPr lang="en-GB" sz="1600" b="1" dirty="0"/>
                    </a:p>
                  </a:txBody>
                  <a:tcPr anchor="ctr">
                    <a:solidFill>
                      <a:srgbClr val="F6E2FE"/>
                    </a:solidFill>
                  </a:tcPr>
                </a:tc>
                <a:tc>
                  <a:txBody>
                    <a:bodyPr/>
                    <a:lstStyle/>
                    <a:p>
                      <a:pPr algn="ctr"/>
                      <a:r>
                        <a:rPr lang="en-US" sz="1600" b="1" dirty="0"/>
                        <a:t>Active MITM</a:t>
                      </a:r>
                    </a:p>
                    <a:p>
                      <a:pPr algn="ctr"/>
                      <a:r>
                        <a:rPr lang="en-US" sz="1600" b="1" dirty="0"/>
                        <a:t>(Data Manipulation)</a:t>
                      </a:r>
                      <a:endParaRPr lang="en-GB" sz="1600" b="1" dirty="0"/>
                    </a:p>
                  </a:txBody>
                  <a:tcPr anchor="ctr">
                    <a:solidFill>
                      <a:srgbClr val="F6E2FE"/>
                    </a:solidFill>
                  </a:tcPr>
                </a:tc>
                <a:tc>
                  <a:txBody>
                    <a:bodyPr/>
                    <a:lstStyle/>
                    <a:p>
                      <a:pPr algn="ctr"/>
                      <a:r>
                        <a:rPr lang="en-US" sz="1600" b="1" dirty="0"/>
                        <a:t>DoS</a:t>
                      </a:r>
                    </a:p>
                    <a:p>
                      <a:pPr algn="ctr"/>
                      <a:r>
                        <a:rPr lang="en-US" sz="1600" b="1" dirty="0"/>
                        <a:t>(Loss of View)</a:t>
                      </a:r>
                      <a:endParaRPr lang="en-GB" sz="1600" b="1" dirty="0"/>
                    </a:p>
                  </a:txBody>
                  <a:tcPr anchor="ctr">
                    <a:solidFill>
                      <a:srgbClr val="F6E2FE"/>
                    </a:solidFill>
                  </a:tcPr>
                </a:tc>
                <a:extLst>
                  <a:ext uri="{0D108BD9-81ED-4DB2-BD59-A6C34878D82A}">
                    <a16:rowId xmlns:a16="http://schemas.microsoft.com/office/drawing/2014/main" val="116517638"/>
                  </a:ext>
                </a:extLst>
              </a:tr>
              <a:tr h="463702">
                <a:tc>
                  <a:txBody>
                    <a:bodyPr/>
                    <a:lstStyle/>
                    <a:p>
                      <a:pPr algn="ctr"/>
                      <a:r>
                        <a:rPr lang="en-US" dirty="0" err="1"/>
                        <a:t>SnapECG</a:t>
                      </a:r>
                      <a:r>
                        <a:rPr lang="en-US" dirty="0"/>
                        <a:t> </a:t>
                      </a:r>
                    </a:p>
                    <a:p>
                      <a:pPr algn="ctr"/>
                      <a:r>
                        <a:rPr lang="en-US" b="1" dirty="0"/>
                        <a:t>(ECG)</a:t>
                      </a:r>
                      <a:endParaRPr lang="en-GB" b="1" dirty="0"/>
                    </a:p>
                  </a:txBody>
                  <a:tcPr anchor="ctr">
                    <a:solidFill>
                      <a:srgbClr val="FCEFFF"/>
                    </a:solidFill>
                  </a:tcPr>
                </a:tc>
                <a:tc>
                  <a:txBody>
                    <a:bodyPr/>
                    <a:lstStyle/>
                    <a:p>
                      <a:pPr algn="ctr"/>
                      <a:r>
                        <a:rPr lang="en-GB" sz="3200" dirty="0">
                          <a:solidFill>
                            <a:srgbClr val="00B050"/>
                          </a:solidFill>
                          <a:latin typeface="Aptos" panose="020B0004020202020204" pitchFamily="34" charset="0"/>
                        </a:rPr>
                        <a:t>✓</a:t>
                      </a:r>
                      <a:endParaRPr lang="en-GB" sz="3200" dirty="0">
                        <a:solidFill>
                          <a:srgbClr val="00B050"/>
                        </a:solidFill>
                      </a:endParaRPr>
                    </a:p>
                  </a:txBody>
                  <a:tcPr anchor="ctr">
                    <a:solidFill>
                      <a:srgbClr val="FCE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B050"/>
                          </a:solidFill>
                          <a:latin typeface="Aptos" panose="020B0004020202020204" pitchFamily="34" charset="0"/>
                        </a:rPr>
                        <a:t>✓</a:t>
                      </a:r>
                      <a:endParaRPr lang="en-GB" sz="3200" dirty="0">
                        <a:solidFill>
                          <a:srgbClr val="00B050"/>
                        </a:solidFill>
                      </a:endParaRPr>
                    </a:p>
                  </a:txBody>
                  <a:tcPr anchor="ctr">
                    <a:solidFill>
                      <a:srgbClr val="FCEFFF"/>
                    </a:solidFill>
                  </a:tcPr>
                </a:tc>
                <a:tc>
                  <a:txBody>
                    <a:bodyPr/>
                    <a:lstStyle/>
                    <a:p>
                      <a:pPr algn="ctr"/>
                      <a:r>
                        <a:rPr lang="en-GB" sz="3200" dirty="0">
                          <a:solidFill>
                            <a:srgbClr val="00B050"/>
                          </a:solidFill>
                          <a:latin typeface="Aptos" panose="020B0004020202020204" pitchFamily="34" charset="0"/>
                        </a:rPr>
                        <a:t>✓</a:t>
                      </a:r>
                      <a:endParaRPr lang="en-GB" sz="3200" dirty="0">
                        <a:solidFill>
                          <a:srgbClr val="00B050"/>
                        </a:solidFill>
                      </a:endParaRPr>
                    </a:p>
                  </a:txBody>
                  <a:tcPr anchor="ctr">
                    <a:solidFill>
                      <a:srgbClr val="FCEFFF"/>
                    </a:solidFill>
                  </a:tcPr>
                </a:tc>
                <a:tc>
                  <a:txBody>
                    <a:bodyPr/>
                    <a:lstStyle/>
                    <a:p>
                      <a:pPr algn="ctr"/>
                      <a:r>
                        <a:rPr lang="en-GB" sz="3200" dirty="0">
                          <a:solidFill>
                            <a:srgbClr val="00B050"/>
                          </a:solidFill>
                          <a:latin typeface="Aptos" panose="020B0004020202020204" pitchFamily="34" charset="0"/>
                        </a:rPr>
                        <a:t>✓</a:t>
                      </a:r>
                      <a:endParaRPr lang="en-GB" sz="3200" dirty="0">
                        <a:solidFill>
                          <a:srgbClr val="00B050"/>
                        </a:solidFill>
                      </a:endParaRPr>
                    </a:p>
                  </a:txBody>
                  <a:tcPr anchor="ctr">
                    <a:solidFill>
                      <a:srgbClr val="FCEFFF"/>
                    </a:solidFill>
                  </a:tcPr>
                </a:tc>
                <a:extLst>
                  <a:ext uri="{0D108BD9-81ED-4DB2-BD59-A6C34878D82A}">
                    <a16:rowId xmlns:a16="http://schemas.microsoft.com/office/drawing/2014/main" val="3093788558"/>
                  </a:ext>
                </a:extLst>
              </a:tr>
              <a:tr h="463702">
                <a:tc>
                  <a:txBody>
                    <a:bodyPr/>
                    <a:lstStyle/>
                    <a:p>
                      <a:pPr algn="ctr"/>
                      <a:r>
                        <a:rPr lang="en-US" dirty="0" err="1"/>
                        <a:t>DuoEK</a:t>
                      </a:r>
                      <a:r>
                        <a:rPr lang="en-US" dirty="0"/>
                        <a:t> </a:t>
                      </a:r>
                      <a:r>
                        <a:rPr lang="en-US" dirty="0" err="1"/>
                        <a:t>Wellue</a:t>
                      </a:r>
                      <a:r>
                        <a:rPr lang="en-US" dirty="0"/>
                        <a:t> </a:t>
                      </a:r>
                      <a:r>
                        <a:rPr lang="en-US" b="1" dirty="0"/>
                        <a:t>(ECG)</a:t>
                      </a:r>
                    </a:p>
                  </a:txBody>
                  <a:tcPr anchor="ctr">
                    <a:solidFill>
                      <a:srgbClr val="F6E2F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kern="1200" dirty="0">
                          <a:solidFill>
                            <a:srgbClr val="00B050"/>
                          </a:solidFill>
                          <a:latin typeface="Aptos" panose="020B0004020202020204" pitchFamily="34" charset="0"/>
                          <a:ea typeface="+mn-ea"/>
                          <a:cs typeface="+mn-cs"/>
                        </a:rPr>
                        <a:t>✓</a:t>
                      </a:r>
                    </a:p>
                  </a:txBody>
                  <a:tcPr anchor="ctr">
                    <a:solidFill>
                      <a:srgbClr val="F6E2F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FF0000"/>
                          </a:solidFill>
                          <a:latin typeface="Aptos" panose="020B0004020202020204" pitchFamily="34" charset="0"/>
                        </a:rPr>
                        <a:t>✓</a:t>
                      </a:r>
                      <a:endParaRPr lang="en-GB" sz="3200" dirty="0">
                        <a:solidFill>
                          <a:srgbClr val="FF0000"/>
                        </a:solidFill>
                      </a:endParaRPr>
                    </a:p>
                  </a:txBody>
                  <a:tcPr anchor="ctr">
                    <a:solidFill>
                      <a:srgbClr val="F6E2FE"/>
                    </a:solidFill>
                  </a:tcPr>
                </a:tc>
                <a:tc>
                  <a:txBody>
                    <a:bodyPr/>
                    <a:lstStyle/>
                    <a:p>
                      <a:pPr algn="ctr"/>
                      <a:r>
                        <a:rPr lang="en-GB" sz="3600" dirty="0">
                          <a:solidFill>
                            <a:srgbClr val="FF0000"/>
                          </a:solidFill>
                          <a:latin typeface="Aptos" panose="020B0004020202020204" pitchFamily="34" charset="0"/>
                        </a:rPr>
                        <a:t>×</a:t>
                      </a:r>
                      <a:endParaRPr lang="en-GB" sz="3600" dirty="0">
                        <a:solidFill>
                          <a:srgbClr val="FF0000"/>
                        </a:solidFill>
                      </a:endParaRPr>
                    </a:p>
                  </a:txBody>
                  <a:tcPr anchor="ctr">
                    <a:solidFill>
                      <a:srgbClr val="F6E2F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kern="1200" dirty="0">
                          <a:solidFill>
                            <a:srgbClr val="00B050"/>
                          </a:solidFill>
                          <a:latin typeface="Aptos" panose="020B0004020202020204" pitchFamily="34" charset="0"/>
                          <a:ea typeface="+mn-ea"/>
                          <a:cs typeface="+mn-cs"/>
                        </a:rPr>
                        <a:t>✓</a:t>
                      </a:r>
                    </a:p>
                  </a:txBody>
                  <a:tcPr anchor="ctr">
                    <a:solidFill>
                      <a:srgbClr val="F6E2FE"/>
                    </a:solidFill>
                  </a:tcPr>
                </a:tc>
                <a:extLst>
                  <a:ext uri="{0D108BD9-81ED-4DB2-BD59-A6C34878D82A}">
                    <a16:rowId xmlns:a16="http://schemas.microsoft.com/office/drawing/2014/main" val="2391632155"/>
                  </a:ext>
                </a:extLst>
              </a:tr>
              <a:tr h="463702">
                <a:tc>
                  <a:txBody>
                    <a:bodyPr/>
                    <a:lstStyle/>
                    <a:p>
                      <a:pPr algn="ctr"/>
                      <a:r>
                        <a:rPr lang="en-US" dirty="0"/>
                        <a:t>OXYLINK </a:t>
                      </a:r>
                      <a:r>
                        <a:rPr lang="en-US" b="1" dirty="0"/>
                        <a:t>(Oximeter)</a:t>
                      </a:r>
                      <a:endParaRPr lang="en-GB" b="1" dirty="0"/>
                    </a:p>
                  </a:txBody>
                  <a:tcPr anchor="ctr">
                    <a:solidFill>
                      <a:srgbClr val="FCE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kern="1200" dirty="0">
                          <a:solidFill>
                            <a:srgbClr val="00B050"/>
                          </a:solidFill>
                          <a:latin typeface="Aptos" panose="020B0004020202020204" pitchFamily="34" charset="0"/>
                          <a:ea typeface="+mn-ea"/>
                          <a:cs typeface="+mn-cs"/>
                        </a:rPr>
                        <a:t>✓</a:t>
                      </a:r>
                    </a:p>
                  </a:txBody>
                  <a:tcPr anchor="ctr">
                    <a:solidFill>
                      <a:srgbClr val="FCE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kern="1200" dirty="0">
                          <a:solidFill>
                            <a:srgbClr val="00B050"/>
                          </a:solidFill>
                          <a:latin typeface="Aptos" panose="020B0004020202020204" pitchFamily="34" charset="0"/>
                          <a:ea typeface="+mn-ea"/>
                          <a:cs typeface="+mn-cs"/>
                        </a:rPr>
                        <a:t>✓</a:t>
                      </a:r>
                    </a:p>
                  </a:txBody>
                  <a:tcPr anchor="ctr">
                    <a:solidFill>
                      <a:srgbClr val="FCE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kern="1200" dirty="0">
                          <a:solidFill>
                            <a:srgbClr val="00B050"/>
                          </a:solidFill>
                          <a:latin typeface="Aptos" panose="020B0004020202020204" pitchFamily="34" charset="0"/>
                          <a:ea typeface="+mn-ea"/>
                          <a:cs typeface="+mn-cs"/>
                        </a:rPr>
                        <a:t>✓</a:t>
                      </a:r>
                    </a:p>
                  </a:txBody>
                  <a:tcPr anchor="ctr">
                    <a:solidFill>
                      <a:srgbClr val="FCE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kern="1200" dirty="0">
                          <a:solidFill>
                            <a:srgbClr val="00B050"/>
                          </a:solidFill>
                          <a:latin typeface="Aptos" panose="020B0004020202020204" pitchFamily="34" charset="0"/>
                          <a:ea typeface="+mn-ea"/>
                          <a:cs typeface="+mn-cs"/>
                        </a:rPr>
                        <a:t>✓</a:t>
                      </a:r>
                    </a:p>
                  </a:txBody>
                  <a:tcPr anchor="ctr">
                    <a:solidFill>
                      <a:srgbClr val="FCEFFF"/>
                    </a:solidFill>
                  </a:tcPr>
                </a:tc>
                <a:extLst>
                  <a:ext uri="{0D108BD9-81ED-4DB2-BD59-A6C34878D82A}">
                    <a16:rowId xmlns:a16="http://schemas.microsoft.com/office/drawing/2014/main" val="717927049"/>
                  </a:ext>
                </a:extLst>
              </a:tr>
              <a:tr h="463702">
                <a:tc>
                  <a:txBody>
                    <a:bodyPr/>
                    <a:lstStyle/>
                    <a:p>
                      <a:pPr algn="ctr"/>
                      <a:r>
                        <a:rPr lang="en-US" dirty="0"/>
                        <a:t>SleepO2 1400 </a:t>
                      </a:r>
                      <a:r>
                        <a:rPr lang="en-US" b="1" dirty="0"/>
                        <a:t>(Oximeter)</a:t>
                      </a:r>
                      <a:endParaRPr lang="en-GB" b="1" dirty="0"/>
                    </a:p>
                  </a:txBody>
                  <a:tcPr anchor="ctr">
                    <a:solidFill>
                      <a:srgbClr val="F6E2F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kern="1200" dirty="0">
                          <a:solidFill>
                            <a:srgbClr val="00B050"/>
                          </a:solidFill>
                          <a:latin typeface="Aptos" panose="020B0004020202020204" pitchFamily="34" charset="0"/>
                          <a:ea typeface="+mn-ea"/>
                          <a:cs typeface="+mn-cs"/>
                        </a:rPr>
                        <a:t>✓</a:t>
                      </a:r>
                    </a:p>
                  </a:txBody>
                  <a:tcPr anchor="ctr">
                    <a:solidFill>
                      <a:srgbClr val="F6E2F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kern="1200" dirty="0">
                          <a:solidFill>
                            <a:srgbClr val="00B050"/>
                          </a:solidFill>
                          <a:latin typeface="Aptos" panose="020B0004020202020204" pitchFamily="34" charset="0"/>
                          <a:ea typeface="+mn-ea"/>
                          <a:cs typeface="+mn-cs"/>
                        </a:rPr>
                        <a:t>✓</a:t>
                      </a:r>
                    </a:p>
                  </a:txBody>
                  <a:tcPr anchor="ctr">
                    <a:solidFill>
                      <a:srgbClr val="F6E2F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kern="1200" dirty="0">
                          <a:solidFill>
                            <a:srgbClr val="00B050"/>
                          </a:solidFill>
                          <a:latin typeface="Aptos" panose="020B0004020202020204" pitchFamily="34" charset="0"/>
                          <a:ea typeface="+mn-ea"/>
                          <a:cs typeface="+mn-cs"/>
                        </a:rPr>
                        <a:t>✓</a:t>
                      </a:r>
                    </a:p>
                  </a:txBody>
                  <a:tcPr anchor="ctr">
                    <a:solidFill>
                      <a:srgbClr val="F6E2F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kern="1200" dirty="0">
                          <a:solidFill>
                            <a:srgbClr val="00B050"/>
                          </a:solidFill>
                          <a:latin typeface="Aptos" panose="020B0004020202020204" pitchFamily="34" charset="0"/>
                          <a:ea typeface="+mn-ea"/>
                          <a:cs typeface="+mn-cs"/>
                        </a:rPr>
                        <a:t>✓</a:t>
                      </a:r>
                    </a:p>
                  </a:txBody>
                  <a:tcPr anchor="ctr">
                    <a:solidFill>
                      <a:srgbClr val="F6E2FE"/>
                    </a:solidFill>
                  </a:tcPr>
                </a:tc>
                <a:extLst>
                  <a:ext uri="{0D108BD9-81ED-4DB2-BD59-A6C34878D82A}">
                    <a16:rowId xmlns:a16="http://schemas.microsoft.com/office/drawing/2014/main" val="3829192816"/>
                  </a:ext>
                </a:extLst>
              </a:tr>
              <a:tr h="463702">
                <a:tc>
                  <a:txBody>
                    <a:bodyPr/>
                    <a:lstStyle/>
                    <a:p>
                      <a:pPr algn="ctr"/>
                      <a:r>
                        <a:rPr lang="en-US" dirty="0" err="1"/>
                        <a:t>Wellue</a:t>
                      </a:r>
                      <a:r>
                        <a:rPr lang="en-US" dirty="0"/>
                        <a:t> BP2A 2031 </a:t>
                      </a:r>
                      <a:r>
                        <a:rPr lang="en-US" b="1" dirty="0"/>
                        <a:t>(BPM)</a:t>
                      </a:r>
                    </a:p>
                  </a:txBody>
                  <a:tcPr anchor="ctr">
                    <a:solidFill>
                      <a:srgbClr val="FCE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kern="1200" dirty="0">
                          <a:solidFill>
                            <a:srgbClr val="00B050"/>
                          </a:solidFill>
                          <a:latin typeface="Aptos" panose="020B0004020202020204" pitchFamily="34" charset="0"/>
                          <a:ea typeface="+mn-ea"/>
                          <a:cs typeface="+mn-cs"/>
                        </a:rPr>
                        <a:t>✓</a:t>
                      </a:r>
                    </a:p>
                  </a:txBody>
                  <a:tcPr anchor="ctr">
                    <a:solidFill>
                      <a:srgbClr val="FCE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kern="1200" dirty="0">
                          <a:solidFill>
                            <a:srgbClr val="00B050"/>
                          </a:solidFill>
                          <a:latin typeface="Aptos" panose="020B0004020202020204" pitchFamily="34" charset="0"/>
                          <a:ea typeface="+mn-ea"/>
                          <a:cs typeface="+mn-cs"/>
                        </a:rPr>
                        <a:t>✓</a:t>
                      </a:r>
                    </a:p>
                  </a:txBody>
                  <a:tcPr anchor="ctr">
                    <a:solidFill>
                      <a:srgbClr val="FCE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kern="1200" dirty="0">
                          <a:solidFill>
                            <a:srgbClr val="00B050"/>
                          </a:solidFill>
                          <a:latin typeface="Aptos" panose="020B0004020202020204" pitchFamily="34" charset="0"/>
                          <a:ea typeface="+mn-ea"/>
                          <a:cs typeface="+mn-cs"/>
                        </a:rPr>
                        <a:t>✓</a:t>
                      </a:r>
                    </a:p>
                  </a:txBody>
                  <a:tcPr anchor="ctr">
                    <a:solidFill>
                      <a:srgbClr val="FCE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kern="1200" dirty="0">
                          <a:solidFill>
                            <a:srgbClr val="00B050"/>
                          </a:solidFill>
                          <a:latin typeface="Aptos" panose="020B0004020202020204" pitchFamily="34" charset="0"/>
                          <a:ea typeface="+mn-ea"/>
                          <a:cs typeface="+mn-cs"/>
                        </a:rPr>
                        <a:t>✓</a:t>
                      </a:r>
                    </a:p>
                  </a:txBody>
                  <a:tcPr anchor="ctr">
                    <a:solidFill>
                      <a:srgbClr val="FCEFFF"/>
                    </a:solidFill>
                  </a:tcPr>
                </a:tc>
                <a:extLst>
                  <a:ext uri="{0D108BD9-81ED-4DB2-BD59-A6C34878D82A}">
                    <a16:rowId xmlns:a16="http://schemas.microsoft.com/office/drawing/2014/main" val="2315138901"/>
                  </a:ext>
                </a:extLst>
              </a:tr>
              <a:tr h="463702">
                <a:tc>
                  <a:txBody>
                    <a:bodyPr/>
                    <a:lstStyle/>
                    <a:p>
                      <a:pPr algn="ctr"/>
                      <a:r>
                        <a:rPr lang="en-US" dirty="0"/>
                        <a:t>Dexcom ONE </a:t>
                      </a:r>
                      <a:r>
                        <a:rPr lang="en-US" b="1" dirty="0"/>
                        <a:t>(CGM)</a:t>
                      </a:r>
                      <a:endParaRPr lang="en-GB" b="1" dirty="0"/>
                    </a:p>
                  </a:txBody>
                  <a:tcPr anchor="ctr">
                    <a:solidFill>
                      <a:srgbClr val="F6E2F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kern="1200" dirty="0">
                          <a:solidFill>
                            <a:srgbClr val="00B050"/>
                          </a:solidFill>
                          <a:latin typeface="Aptos" panose="020B0004020202020204" pitchFamily="34" charset="0"/>
                          <a:ea typeface="+mn-ea"/>
                          <a:cs typeface="+mn-cs"/>
                        </a:rPr>
                        <a:t>✓</a:t>
                      </a:r>
                    </a:p>
                  </a:txBody>
                  <a:tcPr anchor="ctr">
                    <a:solidFill>
                      <a:srgbClr val="F6E2F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FF0000"/>
                          </a:solidFill>
                          <a:latin typeface="Aptos" panose="020B0004020202020204" pitchFamily="34" charset="0"/>
                        </a:rPr>
                        <a:t>✓</a:t>
                      </a:r>
                      <a:endParaRPr lang="en-GB" sz="3200" dirty="0">
                        <a:solidFill>
                          <a:srgbClr val="FF0000"/>
                        </a:solidFill>
                      </a:endParaRPr>
                    </a:p>
                  </a:txBody>
                  <a:tcPr anchor="ctr">
                    <a:solidFill>
                      <a:srgbClr val="F6E2FE"/>
                    </a:solidFill>
                  </a:tcPr>
                </a:tc>
                <a:tc>
                  <a:txBody>
                    <a:bodyPr/>
                    <a:lstStyle/>
                    <a:p>
                      <a:pPr algn="ctr"/>
                      <a:r>
                        <a:rPr lang="en-GB" sz="3600" dirty="0">
                          <a:solidFill>
                            <a:srgbClr val="FF0000"/>
                          </a:solidFill>
                          <a:latin typeface="Aptos" panose="020B0004020202020204" pitchFamily="34" charset="0"/>
                        </a:rPr>
                        <a:t>×</a:t>
                      </a:r>
                      <a:endParaRPr lang="en-GB" sz="3600" dirty="0">
                        <a:solidFill>
                          <a:srgbClr val="FF0000"/>
                        </a:solidFill>
                      </a:endParaRPr>
                    </a:p>
                  </a:txBody>
                  <a:tcPr anchor="ctr">
                    <a:solidFill>
                      <a:srgbClr val="F6E2F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kern="1200" dirty="0">
                          <a:solidFill>
                            <a:srgbClr val="00B050"/>
                          </a:solidFill>
                          <a:latin typeface="Aptos" panose="020B0004020202020204" pitchFamily="34" charset="0"/>
                          <a:ea typeface="+mn-ea"/>
                          <a:cs typeface="+mn-cs"/>
                        </a:rPr>
                        <a:t>✓</a:t>
                      </a:r>
                    </a:p>
                  </a:txBody>
                  <a:tcPr anchor="ctr">
                    <a:solidFill>
                      <a:srgbClr val="F6E2FE"/>
                    </a:solidFill>
                  </a:tcPr>
                </a:tc>
                <a:extLst>
                  <a:ext uri="{0D108BD9-81ED-4DB2-BD59-A6C34878D82A}">
                    <a16:rowId xmlns:a16="http://schemas.microsoft.com/office/drawing/2014/main" val="3485131851"/>
                  </a:ext>
                </a:extLst>
              </a:tr>
              <a:tr h="4637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t>FreeStyle</a:t>
                      </a:r>
                      <a:r>
                        <a:rPr lang="en-US" dirty="0"/>
                        <a:t> Libre 2 </a:t>
                      </a:r>
                      <a:r>
                        <a:rPr lang="en-US" b="1" dirty="0"/>
                        <a:t>(CGM)</a:t>
                      </a:r>
                      <a:endParaRPr lang="en-GB" b="1" dirty="0"/>
                    </a:p>
                  </a:txBody>
                  <a:tcPr anchor="ctr">
                    <a:solidFill>
                      <a:srgbClr val="FCE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kern="1200" dirty="0">
                          <a:solidFill>
                            <a:srgbClr val="00B050"/>
                          </a:solidFill>
                          <a:latin typeface="Aptos" panose="020B0004020202020204" pitchFamily="34" charset="0"/>
                          <a:ea typeface="+mn-ea"/>
                          <a:cs typeface="+mn-cs"/>
                        </a:rPr>
                        <a:t>✓</a:t>
                      </a:r>
                    </a:p>
                  </a:txBody>
                  <a:tcPr anchor="ctr">
                    <a:solidFill>
                      <a:srgbClr val="FCE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FF0000"/>
                          </a:solidFill>
                          <a:latin typeface="Aptos" panose="020B0004020202020204" pitchFamily="34" charset="0"/>
                        </a:rPr>
                        <a:t>✓</a:t>
                      </a:r>
                      <a:endParaRPr lang="en-GB" sz="3200" dirty="0">
                        <a:solidFill>
                          <a:srgbClr val="FF0000"/>
                        </a:solidFill>
                      </a:endParaRPr>
                    </a:p>
                  </a:txBody>
                  <a:tcPr anchor="ctr">
                    <a:solidFill>
                      <a:srgbClr val="FCEFFF"/>
                    </a:solidFill>
                  </a:tcPr>
                </a:tc>
                <a:tc>
                  <a:txBody>
                    <a:bodyPr/>
                    <a:lstStyle/>
                    <a:p>
                      <a:pPr algn="ctr"/>
                      <a:r>
                        <a:rPr lang="en-GB" sz="3600" dirty="0">
                          <a:solidFill>
                            <a:srgbClr val="FF0000"/>
                          </a:solidFill>
                          <a:latin typeface="Aptos" panose="020B0004020202020204" pitchFamily="34" charset="0"/>
                        </a:rPr>
                        <a:t>×</a:t>
                      </a:r>
                      <a:endParaRPr lang="en-GB" sz="3600" dirty="0">
                        <a:solidFill>
                          <a:srgbClr val="FF0000"/>
                        </a:solidFill>
                      </a:endParaRPr>
                    </a:p>
                  </a:txBody>
                  <a:tcPr anchor="ctr">
                    <a:solidFill>
                      <a:srgbClr val="FCE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kern="1200" dirty="0">
                          <a:solidFill>
                            <a:srgbClr val="00B050"/>
                          </a:solidFill>
                          <a:latin typeface="Aptos" panose="020B0004020202020204" pitchFamily="34" charset="0"/>
                          <a:ea typeface="+mn-ea"/>
                          <a:cs typeface="+mn-cs"/>
                        </a:rPr>
                        <a:t>✓</a:t>
                      </a:r>
                    </a:p>
                  </a:txBody>
                  <a:tcPr anchor="ctr">
                    <a:solidFill>
                      <a:srgbClr val="FCEFFF"/>
                    </a:solidFill>
                  </a:tcPr>
                </a:tc>
                <a:extLst>
                  <a:ext uri="{0D108BD9-81ED-4DB2-BD59-A6C34878D82A}">
                    <a16:rowId xmlns:a16="http://schemas.microsoft.com/office/drawing/2014/main" val="3608807223"/>
                  </a:ext>
                </a:extLst>
              </a:tr>
            </a:tbl>
          </a:graphicData>
        </a:graphic>
      </p:graphicFrame>
      <p:grpSp>
        <p:nvGrpSpPr>
          <p:cNvPr id="14" name="Group 13">
            <a:extLst>
              <a:ext uri="{FF2B5EF4-FFF2-40B4-BE49-F238E27FC236}">
                <a16:creationId xmlns:a16="http://schemas.microsoft.com/office/drawing/2014/main" id="{AD887C18-1B55-E8B1-C2CC-16F83A04CE79}"/>
              </a:ext>
            </a:extLst>
          </p:cNvPr>
          <p:cNvGrpSpPr/>
          <p:nvPr/>
        </p:nvGrpSpPr>
        <p:grpSpPr>
          <a:xfrm>
            <a:off x="6121894" y="2919585"/>
            <a:ext cx="184450" cy="3427065"/>
            <a:chOff x="6121894" y="3052935"/>
            <a:chExt cx="184450" cy="3427065"/>
          </a:xfrm>
        </p:grpSpPr>
        <p:cxnSp>
          <p:nvCxnSpPr>
            <p:cNvPr id="6" name="Straight Connector 5">
              <a:extLst>
                <a:ext uri="{FF2B5EF4-FFF2-40B4-BE49-F238E27FC236}">
                  <a16:creationId xmlns:a16="http://schemas.microsoft.com/office/drawing/2014/main" id="{F5563584-6EC2-A7CC-E350-175175712BB7}"/>
                </a:ext>
              </a:extLst>
            </p:cNvPr>
            <p:cNvCxnSpPr>
              <a:cxnSpLocks/>
            </p:cNvCxnSpPr>
            <p:nvPr/>
          </p:nvCxnSpPr>
          <p:spPr>
            <a:xfrm>
              <a:off x="6121894" y="3052935"/>
              <a:ext cx="184450" cy="2284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A6154CB-3433-2F44-7E03-8767A9FCEEA7}"/>
                </a:ext>
              </a:extLst>
            </p:cNvPr>
            <p:cNvCxnSpPr>
              <a:cxnSpLocks/>
            </p:cNvCxnSpPr>
            <p:nvPr/>
          </p:nvCxnSpPr>
          <p:spPr>
            <a:xfrm>
              <a:off x="6121894" y="5605549"/>
              <a:ext cx="184450" cy="2284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FC4B19E-6B2D-F367-B97A-035AFE75B3AD}"/>
                </a:ext>
              </a:extLst>
            </p:cNvPr>
            <p:cNvCxnSpPr>
              <a:cxnSpLocks/>
            </p:cNvCxnSpPr>
            <p:nvPr/>
          </p:nvCxnSpPr>
          <p:spPr>
            <a:xfrm>
              <a:off x="6121894" y="6251572"/>
              <a:ext cx="184450" cy="2284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29829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Our contribution: a testbed for running repeatable semi-automated IoT experiments at a scale (software and data available online)"/>
          <p:cNvSpPr txBox="1"/>
          <p:nvPr/>
        </p:nvSpPr>
        <p:spPr>
          <a:xfrm>
            <a:off x="113569" y="241307"/>
            <a:ext cx="3167895" cy="1737420"/>
          </a:xfrm>
          <a:prstGeom prst="rect">
            <a:avLst/>
          </a:prstGeom>
          <a:solidFill>
            <a:schemeClr val="accent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7733" tIns="67733" rIns="67733" bIns="67733" anchor="ctr">
            <a:spAutoFit/>
          </a:bodyPr>
          <a:lstStyle/>
          <a:p>
            <a:pPr algn="ctr" defTabSz="778914">
              <a:defRPr sz="2600" b="1">
                <a:solidFill>
                  <a:srgbClr val="FFFFFF"/>
                </a:solidFill>
                <a:latin typeface="Meta OT Normal"/>
                <a:ea typeface="Meta OT Normal"/>
                <a:cs typeface="Meta OT Normal"/>
                <a:sym typeface="Meta OT Normal"/>
              </a:defRPr>
            </a:pPr>
            <a:r>
              <a:rPr lang="en-GB" sz="3467" dirty="0"/>
              <a:t>210</a:t>
            </a:r>
            <a:r>
              <a:rPr sz="3467" dirty="0"/>
              <a:t> devices in </a:t>
            </a:r>
          </a:p>
          <a:p>
            <a:pPr algn="ctr" defTabSz="778914">
              <a:defRPr sz="2600" b="1">
                <a:solidFill>
                  <a:srgbClr val="FFFFFF"/>
                </a:solidFill>
                <a:latin typeface="Meta OT Normal"/>
                <a:ea typeface="Meta OT Normal"/>
                <a:cs typeface="Meta OT Normal"/>
                <a:sym typeface="Meta OT Normal"/>
              </a:defRPr>
            </a:pPr>
            <a:r>
              <a:rPr sz="3467" dirty="0"/>
              <a:t> different countries</a:t>
            </a:r>
          </a:p>
        </p:txBody>
      </p:sp>
      <p:pic>
        <p:nvPicPr>
          <p:cNvPr id="2" name="Picture 1" descr="A desk with computers and other electronics on it&#10;&#10;Description automatically generated">
            <a:extLst>
              <a:ext uri="{FF2B5EF4-FFF2-40B4-BE49-F238E27FC236}">
                <a16:creationId xmlns:a16="http://schemas.microsoft.com/office/drawing/2014/main" id="{16EA135E-F4D9-6675-B39E-51D8D52BA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3357" y="591030"/>
            <a:ext cx="7910651" cy="5932988"/>
          </a:xfrm>
          <a:prstGeom prst="rect">
            <a:avLst/>
          </a:prstGeom>
        </p:spPr>
      </p:pic>
    </p:spTree>
    <p:custDataLst>
      <p:tags r:id="rId1"/>
    </p:custData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418EA-946B-7290-74B8-C9CE554ECC88}"/>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F02FAFE4-BD87-5AC1-F713-38E6255D3F04}"/>
              </a:ext>
            </a:extLst>
          </p:cNvPr>
          <p:cNvSpPr>
            <a:spLocks noGrp="1"/>
          </p:cNvSpPr>
          <p:nvPr>
            <p:ph type="sldNum" sz="quarter" idx="12"/>
          </p:nvPr>
        </p:nvSpPr>
        <p:spPr/>
        <p:txBody>
          <a:bodyPr/>
          <a:lstStyle/>
          <a:p>
            <a:pPr>
              <a:defRPr/>
            </a:pPr>
            <a:fld id="{A68DF897-BF7D-364E-94C4-DBD7D61CD3A9}" type="slidenum">
              <a:rPr lang="en-US" smtClean="0"/>
              <a:pPr>
                <a:defRPr/>
              </a:pPr>
              <a:t>40</a:t>
            </a:fld>
            <a:endParaRPr lang="en-US" dirty="0"/>
          </a:p>
        </p:txBody>
      </p:sp>
      <p:sp>
        <p:nvSpPr>
          <p:cNvPr id="15" name="Title 3" descr="Heading">
            <a:extLst>
              <a:ext uri="{FF2B5EF4-FFF2-40B4-BE49-F238E27FC236}">
                <a16:creationId xmlns:a16="http://schemas.microsoft.com/office/drawing/2014/main" id="{1AD02E75-D462-A176-84F5-8AE14C3FD7BB}"/>
              </a:ext>
            </a:extLst>
          </p:cNvPr>
          <p:cNvSpPr>
            <a:spLocks noGrp="1"/>
          </p:cNvSpPr>
          <p:nvPr>
            <p:ph type="title"/>
          </p:nvPr>
        </p:nvSpPr>
        <p:spPr>
          <a:xfrm>
            <a:off x="213351" y="108366"/>
            <a:ext cx="9525872" cy="508062"/>
          </a:xfrm>
        </p:spPr>
        <p:txBody>
          <a:bodyPr/>
          <a:lstStyle/>
          <a:p>
            <a:r>
              <a:rPr lang="en-US" sz="2600" dirty="0">
                <a:solidFill>
                  <a:schemeClr val="bg1"/>
                </a:solidFill>
              </a:rPr>
              <a:t>Conclusion</a:t>
            </a:r>
            <a:endParaRPr lang="en-GB" sz="2600" dirty="0">
              <a:solidFill>
                <a:schemeClr val="bg1"/>
              </a:solidFill>
            </a:endParaRPr>
          </a:p>
        </p:txBody>
      </p:sp>
      <p:sp>
        <p:nvSpPr>
          <p:cNvPr id="4" name="TextBox 3">
            <a:extLst>
              <a:ext uri="{FF2B5EF4-FFF2-40B4-BE49-F238E27FC236}">
                <a16:creationId xmlns:a16="http://schemas.microsoft.com/office/drawing/2014/main" id="{5D1F79AB-ECA8-DE72-D8D9-5F2E2DC2629D}"/>
              </a:ext>
            </a:extLst>
          </p:cNvPr>
          <p:cNvSpPr txBox="1"/>
          <p:nvPr/>
        </p:nvSpPr>
        <p:spPr>
          <a:xfrm>
            <a:off x="213350" y="1154723"/>
            <a:ext cx="8302000" cy="958660"/>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000" dirty="0"/>
              <a:t>Significant </a:t>
            </a:r>
            <a:r>
              <a:rPr lang="en-US" sz="2000" b="1" dirty="0"/>
              <a:t>vulnerabilities</a:t>
            </a:r>
            <a:r>
              <a:rPr lang="en-US" sz="2000" dirty="0"/>
              <a:t> in BLE-enabled Wearable Sensor Nodes.</a:t>
            </a:r>
          </a:p>
          <a:p>
            <a:pPr marL="342900" indent="-342900">
              <a:lnSpc>
                <a:spcPct val="150000"/>
              </a:lnSpc>
              <a:buFont typeface="Arial" panose="020B0604020202020204" pitchFamily="34" charset="0"/>
              <a:buChar char="•"/>
            </a:pPr>
            <a:endParaRPr lang="en-US" sz="2000" dirty="0"/>
          </a:p>
        </p:txBody>
      </p:sp>
      <p:pic>
        <p:nvPicPr>
          <p:cNvPr id="6" name="Picture 5" descr="A black and white illustration of a smart watch and a phone&#10;&#10;AI-generated content may be incorrect.">
            <a:extLst>
              <a:ext uri="{FF2B5EF4-FFF2-40B4-BE49-F238E27FC236}">
                <a16:creationId xmlns:a16="http://schemas.microsoft.com/office/drawing/2014/main" id="{65ACDBBF-FEBF-D9B6-9FCF-A839B498A39E}"/>
              </a:ext>
            </a:extLst>
          </p:cNvPr>
          <p:cNvPicPr>
            <a:picLocks noChangeAspect="1"/>
          </p:cNvPicPr>
          <p:nvPr/>
        </p:nvPicPr>
        <p:blipFill>
          <a:blip r:embed="rId3"/>
          <a:stretch>
            <a:fillRect/>
          </a:stretch>
        </p:blipFill>
        <p:spPr>
          <a:xfrm>
            <a:off x="7377016" y="1751327"/>
            <a:ext cx="4682373" cy="3412057"/>
          </a:xfrm>
          <a:prstGeom prst="rect">
            <a:avLst/>
          </a:prstGeom>
        </p:spPr>
      </p:pic>
      <p:sp>
        <p:nvSpPr>
          <p:cNvPr id="3" name="TextBox 2">
            <a:extLst>
              <a:ext uri="{FF2B5EF4-FFF2-40B4-BE49-F238E27FC236}">
                <a16:creationId xmlns:a16="http://schemas.microsoft.com/office/drawing/2014/main" id="{C96998DB-5988-82EE-BFA1-E6BE2D9D76D6}"/>
              </a:ext>
            </a:extLst>
          </p:cNvPr>
          <p:cNvSpPr txBox="1"/>
          <p:nvPr/>
        </p:nvSpPr>
        <p:spPr>
          <a:xfrm>
            <a:off x="237172" y="1921402"/>
            <a:ext cx="7139843" cy="2959208"/>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000" dirty="0"/>
              <a:t>Recommendations for </a:t>
            </a:r>
            <a:r>
              <a:rPr lang="en-US" sz="2000" b="1" dirty="0"/>
              <a:t>improving security</a:t>
            </a:r>
            <a:r>
              <a:rPr lang="en-US" sz="2000" dirty="0"/>
              <a:t>: </a:t>
            </a:r>
          </a:p>
          <a:p>
            <a:pPr marL="800100" lvl="1" indent="-342900">
              <a:buFont typeface="Wingdings" panose="05000000000000000000" pitchFamily="2" charset="2"/>
              <a:buChar char="Ø"/>
            </a:pPr>
            <a:r>
              <a:rPr lang="en-US" sz="2000" dirty="0"/>
              <a:t>Stronger encryption</a:t>
            </a:r>
          </a:p>
          <a:p>
            <a:pPr marL="800100" lvl="1" indent="-342900">
              <a:buFont typeface="Wingdings" panose="05000000000000000000" pitchFamily="2" charset="2"/>
              <a:buChar char="Ø"/>
            </a:pPr>
            <a:r>
              <a:rPr lang="en-GB" sz="2000" dirty="0"/>
              <a:t>Multi-layered approach</a:t>
            </a:r>
          </a:p>
          <a:p>
            <a:pPr marL="800100" lvl="1" indent="-342900">
              <a:buFont typeface="Wingdings" panose="05000000000000000000" pitchFamily="2" charset="2"/>
              <a:buChar char="Ø"/>
            </a:pPr>
            <a:r>
              <a:rPr lang="en-US" sz="2000" dirty="0"/>
              <a:t>Secure authentication</a:t>
            </a:r>
          </a:p>
          <a:p>
            <a:pPr marL="800100" lvl="1" indent="-342900">
              <a:buFont typeface="Wingdings" panose="05000000000000000000" pitchFamily="2" charset="2"/>
              <a:buChar char="Ø"/>
            </a:pPr>
            <a:r>
              <a:rPr lang="en-US" sz="2000" dirty="0"/>
              <a:t>Real-time monitoring of device performance and security </a:t>
            </a:r>
            <a:r>
              <a:rPr lang="en-GB" sz="2000" dirty="0"/>
              <a:t>status.</a:t>
            </a:r>
            <a:endParaRPr lang="en-US" sz="2000" dirty="0"/>
          </a:p>
          <a:p>
            <a:pPr marL="342900" indent="-342900">
              <a:lnSpc>
                <a:spcPct val="150000"/>
              </a:lnSpc>
              <a:buFont typeface="Arial" panose="020B0604020202020204" pitchFamily="34" charset="0"/>
              <a:buChar char="•"/>
            </a:pPr>
            <a:r>
              <a:rPr lang="en-US" sz="2000" dirty="0"/>
              <a:t>Call to action for </a:t>
            </a:r>
            <a:r>
              <a:rPr lang="en-US" sz="2000" b="1" dirty="0"/>
              <a:t>manufacturers &amp; stakeholders </a:t>
            </a:r>
            <a:r>
              <a:rPr lang="en-US" sz="2000" dirty="0"/>
              <a:t>to address these issues.</a:t>
            </a:r>
            <a:endParaRPr lang="en-GB" dirty="0"/>
          </a:p>
        </p:txBody>
      </p:sp>
    </p:spTree>
    <p:extLst>
      <p:ext uri="{BB962C8B-B14F-4D97-AF65-F5344CB8AC3E}">
        <p14:creationId xmlns:p14="http://schemas.microsoft.com/office/powerpoint/2010/main" val="30171706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A7F46-87D8-D673-C697-92FC54D7E8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1145E4-7A82-1BE3-7C6C-DE4AE24717AF}"/>
              </a:ext>
            </a:extLst>
          </p:cNvPr>
          <p:cNvSpPr>
            <a:spLocks noGrp="1"/>
          </p:cNvSpPr>
          <p:nvPr>
            <p:ph type="title"/>
          </p:nvPr>
        </p:nvSpPr>
        <p:spPr>
          <a:xfrm>
            <a:off x="844000" y="886783"/>
            <a:ext cx="10504000" cy="1132258"/>
          </a:xfrm>
        </p:spPr>
        <p:txBody>
          <a:bodyPr/>
          <a:lstStyle/>
          <a:p>
            <a:r>
              <a:rPr lang="en-US" dirty="0"/>
              <a:t>Agenda</a:t>
            </a:r>
            <a:endParaRPr lang="en-GB" dirty="0"/>
          </a:p>
        </p:txBody>
      </p:sp>
      <p:sp>
        <p:nvSpPr>
          <p:cNvPr id="3" name="Text Placeholder 2">
            <a:extLst>
              <a:ext uri="{FF2B5EF4-FFF2-40B4-BE49-F238E27FC236}">
                <a16:creationId xmlns:a16="http://schemas.microsoft.com/office/drawing/2014/main" id="{D3B86DD2-23C0-EA20-F331-D7D1B3636669}"/>
              </a:ext>
            </a:extLst>
          </p:cNvPr>
          <p:cNvSpPr>
            <a:spLocks noGrp="1"/>
          </p:cNvSpPr>
          <p:nvPr>
            <p:ph type="body" sz="quarter" idx="36"/>
          </p:nvPr>
        </p:nvSpPr>
        <p:spPr>
          <a:xfrm>
            <a:off x="842963" y="2483403"/>
            <a:ext cx="434758" cy="385763"/>
          </a:xfrm>
        </p:spPr>
        <p:txBody>
          <a:bodyPr/>
          <a:lstStyle/>
          <a:p>
            <a:r>
              <a:rPr lang="en-GB">
                <a:solidFill>
                  <a:schemeClr val="bg2">
                    <a:lumMod val="75000"/>
                  </a:schemeClr>
                </a:solidFill>
              </a:rPr>
              <a:t>01</a:t>
            </a:r>
          </a:p>
        </p:txBody>
      </p:sp>
      <p:sp>
        <p:nvSpPr>
          <p:cNvPr id="4" name="Text Placeholder 3">
            <a:extLst>
              <a:ext uri="{FF2B5EF4-FFF2-40B4-BE49-F238E27FC236}">
                <a16:creationId xmlns:a16="http://schemas.microsoft.com/office/drawing/2014/main" id="{C063C7B4-599D-A5C3-A428-FE97C2200037}"/>
              </a:ext>
            </a:extLst>
          </p:cNvPr>
          <p:cNvSpPr>
            <a:spLocks noGrp="1"/>
          </p:cNvSpPr>
          <p:nvPr>
            <p:ph type="body" sz="quarter" idx="32"/>
          </p:nvPr>
        </p:nvSpPr>
        <p:spPr>
          <a:xfrm>
            <a:off x="1384268" y="2308163"/>
            <a:ext cx="2812863" cy="788962"/>
          </a:xfrm>
        </p:spPr>
        <p:txBody>
          <a:bodyPr/>
          <a:lstStyle/>
          <a:p>
            <a:r>
              <a:rPr lang="en-US" altLang="zh-CN" noProof="1">
                <a:solidFill>
                  <a:schemeClr val="bg2">
                    <a:lumMod val="75000"/>
                  </a:schemeClr>
                </a:solidFill>
              </a:rPr>
              <a:t>Problem: IoT Devices Expose Information Over the Internet</a:t>
            </a:r>
          </a:p>
        </p:txBody>
      </p:sp>
      <p:sp>
        <p:nvSpPr>
          <p:cNvPr id="5" name="Content Placeholder 4">
            <a:extLst>
              <a:ext uri="{FF2B5EF4-FFF2-40B4-BE49-F238E27FC236}">
                <a16:creationId xmlns:a16="http://schemas.microsoft.com/office/drawing/2014/main" id="{CFDBA40A-F7C0-F325-67E2-87E436F981FA}"/>
              </a:ext>
            </a:extLst>
          </p:cNvPr>
          <p:cNvSpPr>
            <a:spLocks noGrp="1"/>
          </p:cNvSpPr>
          <p:nvPr>
            <p:ph idx="13"/>
          </p:nvPr>
        </p:nvSpPr>
        <p:spPr>
          <a:xfrm>
            <a:off x="1384403" y="3221092"/>
            <a:ext cx="2812594" cy="720588"/>
          </a:xfrm>
        </p:spPr>
        <p:txBody>
          <a:bodyPr/>
          <a:lstStyle/>
          <a:p>
            <a:r>
              <a:rPr lang="en-US" altLang="zh-CN" noProof="1">
                <a:solidFill>
                  <a:schemeClr val="bg2">
                    <a:lumMod val="75000"/>
                  </a:schemeClr>
                </a:solidFill>
              </a:rPr>
              <a:t>Reasons you shouldn’t watch TV</a:t>
            </a:r>
          </a:p>
          <a:p>
            <a:r>
              <a:rPr lang="en-US" noProof="1">
                <a:solidFill>
                  <a:schemeClr val="bg2">
                    <a:lumMod val="75000"/>
                  </a:schemeClr>
                </a:solidFill>
              </a:rPr>
              <a:t>Reasons you shouldn’t use smart medical devices. </a:t>
            </a:r>
          </a:p>
          <a:p>
            <a:endParaRPr lang="en-US" altLang="zh-CN" noProof="1">
              <a:solidFill>
                <a:schemeClr val="bg2">
                  <a:lumMod val="75000"/>
                </a:schemeClr>
              </a:solidFill>
            </a:endParaRPr>
          </a:p>
        </p:txBody>
      </p:sp>
      <p:sp>
        <p:nvSpPr>
          <p:cNvPr id="6" name="Text Placeholder 5">
            <a:extLst>
              <a:ext uri="{FF2B5EF4-FFF2-40B4-BE49-F238E27FC236}">
                <a16:creationId xmlns:a16="http://schemas.microsoft.com/office/drawing/2014/main" id="{4A78527E-11AA-A538-691B-688B69A5AD1D}"/>
              </a:ext>
            </a:extLst>
          </p:cNvPr>
          <p:cNvSpPr>
            <a:spLocks noGrp="1"/>
          </p:cNvSpPr>
          <p:nvPr>
            <p:ph type="body" sz="quarter" idx="38"/>
          </p:nvPr>
        </p:nvSpPr>
        <p:spPr>
          <a:xfrm>
            <a:off x="4421805" y="2483403"/>
            <a:ext cx="434758" cy="385763"/>
          </a:xfrm>
        </p:spPr>
        <p:txBody>
          <a:bodyPr/>
          <a:lstStyle/>
          <a:p>
            <a:r>
              <a:rPr lang="en-GB"/>
              <a:t>02</a:t>
            </a:r>
          </a:p>
        </p:txBody>
      </p:sp>
      <p:sp>
        <p:nvSpPr>
          <p:cNvPr id="7" name="Text Placeholder 6">
            <a:extLst>
              <a:ext uri="{FF2B5EF4-FFF2-40B4-BE49-F238E27FC236}">
                <a16:creationId xmlns:a16="http://schemas.microsoft.com/office/drawing/2014/main" id="{8D829874-EB3A-F804-B73E-7539BC776E75}"/>
              </a:ext>
            </a:extLst>
          </p:cNvPr>
          <p:cNvSpPr>
            <a:spLocks noGrp="1"/>
          </p:cNvSpPr>
          <p:nvPr>
            <p:ph type="body" sz="quarter" idx="30"/>
          </p:nvPr>
        </p:nvSpPr>
        <p:spPr>
          <a:xfrm>
            <a:off x="4962577" y="2308163"/>
            <a:ext cx="2812863" cy="788962"/>
          </a:xfrm>
        </p:spPr>
        <p:txBody>
          <a:bodyPr/>
          <a:lstStyle/>
          <a:p>
            <a:r>
              <a:rPr lang="en-US" noProof="1"/>
              <a:t>Privacy and Security Certification/Regulation</a:t>
            </a:r>
          </a:p>
        </p:txBody>
      </p:sp>
      <p:sp>
        <p:nvSpPr>
          <p:cNvPr id="8" name="Content Placeholder 7">
            <a:extLst>
              <a:ext uri="{FF2B5EF4-FFF2-40B4-BE49-F238E27FC236}">
                <a16:creationId xmlns:a16="http://schemas.microsoft.com/office/drawing/2014/main" id="{AC32D3BF-7653-E4C0-08A4-C10506A3BFD8}"/>
              </a:ext>
            </a:extLst>
          </p:cNvPr>
          <p:cNvSpPr>
            <a:spLocks noGrp="1"/>
          </p:cNvSpPr>
          <p:nvPr>
            <p:ph idx="16"/>
          </p:nvPr>
        </p:nvSpPr>
        <p:spPr>
          <a:xfrm>
            <a:off x="4962712" y="3221092"/>
            <a:ext cx="2812594" cy="720588"/>
          </a:xfrm>
        </p:spPr>
        <p:txBody>
          <a:bodyPr/>
          <a:lstStyle/>
          <a:p>
            <a:r>
              <a:rPr lang="en-US" altLang="zh-CN" noProof="1"/>
              <a:t>EU Cyber Resilience Act (CRA)</a:t>
            </a:r>
          </a:p>
          <a:p>
            <a:r>
              <a:rPr lang="en-US" altLang="zh-CN" noProof="1"/>
              <a:t>GDPR</a:t>
            </a:r>
          </a:p>
          <a:p>
            <a:endParaRPr lang="en-US" altLang="zh-CN" noProof="1"/>
          </a:p>
        </p:txBody>
      </p:sp>
      <p:sp>
        <p:nvSpPr>
          <p:cNvPr id="9" name="Text Placeholder 8">
            <a:extLst>
              <a:ext uri="{FF2B5EF4-FFF2-40B4-BE49-F238E27FC236}">
                <a16:creationId xmlns:a16="http://schemas.microsoft.com/office/drawing/2014/main" id="{683F6EA9-7C74-C00A-22FC-171897F5A0FE}"/>
              </a:ext>
            </a:extLst>
          </p:cNvPr>
          <p:cNvSpPr>
            <a:spLocks noGrp="1"/>
          </p:cNvSpPr>
          <p:nvPr>
            <p:ph type="body" sz="quarter" idx="40"/>
          </p:nvPr>
        </p:nvSpPr>
        <p:spPr>
          <a:xfrm>
            <a:off x="7994871" y="2483403"/>
            <a:ext cx="434758" cy="385763"/>
          </a:xfrm>
        </p:spPr>
        <p:txBody>
          <a:bodyPr/>
          <a:lstStyle/>
          <a:p>
            <a:r>
              <a:rPr lang="en-GB">
                <a:solidFill>
                  <a:schemeClr val="bg2">
                    <a:lumMod val="75000"/>
                  </a:schemeClr>
                </a:solidFill>
              </a:rPr>
              <a:t>03</a:t>
            </a:r>
          </a:p>
        </p:txBody>
      </p:sp>
      <p:sp>
        <p:nvSpPr>
          <p:cNvPr id="10" name="Text Placeholder 9">
            <a:extLst>
              <a:ext uri="{FF2B5EF4-FFF2-40B4-BE49-F238E27FC236}">
                <a16:creationId xmlns:a16="http://schemas.microsoft.com/office/drawing/2014/main" id="{24050DE6-485A-0E2A-7D1F-56BC9B6BC504}"/>
              </a:ext>
            </a:extLst>
          </p:cNvPr>
          <p:cNvSpPr>
            <a:spLocks noGrp="1"/>
          </p:cNvSpPr>
          <p:nvPr>
            <p:ph type="body" sz="quarter" idx="31"/>
          </p:nvPr>
        </p:nvSpPr>
        <p:spPr>
          <a:xfrm>
            <a:off x="8535137" y="2308163"/>
            <a:ext cx="2812863" cy="788962"/>
          </a:xfrm>
        </p:spPr>
        <p:txBody>
          <a:bodyPr/>
          <a:lstStyle/>
          <a:p>
            <a:r>
              <a:rPr lang="en-US" altLang="zh-CN" noProof="1">
                <a:solidFill>
                  <a:schemeClr val="bg2">
                    <a:lumMod val="75000"/>
                  </a:schemeClr>
                </a:solidFill>
              </a:rPr>
              <a:t>IoT Automating Testing and Compliance</a:t>
            </a:r>
          </a:p>
        </p:txBody>
      </p:sp>
      <p:sp>
        <p:nvSpPr>
          <p:cNvPr id="11" name="Content Placeholder 10">
            <a:extLst>
              <a:ext uri="{FF2B5EF4-FFF2-40B4-BE49-F238E27FC236}">
                <a16:creationId xmlns:a16="http://schemas.microsoft.com/office/drawing/2014/main" id="{79FD5A33-CB9D-6523-5A38-7E00ED7C2BE5}"/>
              </a:ext>
            </a:extLst>
          </p:cNvPr>
          <p:cNvSpPr>
            <a:spLocks noGrp="1"/>
          </p:cNvSpPr>
          <p:nvPr>
            <p:ph idx="19"/>
          </p:nvPr>
        </p:nvSpPr>
        <p:spPr>
          <a:xfrm>
            <a:off x="8541021" y="3221092"/>
            <a:ext cx="2812594" cy="720588"/>
          </a:xfrm>
        </p:spPr>
        <p:txBody>
          <a:bodyPr/>
          <a:lstStyle/>
          <a:p>
            <a:r>
              <a:rPr lang="en-US" altLang="zh-CN" noProof="1">
                <a:solidFill>
                  <a:schemeClr val="bg2">
                    <a:lumMod val="75000"/>
                  </a:schemeClr>
                </a:solidFill>
              </a:rPr>
              <a:t>IoTrim ++ </a:t>
            </a:r>
          </a:p>
          <a:p>
            <a:r>
              <a:rPr lang="en-US" altLang="zh-CN" noProof="1">
                <a:solidFill>
                  <a:schemeClr val="bg2">
                    <a:lumMod val="75000"/>
                  </a:schemeClr>
                </a:solidFill>
              </a:rPr>
              <a:t>Black box assessment</a:t>
            </a:r>
          </a:p>
          <a:p>
            <a:endParaRPr lang="en-US" noProof="1">
              <a:solidFill>
                <a:schemeClr val="bg2">
                  <a:lumMod val="75000"/>
                </a:schemeClr>
              </a:solidFill>
            </a:endParaRPr>
          </a:p>
        </p:txBody>
      </p:sp>
      <p:sp>
        <p:nvSpPr>
          <p:cNvPr id="12" name="Text Placeholder 11">
            <a:extLst>
              <a:ext uri="{FF2B5EF4-FFF2-40B4-BE49-F238E27FC236}">
                <a16:creationId xmlns:a16="http://schemas.microsoft.com/office/drawing/2014/main" id="{DF0289B9-BF2F-4BD7-A120-DFF380552D74}"/>
              </a:ext>
            </a:extLst>
          </p:cNvPr>
          <p:cNvSpPr>
            <a:spLocks noGrp="1"/>
          </p:cNvSpPr>
          <p:nvPr>
            <p:ph type="body" sz="quarter" idx="37"/>
          </p:nvPr>
        </p:nvSpPr>
        <p:spPr>
          <a:xfrm>
            <a:off x="842963" y="4344531"/>
            <a:ext cx="434758" cy="385763"/>
          </a:xfrm>
        </p:spPr>
        <p:txBody>
          <a:bodyPr/>
          <a:lstStyle/>
          <a:p>
            <a:r>
              <a:rPr lang="en-GB">
                <a:solidFill>
                  <a:schemeClr val="bg2">
                    <a:lumMod val="75000"/>
                  </a:schemeClr>
                </a:solidFill>
              </a:rPr>
              <a:t>04</a:t>
            </a:r>
          </a:p>
        </p:txBody>
      </p:sp>
      <p:sp>
        <p:nvSpPr>
          <p:cNvPr id="13" name="Text Placeholder 12">
            <a:extLst>
              <a:ext uri="{FF2B5EF4-FFF2-40B4-BE49-F238E27FC236}">
                <a16:creationId xmlns:a16="http://schemas.microsoft.com/office/drawing/2014/main" id="{22729FB9-1EFD-2EB8-53E6-0252DDD1E745}"/>
              </a:ext>
            </a:extLst>
          </p:cNvPr>
          <p:cNvSpPr>
            <a:spLocks noGrp="1"/>
          </p:cNvSpPr>
          <p:nvPr>
            <p:ph type="body" sz="quarter" idx="33"/>
          </p:nvPr>
        </p:nvSpPr>
        <p:spPr>
          <a:xfrm>
            <a:off x="1384268" y="4174631"/>
            <a:ext cx="2812863" cy="788962"/>
          </a:xfrm>
        </p:spPr>
        <p:txBody>
          <a:bodyPr/>
          <a:lstStyle/>
          <a:p>
            <a:r>
              <a:rPr lang="en-US" noProof="1">
                <a:solidFill>
                  <a:schemeClr val="bg2">
                    <a:lumMod val="75000"/>
                  </a:schemeClr>
                </a:solidFill>
              </a:rPr>
              <a:t>Standards</a:t>
            </a:r>
          </a:p>
        </p:txBody>
      </p:sp>
      <p:sp>
        <p:nvSpPr>
          <p:cNvPr id="14" name="Content Placeholder 13">
            <a:extLst>
              <a:ext uri="{FF2B5EF4-FFF2-40B4-BE49-F238E27FC236}">
                <a16:creationId xmlns:a16="http://schemas.microsoft.com/office/drawing/2014/main" id="{04F6DB56-7293-299E-9CE7-F56E562D80AE}"/>
              </a:ext>
            </a:extLst>
          </p:cNvPr>
          <p:cNvSpPr>
            <a:spLocks noGrp="1"/>
          </p:cNvSpPr>
          <p:nvPr>
            <p:ph idx="22"/>
          </p:nvPr>
        </p:nvSpPr>
        <p:spPr>
          <a:xfrm>
            <a:off x="1384403" y="5087560"/>
            <a:ext cx="2812594" cy="720588"/>
          </a:xfrm>
        </p:spPr>
        <p:txBody>
          <a:bodyPr/>
          <a:lstStyle/>
          <a:p>
            <a:r>
              <a:rPr lang="en-US" altLang="zh-CN" noProof="1">
                <a:solidFill>
                  <a:schemeClr val="bg2">
                    <a:lumMod val="75000"/>
                  </a:schemeClr>
                </a:solidFill>
              </a:rPr>
              <a:t>Standardization request </a:t>
            </a:r>
          </a:p>
          <a:p>
            <a:r>
              <a:rPr lang="en-US" altLang="zh-CN" noProof="1">
                <a:solidFill>
                  <a:schemeClr val="bg2">
                    <a:lumMod val="75000"/>
                  </a:schemeClr>
                </a:solidFill>
              </a:rPr>
              <a:t>ETSI/CEN-CENELC WGs</a:t>
            </a:r>
          </a:p>
        </p:txBody>
      </p:sp>
      <p:sp>
        <p:nvSpPr>
          <p:cNvPr id="15" name="Text Placeholder 14">
            <a:extLst>
              <a:ext uri="{FF2B5EF4-FFF2-40B4-BE49-F238E27FC236}">
                <a16:creationId xmlns:a16="http://schemas.microsoft.com/office/drawing/2014/main" id="{D4884E07-9C62-5286-B058-F41EDBE4A356}"/>
              </a:ext>
            </a:extLst>
          </p:cNvPr>
          <p:cNvSpPr>
            <a:spLocks noGrp="1"/>
          </p:cNvSpPr>
          <p:nvPr>
            <p:ph type="body" sz="quarter" idx="39"/>
          </p:nvPr>
        </p:nvSpPr>
        <p:spPr>
          <a:xfrm>
            <a:off x="4421805" y="4344531"/>
            <a:ext cx="434758" cy="385763"/>
          </a:xfrm>
        </p:spPr>
        <p:txBody>
          <a:bodyPr/>
          <a:lstStyle/>
          <a:p>
            <a:r>
              <a:rPr lang="en-GB">
                <a:solidFill>
                  <a:schemeClr val="bg2">
                    <a:lumMod val="75000"/>
                  </a:schemeClr>
                </a:solidFill>
              </a:rPr>
              <a:t>05</a:t>
            </a:r>
          </a:p>
        </p:txBody>
      </p:sp>
      <p:sp>
        <p:nvSpPr>
          <p:cNvPr id="16" name="Text Placeholder 15">
            <a:extLst>
              <a:ext uri="{FF2B5EF4-FFF2-40B4-BE49-F238E27FC236}">
                <a16:creationId xmlns:a16="http://schemas.microsoft.com/office/drawing/2014/main" id="{3F791CEF-82A3-1F7E-66DB-2399BD7DE005}"/>
              </a:ext>
            </a:extLst>
          </p:cNvPr>
          <p:cNvSpPr>
            <a:spLocks noGrp="1"/>
          </p:cNvSpPr>
          <p:nvPr>
            <p:ph type="body" sz="quarter" idx="34"/>
          </p:nvPr>
        </p:nvSpPr>
        <p:spPr>
          <a:xfrm>
            <a:off x="4962577" y="4174631"/>
            <a:ext cx="2812863" cy="788962"/>
          </a:xfrm>
        </p:spPr>
        <p:txBody>
          <a:bodyPr/>
          <a:lstStyle/>
          <a:p>
            <a:r>
              <a:rPr lang="en-US" altLang="zh-CN" noProof="1">
                <a:solidFill>
                  <a:schemeClr val="bg2">
                    <a:lumMod val="75000"/>
                  </a:schemeClr>
                </a:solidFill>
              </a:rPr>
              <a:t>Gaps</a:t>
            </a:r>
          </a:p>
        </p:txBody>
      </p:sp>
      <p:sp>
        <p:nvSpPr>
          <p:cNvPr id="17" name="Content Placeholder 16">
            <a:extLst>
              <a:ext uri="{FF2B5EF4-FFF2-40B4-BE49-F238E27FC236}">
                <a16:creationId xmlns:a16="http://schemas.microsoft.com/office/drawing/2014/main" id="{61D087B2-8CFF-EAAD-CE6F-EA4064D23C42}"/>
              </a:ext>
            </a:extLst>
          </p:cNvPr>
          <p:cNvSpPr>
            <a:spLocks noGrp="1"/>
          </p:cNvSpPr>
          <p:nvPr>
            <p:ph idx="25"/>
          </p:nvPr>
        </p:nvSpPr>
        <p:spPr>
          <a:xfrm>
            <a:off x="4962712" y="5087560"/>
            <a:ext cx="2812594" cy="720588"/>
          </a:xfrm>
        </p:spPr>
        <p:txBody>
          <a:bodyPr/>
          <a:lstStyle/>
          <a:p>
            <a:r>
              <a:rPr lang="en-US" altLang="zh-CN" noProof="1">
                <a:solidFill>
                  <a:schemeClr val="bg2">
                    <a:lumMod val="75000"/>
                  </a:schemeClr>
                </a:solidFill>
              </a:rPr>
              <a:t>IoT Manufactures</a:t>
            </a:r>
          </a:p>
          <a:p>
            <a:r>
              <a:rPr lang="en-US" altLang="zh-CN" noProof="1">
                <a:solidFill>
                  <a:schemeClr val="bg2">
                    <a:lumMod val="75000"/>
                  </a:schemeClr>
                </a:solidFill>
              </a:rPr>
              <a:t>SMEs</a:t>
            </a:r>
          </a:p>
        </p:txBody>
      </p:sp>
      <p:sp>
        <p:nvSpPr>
          <p:cNvPr id="18" name="Text Placeholder 17">
            <a:extLst>
              <a:ext uri="{FF2B5EF4-FFF2-40B4-BE49-F238E27FC236}">
                <a16:creationId xmlns:a16="http://schemas.microsoft.com/office/drawing/2014/main" id="{6F97ACE2-42D7-8D73-D836-F2DE10B4752E}"/>
              </a:ext>
            </a:extLst>
          </p:cNvPr>
          <p:cNvSpPr>
            <a:spLocks noGrp="1"/>
          </p:cNvSpPr>
          <p:nvPr>
            <p:ph type="body" sz="quarter" idx="41"/>
          </p:nvPr>
        </p:nvSpPr>
        <p:spPr>
          <a:xfrm>
            <a:off x="7994871" y="4344531"/>
            <a:ext cx="434758" cy="385763"/>
          </a:xfrm>
        </p:spPr>
        <p:txBody>
          <a:bodyPr/>
          <a:lstStyle/>
          <a:p>
            <a:r>
              <a:rPr lang="en-GB">
                <a:solidFill>
                  <a:schemeClr val="bg2">
                    <a:lumMod val="75000"/>
                  </a:schemeClr>
                </a:solidFill>
              </a:rPr>
              <a:t>06</a:t>
            </a:r>
          </a:p>
        </p:txBody>
      </p:sp>
      <p:sp>
        <p:nvSpPr>
          <p:cNvPr id="19" name="Text Placeholder 18">
            <a:extLst>
              <a:ext uri="{FF2B5EF4-FFF2-40B4-BE49-F238E27FC236}">
                <a16:creationId xmlns:a16="http://schemas.microsoft.com/office/drawing/2014/main" id="{B473D7D8-DB66-CF23-FFD9-974A26051B7F}"/>
              </a:ext>
            </a:extLst>
          </p:cNvPr>
          <p:cNvSpPr>
            <a:spLocks noGrp="1"/>
          </p:cNvSpPr>
          <p:nvPr>
            <p:ph type="body" sz="quarter" idx="35"/>
          </p:nvPr>
        </p:nvSpPr>
        <p:spPr>
          <a:xfrm>
            <a:off x="8535137" y="4174631"/>
            <a:ext cx="2812863" cy="788962"/>
          </a:xfrm>
        </p:spPr>
        <p:txBody>
          <a:bodyPr/>
          <a:lstStyle/>
          <a:p>
            <a:r>
              <a:rPr lang="en-US" altLang="zh-CN" noProof="1">
                <a:solidFill>
                  <a:schemeClr val="bg2">
                    <a:lumMod val="75000"/>
                  </a:schemeClr>
                </a:solidFill>
              </a:rPr>
              <a:t>Conclusion</a:t>
            </a:r>
          </a:p>
        </p:txBody>
      </p:sp>
      <p:sp>
        <p:nvSpPr>
          <p:cNvPr id="20" name="Content Placeholder 19">
            <a:extLst>
              <a:ext uri="{FF2B5EF4-FFF2-40B4-BE49-F238E27FC236}">
                <a16:creationId xmlns:a16="http://schemas.microsoft.com/office/drawing/2014/main" id="{8321E678-8748-DE3F-CA7D-1355C2679885}"/>
              </a:ext>
            </a:extLst>
          </p:cNvPr>
          <p:cNvSpPr>
            <a:spLocks noGrp="1"/>
          </p:cNvSpPr>
          <p:nvPr>
            <p:ph idx="28"/>
          </p:nvPr>
        </p:nvSpPr>
        <p:spPr>
          <a:xfrm>
            <a:off x="8541021" y="5087560"/>
            <a:ext cx="2812594" cy="720588"/>
          </a:xfrm>
        </p:spPr>
        <p:txBody>
          <a:bodyPr/>
          <a:lstStyle/>
          <a:p>
            <a:r>
              <a:rPr lang="en-US" altLang="zh-CN" noProof="1">
                <a:solidFill>
                  <a:schemeClr val="bg2">
                    <a:lumMod val="75000"/>
                  </a:schemeClr>
                </a:solidFill>
              </a:rPr>
              <a:t>What’s next? </a:t>
            </a:r>
          </a:p>
        </p:txBody>
      </p:sp>
    </p:spTree>
    <p:extLst>
      <p:ext uri="{BB962C8B-B14F-4D97-AF65-F5344CB8AC3E}">
        <p14:creationId xmlns:p14="http://schemas.microsoft.com/office/powerpoint/2010/main" val="37993504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68D147-B183-8713-FBA0-D91A36BDCF06}"/>
              </a:ext>
            </a:extLst>
          </p:cNvPr>
          <p:cNvSpPr>
            <a:spLocks noGrp="1"/>
          </p:cNvSpPr>
          <p:nvPr>
            <p:ph type="title"/>
          </p:nvPr>
        </p:nvSpPr>
        <p:spPr>
          <a:xfrm>
            <a:off x="4446653" y="2558836"/>
            <a:ext cx="6735597" cy="3793838"/>
          </a:xfrm>
        </p:spPr>
        <p:txBody>
          <a:bodyPr/>
          <a:lstStyle/>
          <a:p>
            <a:r>
              <a:rPr lang="en-US" altLang="zh-CN" dirty="0"/>
              <a:t>Big Mess? </a:t>
            </a:r>
            <a:endParaRPr lang="zh-CN" altLang="en-US" dirty="0"/>
          </a:p>
        </p:txBody>
      </p:sp>
      <p:pic>
        <p:nvPicPr>
          <p:cNvPr id="6" name="Picture 6" descr="Women working at home">
            <a:extLst>
              <a:ext uri="{FF2B5EF4-FFF2-40B4-BE49-F238E27FC236}">
                <a16:creationId xmlns:a16="http://schemas.microsoft.com/office/drawing/2014/main" id="{E729FBF7-C685-D83C-8129-D5317CE5C16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8" r="8"/>
          <a:stretch/>
        </p:blipFill>
        <p:spPr>
          <a:xfrm flipH="1">
            <a:off x="1000125" y="1316037"/>
            <a:ext cx="3230562" cy="4541837"/>
          </a:xfrm>
        </p:spPr>
      </p:pic>
      <p:sp>
        <p:nvSpPr>
          <p:cNvPr id="2" name="Text Placeholder 1">
            <a:extLst>
              <a:ext uri="{FF2B5EF4-FFF2-40B4-BE49-F238E27FC236}">
                <a16:creationId xmlns:a16="http://schemas.microsoft.com/office/drawing/2014/main" id="{AA0F5AFE-E02A-A2DF-1811-094A567F6FE1}"/>
              </a:ext>
              <a:ext uri="{C183D7F6-B498-43B3-948B-1728B52AA6E4}">
                <adec:decorative xmlns:adec="http://schemas.microsoft.com/office/drawing/2017/decorative" val="0"/>
              </a:ext>
            </a:extLst>
          </p:cNvPr>
          <p:cNvSpPr>
            <a:spLocks noGrp="1"/>
          </p:cNvSpPr>
          <p:nvPr>
            <p:ph type="body" idx="1"/>
          </p:nvPr>
        </p:nvSpPr>
        <p:spPr>
          <a:xfrm>
            <a:off x="10350334" y="1649960"/>
            <a:ext cx="831916" cy="597807"/>
          </a:xfrm>
        </p:spPr>
        <p:txBody>
          <a:bodyPr/>
          <a:lstStyle/>
          <a:p>
            <a:r>
              <a:rPr lang="en-US" altLang="zh-CN"/>
              <a:t>02</a:t>
            </a:r>
            <a:endParaRPr lang="zh-CN" altLang="en-US"/>
          </a:p>
        </p:txBody>
      </p:sp>
    </p:spTree>
    <p:extLst>
      <p:ext uri="{BB962C8B-B14F-4D97-AF65-F5344CB8AC3E}">
        <p14:creationId xmlns:p14="http://schemas.microsoft.com/office/powerpoint/2010/main" val="1486135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painting a cheese&#10;&#10;AI-generated content may be incorrect.">
            <a:extLst>
              <a:ext uri="{FF2B5EF4-FFF2-40B4-BE49-F238E27FC236}">
                <a16:creationId xmlns:a16="http://schemas.microsoft.com/office/drawing/2014/main" id="{F441A13B-3156-2FE6-72D1-7B764C09033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006" b="12006"/>
          <a:stretch/>
        </p:blipFill>
        <p:spPr>
          <a:xfrm>
            <a:off x="843999" y="180756"/>
            <a:ext cx="10504001" cy="3472067"/>
          </a:xfrm>
          <a:noFill/>
        </p:spPr>
      </p:pic>
      <p:sp>
        <p:nvSpPr>
          <p:cNvPr id="2" name="Title 1">
            <a:extLst>
              <a:ext uri="{FF2B5EF4-FFF2-40B4-BE49-F238E27FC236}">
                <a16:creationId xmlns:a16="http://schemas.microsoft.com/office/drawing/2014/main" id="{EF7DBF8C-DE05-CDCC-8A93-E9CF8DD166AD}"/>
              </a:ext>
            </a:extLst>
          </p:cNvPr>
          <p:cNvSpPr>
            <a:spLocks noGrp="1"/>
          </p:cNvSpPr>
          <p:nvPr>
            <p:ph type="title"/>
          </p:nvPr>
        </p:nvSpPr>
        <p:spPr>
          <a:xfrm>
            <a:off x="843998" y="4509559"/>
            <a:ext cx="4579339" cy="1516522"/>
          </a:xfrm>
        </p:spPr>
        <p:txBody>
          <a:bodyPr anchor="t">
            <a:normAutofit/>
          </a:bodyPr>
          <a:lstStyle/>
          <a:p>
            <a:r>
              <a:rPr lang="en-US" altLang="zh-CN" noProof="0" dirty="0"/>
              <a:t>EU Cyber Resilience Act (CRA) </a:t>
            </a:r>
            <a:endParaRPr lang="en-GB" dirty="0"/>
          </a:p>
        </p:txBody>
      </p:sp>
      <p:sp>
        <p:nvSpPr>
          <p:cNvPr id="3" name="Content Placeholder 2">
            <a:extLst>
              <a:ext uri="{FF2B5EF4-FFF2-40B4-BE49-F238E27FC236}">
                <a16:creationId xmlns:a16="http://schemas.microsoft.com/office/drawing/2014/main" id="{2F369B94-B996-1CE7-AD33-7FA0009972C6}"/>
              </a:ext>
            </a:extLst>
          </p:cNvPr>
          <p:cNvSpPr>
            <a:spLocks noGrp="1"/>
          </p:cNvSpPr>
          <p:nvPr>
            <p:ph idx="1"/>
          </p:nvPr>
        </p:nvSpPr>
        <p:spPr>
          <a:xfrm>
            <a:off x="5597236" y="3751298"/>
            <a:ext cx="5750764" cy="3106702"/>
          </a:xfrm>
        </p:spPr>
        <p:txBody>
          <a:bodyPr>
            <a:noAutofit/>
          </a:bodyPr>
          <a:lstStyle/>
          <a:p>
            <a:pPr marL="285750" indent="-285750" algn="l">
              <a:buFont typeface="Arial" panose="020B0604020202020204" pitchFamily="34" charset="0"/>
              <a:buChar char="•"/>
            </a:pPr>
            <a:r>
              <a:rPr lang="en-GB" sz="1600" b="0" i="0" dirty="0">
                <a:solidFill>
                  <a:srgbClr val="090909"/>
                </a:solidFill>
                <a:effectLst/>
                <a:latin typeface="Open Sans" panose="020B0606030504020204" pitchFamily="34" charset="0"/>
              </a:rPr>
              <a:t>In the general case, they will do a self-</a:t>
            </a:r>
            <a:r>
              <a:rPr lang="en-GB" sz="1600" b="0" i="0" dirty="0" err="1">
                <a:solidFill>
                  <a:srgbClr val="090909"/>
                </a:solidFill>
                <a:effectLst/>
                <a:latin typeface="Open Sans" panose="020B0606030504020204" pitchFamily="34" charset="0"/>
              </a:rPr>
              <a:t>assesment</a:t>
            </a:r>
            <a:endParaRPr lang="en-GB" sz="1600" b="0" i="0" dirty="0">
              <a:solidFill>
                <a:srgbClr val="090909"/>
              </a:solidFill>
              <a:effectLst/>
              <a:latin typeface="Open Sans" panose="020B0606030504020204" pitchFamily="34" charset="0"/>
            </a:endParaRPr>
          </a:p>
          <a:p>
            <a:pPr marL="285750" indent="-285750" algn="l">
              <a:buFont typeface="Arial" panose="020B0604020202020204" pitchFamily="34" charset="0"/>
              <a:buChar char="•"/>
            </a:pPr>
            <a:r>
              <a:rPr lang="en-GB" sz="1600" b="0" i="0" dirty="0">
                <a:solidFill>
                  <a:srgbClr val="090909"/>
                </a:solidFill>
                <a:effectLst/>
                <a:latin typeface="Open Sans" panose="020B0606030504020204" pitchFamily="34" charset="0"/>
              </a:rPr>
              <a:t>If their product is on the list of “important” products, they will either need to follow standards or do a third-party assessment</a:t>
            </a:r>
          </a:p>
          <a:p>
            <a:pPr marL="285750" indent="-285750" algn="l">
              <a:buFont typeface="Arial" panose="020B0604020202020204" pitchFamily="34" charset="0"/>
              <a:buChar char="•"/>
            </a:pPr>
            <a:r>
              <a:rPr lang="en-GB" sz="1600" b="0" i="0" dirty="0">
                <a:solidFill>
                  <a:srgbClr val="090909"/>
                </a:solidFill>
                <a:effectLst/>
                <a:latin typeface="Open Sans" panose="020B0606030504020204" pitchFamily="34" charset="0"/>
              </a:rPr>
              <a:t>If their product is on the critical list, they will need to undergo a third-party assessment and possibly be certified in the future.</a:t>
            </a:r>
          </a:p>
          <a:p>
            <a:pPr marL="285750" indent="-285750" algn="l">
              <a:buFont typeface="Arial" panose="020B0604020202020204" pitchFamily="34" charset="0"/>
              <a:buChar char="•"/>
            </a:pPr>
            <a:r>
              <a:rPr lang="en-GB" sz="1600" b="0" i="0" dirty="0">
                <a:solidFill>
                  <a:srgbClr val="090909"/>
                </a:solidFill>
                <a:effectLst/>
                <a:latin typeface="Open Sans" panose="020B0606030504020204" pitchFamily="34" charset="0"/>
              </a:rPr>
              <a:t>FOSS (Free and Open Source Software) products do self assessments except for critical products</a:t>
            </a:r>
          </a:p>
          <a:p>
            <a:pPr marL="285750" indent="-285750">
              <a:lnSpc>
                <a:spcPct val="110000"/>
              </a:lnSpc>
              <a:buFont typeface="Arial" panose="020B0604020202020204" pitchFamily="34" charset="0"/>
              <a:buChar char="•"/>
            </a:pPr>
            <a:endParaRPr lang="en-GB" sz="1600" dirty="0"/>
          </a:p>
        </p:txBody>
      </p:sp>
    </p:spTree>
    <p:extLst>
      <p:ext uri="{BB962C8B-B14F-4D97-AF65-F5344CB8AC3E}">
        <p14:creationId xmlns:p14="http://schemas.microsoft.com/office/powerpoint/2010/main" val="22823971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95E89-33F2-54B0-795C-8A04F88B51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BB648D-3825-3AB2-2C98-03AA8CAD20E9}"/>
              </a:ext>
            </a:extLst>
          </p:cNvPr>
          <p:cNvSpPr>
            <a:spLocks noGrp="1"/>
          </p:cNvSpPr>
          <p:nvPr>
            <p:ph type="title"/>
          </p:nvPr>
        </p:nvSpPr>
        <p:spPr>
          <a:xfrm>
            <a:off x="844000" y="831919"/>
            <a:ext cx="3595634" cy="1757505"/>
          </a:xfrm>
        </p:spPr>
        <p:txBody>
          <a:bodyPr anchor="t">
            <a:normAutofit/>
          </a:bodyPr>
          <a:lstStyle/>
          <a:p>
            <a:r>
              <a:rPr lang="en-US" altLang="zh-CN" noProof="0" dirty="0"/>
              <a:t>GDPR</a:t>
            </a:r>
            <a:endParaRPr lang="en-GB" dirty="0"/>
          </a:p>
        </p:txBody>
      </p:sp>
      <p:sp>
        <p:nvSpPr>
          <p:cNvPr id="3" name="Content Placeholder 2">
            <a:extLst>
              <a:ext uri="{FF2B5EF4-FFF2-40B4-BE49-F238E27FC236}">
                <a16:creationId xmlns:a16="http://schemas.microsoft.com/office/drawing/2014/main" id="{3660AB37-41A0-C3A5-AB84-571F2BE77D15}"/>
              </a:ext>
            </a:extLst>
          </p:cNvPr>
          <p:cNvSpPr>
            <a:spLocks noGrp="1"/>
          </p:cNvSpPr>
          <p:nvPr>
            <p:ph type="body" sz="half" idx="2"/>
          </p:nvPr>
        </p:nvSpPr>
        <p:spPr>
          <a:xfrm>
            <a:off x="844000" y="2724912"/>
            <a:ext cx="3595634" cy="3301168"/>
          </a:xfrm>
        </p:spPr>
        <p:txBody>
          <a:bodyPr anchor="t">
            <a:normAutofit/>
          </a:bodyPr>
          <a:lstStyle/>
          <a:p>
            <a:pPr marL="285750" indent="-285750">
              <a:buFont typeface="Arial" panose="020B0604020202020204" pitchFamily="34" charset="0"/>
              <a:buChar char="•"/>
            </a:pPr>
            <a:r>
              <a:rPr lang="en-GB" b="0" i="0">
                <a:effectLst/>
              </a:rPr>
              <a:t>Information Commissioner's Office (ICO) IoT guidelines [to be released in June for consultation]</a:t>
            </a:r>
          </a:p>
          <a:p>
            <a:pPr marL="285750" indent="-285750">
              <a:buFont typeface="Arial" panose="020B0604020202020204" pitchFamily="34" charset="0"/>
              <a:buChar char="•"/>
            </a:pPr>
            <a:r>
              <a:rPr lang="en-GB" b="0" i="0">
                <a:effectLst/>
              </a:rPr>
              <a:t>IoT device manufacturers must ensure data protection by design and by default</a:t>
            </a:r>
          </a:p>
          <a:p>
            <a:pPr marL="285750" indent="-285750">
              <a:buFont typeface="Arial" panose="020B0604020202020204" pitchFamily="34" charset="0"/>
              <a:buChar char="•"/>
            </a:pPr>
            <a:r>
              <a:rPr lang="en-GB" b="0" i="0">
                <a:effectLst/>
              </a:rPr>
              <a:t>They are obligated to provide clear, accessible information to users about data collection</a:t>
            </a:r>
          </a:p>
          <a:p>
            <a:endParaRPr lang="en-GB"/>
          </a:p>
        </p:txBody>
      </p:sp>
      <p:pic>
        <p:nvPicPr>
          <p:cNvPr id="7" name="Picture Placeholder 6" descr="A flag with stars and binary code&#10;&#10;AI-generated content may be incorrect.">
            <a:extLst>
              <a:ext uri="{FF2B5EF4-FFF2-40B4-BE49-F238E27FC236}">
                <a16:creationId xmlns:a16="http://schemas.microsoft.com/office/drawing/2014/main" id="{B4B8264D-4687-067A-8D7B-F3AA75ABD9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p:blipFill>
        <p:spPr>
          <a:xfrm>
            <a:off x="4907742" y="1521073"/>
            <a:ext cx="6440258" cy="3815852"/>
          </a:xfrm>
          <a:noFill/>
        </p:spPr>
      </p:pic>
    </p:spTree>
    <p:extLst>
      <p:ext uri="{BB962C8B-B14F-4D97-AF65-F5344CB8AC3E}">
        <p14:creationId xmlns:p14="http://schemas.microsoft.com/office/powerpoint/2010/main" val="15894225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8EFC6-5CFF-943B-49E1-567B306B71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3B3AF3-5CEE-C0F1-EDE0-C4398846C4B3}"/>
              </a:ext>
            </a:extLst>
          </p:cNvPr>
          <p:cNvSpPr>
            <a:spLocks noGrp="1"/>
          </p:cNvSpPr>
          <p:nvPr>
            <p:ph type="title"/>
          </p:nvPr>
        </p:nvSpPr>
        <p:spPr>
          <a:xfrm>
            <a:off x="844000" y="886783"/>
            <a:ext cx="10504000" cy="1132258"/>
          </a:xfrm>
        </p:spPr>
        <p:txBody>
          <a:bodyPr/>
          <a:lstStyle/>
          <a:p>
            <a:r>
              <a:rPr lang="en-US"/>
              <a:t>Agenda</a:t>
            </a:r>
            <a:endParaRPr lang="en-GB" dirty="0"/>
          </a:p>
        </p:txBody>
      </p:sp>
      <p:sp>
        <p:nvSpPr>
          <p:cNvPr id="3" name="Text Placeholder 2">
            <a:extLst>
              <a:ext uri="{FF2B5EF4-FFF2-40B4-BE49-F238E27FC236}">
                <a16:creationId xmlns:a16="http://schemas.microsoft.com/office/drawing/2014/main" id="{DAF99D1F-0DB2-AA54-136C-580C692DE96E}"/>
              </a:ext>
            </a:extLst>
          </p:cNvPr>
          <p:cNvSpPr>
            <a:spLocks noGrp="1"/>
          </p:cNvSpPr>
          <p:nvPr>
            <p:ph type="body" sz="quarter" idx="36"/>
          </p:nvPr>
        </p:nvSpPr>
        <p:spPr>
          <a:xfrm>
            <a:off x="842963" y="2483403"/>
            <a:ext cx="434758" cy="385763"/>
          </a:xfrm>
        </p:spPr>
        <p:txBody>
          <a:bodyPr/>
          <a:lstStyle/>
          <a:p>
            <a:r>
              <a:rPr lang="en-GB">
                <a:solidFill>
                  <a:schemeClr val="bg2">
                    <a:lumMod val="75000"/>
                  </a:schemeClr>
                </a:solidFill>
              </a:rPr>
              <a:t>01</a:t>
            </a:r>
          </a:p>
        </p:txBody>
      </p:sp>
      <p:sp>
        <p:nvSpPr>
          <p:cNvPr id="4" name="Text Placeholder 3">
            <a:extLst>
              <a:ext uri="{FF2B5EF4-FFF2-40B4-BE49-F238E27FC236}">
                <a16:creationId xmlns:a16="http://schemas.microsoft.com/office/drawing/2014/main" id="{2136422E-3BD0-15A4-DF19-FFAC11F8089A}"/>
              </a:ext>
            </a:extLst>
          </p:cNvPr>
          <p:cNvSpPr>
            <a:spLocks noGrp="1"/>
          </p:cNvSpPr>
          <p:nvPr>
            <p:ph type="body" sz="quarter" idx="32"/>
          </p:nvPr>
        </p:nvSpPr>
        <p:spPr>
          <a:xfrm>
            <a:off x="1384268" y="2308163"/>
            <a:ext cx="2812863" cy="788962"/>
          </a:xfrm>
        </p:spPr>
        <p:txBody>
          <a:bodyPr/>
          <a:lstStyle/>
          <a:p>
            <a:r>
              <a:rPr lang="en-US" altLang="zh-CN" noProof="1">
                <a:solidFill>
                  <a:schemeClr val="bg2">
                    <a:lumMod val="75000"/>
                  </a:schemeClr>
                </a:solidFill>
              </a:rPr>
              <a:t>Problem: IoT Devices Expose Information Over the Internet</a:t>
            </a:r>
          </a:p>
        </p:txBody>
      </p:sp>
      <p:sp>
        <p:nvSpPr>
          <p:cNvPr id="5" name="Content Placeholder 4">
            <a:extLst>
              <a:ext uri="{FF2B5EF4-FFF2-40B4-BE49-F238E27FC236}">
                <a16:creationId xmlns:a16="http://schemas.microsoft.com/office/drawing/2014/main" id="{FB534AA5-D65D-6712-63CB-60F96F4B688A}"/>
              </a:ext>
            </a:extLst>
          </p:cNvPr>
          <p:cNvSpPr>
            <a:spLocks noGrp="1"/>
          </p:cNvSpPr>
          <p:nvPr>
            <p:ph idx="13"/>
          </p:nvPr>
        </p:nvSpPr>
        <p:spPr>
          <a:xfrm>
            <a:off x="1384403" y="3221092"/>
            <a:ext cx="2812594" cy="720588"/>
          </a:xfrm>
        </p:spPr>
        <p:txBody>
          <a:bodyPr/>
          <a:lstStyle/>
          <a:p>
            <a:r>
              <a:rPr lang="en-US" altLang="zh-CN" noProof="1">
                <a:solidFill>
                  <a:schemeClr val="bg2">
                    <a:lumMod val="75000"/>
                  </a:schemeClr>
                </a:solidFill>
              </a:rPr>
              <a:t>Reasons you shouldn’t watch TV</a:t>
            </a:r>
          </a:p>
          <a:p>
            <a:r>
              <a:rPr lang="en-US" noProof="1">
                <a:solidFill>
                  <a:schemeClr val="bg2">
                    <a:lumMod val="75000"/>
                  </a:schemeClr>
                </a:solidFill>
              </a:rPr>
              <a:t>Reasons you shouldn’t use smart medical devices. </a:t>
            </a:r>
          </a:p>
          <a:p>
            <a:endParaRPr lang="en-US" altLang="zh-CN" noProof="1">
              <a:solidFill>
                <a:schemeClr val="bg2">
                  <a:lumMod val="75000"/>
                </a:schemeClr>
              </a:solidFill>
            </a:endParaRPr>
          </a:p>
        </p:txBody>
      </p:sp>
      <p:sp>
        <p:nvSpPr>
          <p:cNvPr id="6" name="Text Placeholder 5">
            <a:extLst>
              <a:ext uri="{FF2B5EF4-FFF2-40B4-BE49-F238E27FC236}">
                <a16:creationId xmlns:a16="http://schemas.microsoft.com/office/drawing/2014/main" id="{D0A067B6-0144-FC0A-5352-B7F364A0A211}"/>
              </a:ext>
            </a:extLst>
          </p:cNvPr>
          <p:cNvSpPr>
            <a:spLocks noGrp="1"/>
          </p:cNvSpPr>
          <p:nvPr>
            <p:ph type="body" sz="quarter" idx="38"/>
          </p:nvPr>
        </p:nvSpPr>
        <p:spPr>
          <a:xfrm>
            <a:off x="4421805" y="2483403"/>
            <a:ext cx="434758" cy="385763"/>
          </a:xfrm>
        </p:spPr>
        <p:txBody>
          <a:bodyPr/>
          <a:lstStyle/>
          <a:p>
            <a:r>
              <a:rPr lang="en-GB">
                <a:solidFill>
                  <a:schemeClr val="bg2">
                    <a:lumMod val="75000"/>
                  </a:schemeClr>
                </a:solidFill>
              </a:rPr>
              <a:t>02</a:t>
            </a:r>
          </a:p>
        </p:txBody>
      </p:sp>
      <p:sp>
        <p:nvSpPr>
          <p:cNvPr id="7" name="Text Placeholder 6">
            <a:extLst>
              <a:ext uri="{FF2B5EF4-FFF2-40B4-BE49-F238E27FC236}">
                <a16:creationId xmlns:a16="http://schemas.microsoft.com/office/drawing/2014/main" id="{4502ECBC-C152-71C6-FF9D-DC30A10BD9A5}"/>
              </a:ext>
            </a:extLst>
          </p:cNvPr>
          <p:cNvSpPr>
            <a:spLocks noGrp="1"/>
          </p:cNvSpPr>
          <p:nvPr>
            <p:ph type="body" sz="quarter" idx="30"/>
          </p:nvPr>
        </p:nvSpPr>
        <p:spPr>
          <a:xfrm>
            <a:off x="4962577" y="2308163"/>
            <a:ext cx="2812863" cy="788962"/>
          </a:xfrm>
        </p:spPr>
        <p:txBody>
          <a:bodyPr/>
          <a:lstStyle/>
          <a:p>
            <a:r>
              <a:rPr lang="en-US" noProof="1">
                <a:solidFill>
                  <a:schemeClr val="bg2">
                    <a:lumMod val="75000"/>
                  </a:schemeClr>
                </a:solidFill>
              </a:rPr>
              <a:t>Privacy and Security Certification/Regulation</a:t>
            </a:r>
          </a:p>
        </p:txBody>
      </p:sp>
      <p:sp>
        <p:nvSpPr>
          <p:cNvPr id="8" name="Content Placeholder 7">
            <a:extLst>
              <a:ext uri="{FF2B5EF4-FFF2-40B4-BE49-F238E27FC236}">
                <a16:creationId xmlns:a16="http://schemas.microsoft.com/office/drawing/2014/main" id="{2D53888D-35B0-5691-D0E4-07A6216B82CA}"/>
              </a:ext>
            </a:extLst>
          </p:cNvPr>
          <p:cNvSpPr>
            <a:spLocks noGrp="1"/>
          </p:cNvSpPr>
          <p:nvPr>
            <p:ph idx="16"/>
          </p:nvPr>
        </p:nvSpPr>
        <p:spPr>
          <a:xfrm>
            <a:off x="4962712" y="3221092"/>
            <a:ext cx="2812594" cy="720588"/>
          </a:xfrm>
        </p:spPr>
        <p:txBody>
          <a:bodyPr/>
          <a:lstStyle/>
          <a:p>
            <a:r>
              <a:rPr lang="en-US" altLang="zh-CN" noProof="1">
                <a:solidFill>
                  <a:schemeClr val="bg2">
                    <a:lumMod val="75000"/>
                  </a:schemeClr>
                </a:solidFill>
              </a:rPr>
              <a:t>EU Cyber Resilience Act (CRA)</a:t>
            </a:r>
          </a:p>
          <a:p>
            <a:r>
              <a:rPr lang="en-US" altLang="zh-CN" noProof="1">
                <a:solidFill>
                  <a:schemeClr val="bg2">
                    <a:lumMod val="75000"/>
                  </a:schemeClr>
                </a:solidFill>
              </a:rPr>
              <a:t>GDPR</a:t>
            </a:r>
          </a:p>
          <a:p>
            <a:endParaRPr lang="en-US" altLang="zh-CN" noProof="1">
              <a:solidFill>
                <a:schemeClr val="bg2">
                  <a:lumMod val="75000"/>
                </a:schemeClr>
              </a:solidFill>
            </a:endParaRPr>
          </a:p>
        </p:txBody>
      </p:sp>
      <p:sp>
        <p:nvSpPr>
          <p:cNvPr id="9" name="Text Placeholder 8">
            <a:extLst>
              <a:ext uri="{FF2B5EF4-FFF2-40B4-BE49-F238E27FC236}">
                <a16:creationId xmlns:a16="http://schemas.microsoft.com/office/drawing/2014/main" id="{3072827A-D84E-F034-A75A-45E17DAF07D0}"/>
              </a:ext>
            </a:extLst>
          </p:cNvPr>
          <p:cNvSpPr>
            <a:spLocks noGrp="1"/>
          </p:cNvSpPr>
          <p:nvPr>
            <p:ph type="body" sz="quarter" idx="40"/>
          </p:nvPr>
        </p:nvSpPr>
        <p:spPr>
          <a:xfrm>
            <a:off x="7994871" y="2483403"/>
            <a:ext cx="434758" cy="385763"/>
          </a:xfrm>
        </p:spPr>
        <p:txBody>
          <a:bodyPr/>
          <a:lstStyle/>
          <a:p>
            <a:r>
              <a:rPr lang="en-GB"/>
              <a:t>03</a:t>
            </a:r>
          </a:p>
        </p:txBody>
      </p:sp>
      <p:sp>
        <p:nvSpPr>
          <p:cNvPr id="10" name="Text Placeholder 9">
            <a:extLst>
              <a:ext uri="{FF2B5EF4-FFF2-40B4-BE49-F238E27FC236}">
                <a16:creationId xmlns:a16="http://schemas.microsoft.com/office/drawing/2014/main" id="{D3B7C55C-8D05-37DE-2EE9-4CAEE3757504}"/>
              </a:ext>
            </a:extLst>
          </p:cNvPr>
          <p:cNvSpPr>
            <a:spLocks noGrp="1"/>
          </p:cNvSpPr>
          <p:nvPr>
            <p:ph type="body" sz="quarter" idx="31"/>
          </p:nvPr>
        </p:nvSpPr>
        <p:spPr>
          <a:xfrm>
            <a:off x="8535137" y="2308163"/>
            <a:ext cx="2812863" cy="788962"/>
          </a:xfrm>
        </p:spPr>
        <p:txBody>
          <a:bodyPr/>
          <a:lstStyle/>
          <a:p>
            <a:r>
              <a:rPr lang="en-US" altLang="zh-CN" noProof="1"/>
              <a:t>IoT Automating Testing and Compliance</a:t>
            </a:r>
          </a:p>
        </p:txBody>
      </p:sp>
      <p:sp>
        <p:nvSpPr>
          <p:cNvPr id="11" name="Content Placeholder 10">
            <a:extLst>
              <a:ext uri="{FF2B5EF4-FFF2-40B4-BE49-F238E27FC236}">
                <a16:creationId xmlns:a16="http://schemas.microsoft.com/office/drawing/2014/main" id="{FCEDA017-8758-34DA-DBBB-7496E744EA6C}"/>
              </a:ext>
            </a:extLst>
          </p:cNvPr>
          <p:cNvSpPr>
            <a:spLocks noGrp="1"/>
          </p:cNvSpPr>
          <p:nvPr>
            <p:ph idx="19"/>
          </p:nvPr>
        </p:nvSpPr>
        <p:spPr>
          <a:xfrm>
            <a:off x="8541021" y="3221092"/>
            <a:ext cx="2812594" cy="720588"/>
          </a:xfrm>
        </p:spPr>
        <p:txBody>
          <a:bodyPr/>
          <a:lstStyle/>
          <a:p>
            <a:r>
              <a:rPr lang="en-US" altLang="zh-CN" noProof="1">
                <a:solidFill>
                  <a:schemeClr val="tx1"/>
                </a:solidFill>
              </a:rPr>
              <a:t>IoTrim ++ </a:t>
            </a:r>
          </a:p>
          <a:p>
            <a:r>
              <a:rPr lang="en-US" altLang="zh-CN" noProof="1">
                <a:solidFill>
                  <a:schemeClr val="tx1"/>
                </a:solidFill>
              </a:rPr>
              <a:t>Black box assessment</a:t>
            </a:r>
          </a:p>
          <a:p>
            <a:endParaRPr lang="en-US" noProof="1">
              <a:solidFill>
                <a:schemeClr val="tx1"/>
              </a:solidFill>
            </a:endParaRPr>
          </a:p>
        </p:txBody>
      </p:sp>
      <p:sp>
        <p:nvSpPr>
          <p:cNvPr id="12" name="Text Placeholder 11">
            <a:extLst>
              <a:ext uri="{FF2B5EF4-FFF2-40B4-BE49-F238E27FC236}">
                <a16:creationId xmlns:a16="http://schemas.microsoft.com/office/drawing/2014/main" id="{CFD898B2-3B4C-BE6A-43F7-01B6184EBB7F}"/>
              </a:ext>
            </a:extLst>
          </p:cNvPr>
          <p:cNvSpPr>
            <a:spLocks noGrp="1"/>
          </p:cNvSpPr>
          <p:nvPr>
            <p:ph type="body" sz="quarter" idx="37"/>
          </p:nvPr>
        </p:nvSpPr>
        <p:spPr>
          <a:xfrm>
            <a:off x="842963" y="4344531"/>
            <a:ext cx="434758" cy="385763"/>
          </a:xfrm>
        </p:spPr>
        <p:txBody>
          <a:bodyPr/>
          <a:lstStyle/>
          <a:p>
            <a:r>
              <a:rPr lang="en-GB">
                <a:solidFill>
                  <a:schemeClr val="bg2">
                    <a:lumMod val="75000"/>
                  </a:schemeClr>
                </a:solidFill>
              </a:rPr>
              <a:t>04</a:t>
            </a:r>
          </a:p>
        </p:txBody>
      </p:sp>
      <p:sp>
        <p:nvSpPr>
          <p:cNvPr id="13" name="Text Placeholder 12">
            <a:extLst>
              <a:ext uri="{FF2B5EF4-FFF2-40B4-BE49-F238E27FC236}">
                <a16:creationId xmlns:a16="http://schemas.microsoft.com/office/drawing/2014/main" id="{4D22CAAB-20FC-B144-1C41-30636668C384}"/>
              </a:ext>
            </a:extLst>
          </p:cNvPr>
          <p:cNvSpPr>
            <a:spLocks noGrp="1"/>
          </p:cNvSpPr>
          <p:nvPr>
            <p:ph type="body" sz="quarter" idx="33"/>
          </p:nvPr>
        </p:nvSpPr>
        <p:spPr>
          <a:xfrm>
            <a:off x="1384268" y="4174631"/>
            <a:ext cx="2812863" cy="788962"/>
          </a:xfrm>
        </p:spPr>
        <p:txBody>
          <a:bodyPr/>
          <a:lstStyle/>
          <a:p>
            <a:r>
              <a:rPr lang="en-US" noProof="1">
                <a:solidFill>
                  <a:schemeClr val="bg2">
                    <a:lumMod val="75000"/>
                  </a:schemeClr>
                </a:solidFill>
              </a:rPr>
              <a:t>Standards</a:t>
            </a:r>
          </a:p>
        </p:txBody>
      </p:sp>
      <p:sp>
        <p:nvSpPr>
          <p:cNvPr id="14" name="Content Placeholder 13">
            <a:extLst>
              <a:ext uri="{FF2B5EF4-FFF2-40B4-BE49-F238E27FC236}">
                <a16:creationId xmlns:a16="http://schemas.microsoft.com/office/drawing/2014/main" id="{DD98B5D4-D02B-7750-FCE4-F01D0C4CE030}"/>
              </a:ext>
            </a:extLst>
          </p:cNvPr>
          <p:cNvSpPr>
            <a:spLocks noGrp="1"/>
          </p:cNvSpPr>
          <p:nvPr>
            <p:ph idx="22"/>
          </p:nvPr>
        </p:nvSpPr>
        <p:spPr>
          <a:xfrm>
            <a:off x="1384403" y="5087560"/>
            <a:ext cx="2812594" cy="720588"/>
          </a:xfrm>
        </p:spPr>
        <p:txBody>
          <a:bodyPr/>
          <a:lstStyle/>
          <a:p>
            <a:r>
              <a:rPr lang="en-US" altLang="zh-CN" noProof="1">
                <a:solidFill>
                  <a:schemeClr val="bg2">
                    <a:lumMod val="75000"/>
                  </a:schemeClr>
                </a:solidFill>
              </a:rPr>
              <a:t>Standardization request </a:t>
            </a:r>
          </a:p>
          <a:p>
            <a:r>
              <a:rPr lang="en-US" altLang="zh-CN" noProof="1">
                <a:solidFill>
                  <a:schemeClr val="bg2">
                    <a:lumMod val="75000"/>
                  </a:schemeClr>
                </a:solidFill>
              </a:rPr>
              <a:t>ETSI/CEN-CENELC WGs</a:t>
            </a:r>
          </a:p>
        </p:txBody>
      </p:sp>
      <p:sp>
        <p:nvSpPr>
          <p:cNvPr id="15" name="Text Placeholder 14">
            <a:extLst>
              <a:ext uri="{FF2B5EF4-FFF2-40B4-BE49-F238E27FC236}">
                <a16:creationId xmlns:a16="http://schemas.microsoft.com/office/drawing/2014/main" id="{2A513CDD-BDE9-9319-E366-57ED2575EAD1}"/>
              </a:ext>
            </a:extLst>
          </p:cNvPr>
          <p:cNvSpPr>
            <a:spLocks noGrp="1"/>
          </p:cNvSpPr>
          <p:nvPr>
            <p:ph type="body" sz="quarter" idx="39"/>
          </p:nvPr>
        </p:nvSpPr>
        <p:spPr>
          <a:xfrm>
            <a:off x="4421805" y="4344531"/>
            <a:ext cx="434758" cy="385763"/>
          </a:xfrm>
        </p:spPr>
        <p:txBody>
          <a:bodyPr/>
          <a:lstStyle/>
          <a:p>
            <a:r>
              <a:rPr lang="en-GB">
                <a:solidFill>
                  <a:schemeClr val="bg2">
                    <a:lumMod val="75000"/>
                  </a:schemeClr>
                </a:solidFill>
              </a:rPr>
              <a:t>05</a:t>
            </a:r>
          </a:p>
        </p:txBody>
      </p:sp>
      <p:sp>
        <p:nvSpPr>
          <p:cNvPr id="16" name="Text Placeholder 15">
            <a:extLst>
              <a:ext uri="{FF2B5EF4-FFF2-40B4-BE49-F238E27FC236}">
                <a16:creationId xmlns:a16="http://schemas.microsoft.com/office/drawing/2014/main" id="{51A8E882-CBF6-3206-C950-6C7A751714F4}"/>
              </a:ext>
            </a:extLst>
          </p:cNvPr>
          <p:cNvSpPr>
            <a:spLocks noGrp="1"/>
          </p:cNvSpPr>
          <p:nvPr>
            <p:ph type="body" sz="quarter" idx="34"/>
          </p:nvPr>
        </p:nvSpPr>
        <p:spPr>
          <a:xfrm>
            <a:off x="4962577" y="4174631"/>
            <a:ext cx="2812863" cy="788962"/>
          </a:xfrm>
        </p:spPr>
        <p:txBody>
          <a:bodyPr/>
          <a:lstStyle/>
          <a:p>
            <a:r>
              <a:rPr lang="en-US" altLang="zh-CN" noProof="1">
                <a:solidFill>
                  <a:schemeClr val="bg2">
                    <a:lumMod val="75000"/>
                  </a:schemeClr>
                </a:solidFill>
              </a:rPr>
              <a:t>Gaps</a:t>
            </a:r>
          </a:p>
        </p:txBody>
      </p:sp>
      <p:sp>
        <p:nvSpPr>
          <p:cNvPr id="17" name="Content Placeholder 16">
            <a:extLst>
              <a:ext uri="{FF2B5EF4-FFF2-40B4-BE49-F238E27FC236}">
                <a16:creationId xmlns:a16="http://schemas.microsoft.com/office/drawing/2014/main" id="{C9BB621B-F298-824A-6AE4-60FF3C89EA21}"/>
              </a:ext>
            </a:extLst>
          </p:cNvPr>
          <p:cNvSpPr>
            <a:spLocks noGrp="1"/>
          </p:cNvSpPr>
          <p:nvPr>
            <p:ph idx="25"/>
          </p:nvPr>
        </p:nvSpPr>
        <p:spPr>
          <a:xfrm>
            <a:off x="4962712" y="5087560"/>
            <a:ext cx="2812594" cy="720588"/>
          </a:xfrm>
        </p:spPr>
        <p:txBody>
          <a:bodyPr/>
          <a:lstStyle/>
          <a:p>
            <a:r>
              <a:rPr lang="en-US" altLang="zh-CN" noProof="1">
                <a:solidFill>
                  <a:schemeClr val="bg2">
                    <a:lumMod val="75000"/>
                  </a:schemeClr>
                </a:solidFill>
              </a:rPr>
              <a:t>IoT Manufactures</a:t>
            </a:r>
          </a:p>
          <a:p>
            <a:r>
              <a:rPr lang="en-US" altLang="zh-CN" noProof="1">
                <a:solidFill>
                  <a:schemeClr val="bg2">
                    <a:lumMod val="75000"/>
                  </a:schemeClr>
                </a:solidFill>
              </a:rPr>
              <a:t>SMEs</a:t>
            </a:r>
          </a:p>
        </p:txBody>
      </p:sp>
      <p:sp>
        <p:nvSpPr>
          <p:cNvPr id="18" name="Text Placeholder 17">
            <a:extLst>
              <a:ext uri="{FF2B5EF4-FFF2-40B4-BE49-F238E27FC236}">
                <a16:creationId xmlns:a16="http://schemas.microsoft.com/office/drawing/2014/main" id="{E5048986-3FD8-B8EB-44BC-35AC84A4CA05}"/>
              </a:ext>
            </a:extLst>
          </p:cNvPr>
          <p:cNvSpPr>
            <a:spLocks noGrp="1"/>
          </p:cNvSpPr>
          <p:nvPr>
            <p:ph type="body" sz="quarter" idx="41"/>
          </p:nvPr>
        </p:nvSpPr>
        <p:spPr>
          <a:xfrm>
            <a:off x="7994871" y="4344531"/>
            <a:ext cx="434758" cy="385763"/>
          </a:xfrm>
        </p:spPr>
        <p:txBody>
          <a:bodyPr/>
          <a:lstStyle/>
          <a:p>
            <a:r>
              <a:rPr lang="en-GB">
                <a:solidFill>
                  <a:schemeClr val="bg2">
                    <a:lumMod val="75000"/>
                  </a:schemeClr>
                </a:solidFill>
              </a:rPr>
              <a:t>06</a:t>
            </a:r>
          </a:p>
        </p:txBody>
      </p:sp>
      <p:sp>
        <p:nvSpPr>
          <p:cNvPr id="19" name="Text Placeholder 18">
            <a:extLst>
              <a:ext uri="{FF2B5EF4-FFF2-40B4-BE49-F238E27FC236}">
                <a16:creationId xmlns:a16="http://schemas.microsoft.com/office/drawing/2014/main" id="{4E8197C1-FFE1-C1E1-E0A8-49546FDDAACE}"/>
              </a:ext>
            </a:extLst>
          </p:cNvPr>
          <p:cNvSpPr>
            <a:spLocks noGrp="1"/>
          </p:cNvSpPr>
          <p:nvPr>
            <p:ph type="body" sz="quarter" idx="35"/>
          </p:nvPr>
        </p:nvSpPr>
        <p:spPr>
          <a:xfrm>
            <a:off x="8535137" y="4174631"/>
            <a:ext cx="2812863" cy="788962"/>
          </a:xfrm>
        </p:spPr>
        <p:txBody>
          <a:bodyPr/>
          <a:lstStyle/>
          <a:p>
            <a:r>
              <a:rPr lang="en-US" altLang="zh-CN" noProof="1">
                <a:solidFill>
                  <a:schemeClr val="bg2">
                    <a:lumMod val="75000"/>
                  </a:schemeClr>
                </a:solidFill>
              </a:rPr>
              <a:t>Conclusion</a:t>
            </a:r>
          </a:p>
        </p:txBody>
      </p:sp>
      <p:sp>
        <p:nvSpPr>
          <p:cNvPr id="20" name="Content Placeholder 19">
            <a:extLst>
              <a:ext uri="{FF2B5EF4-FFF2-40B4-BE49-F238E27FC236}">
                <a16:creationId xmlns:a16="http://schemas.microsoft.com/office/drawing/2014/main" id="{0F193465-7B90-1E00-45EA-51B209A106B0}"/>
              </a:ext>
            </a:extLst>
          </p:cNvPr>
          <p:cNvSpPr>
            <a:spLocks noGrp="1"/>
          </p:cNvSpPr>
          <p:nvPr>
            <p:ph idx="28"/>
          </p:nvPr>
        </p:nvSpPr>
        <p:spPr>
          <a:xfrm>
            <a:off x="8541021" y="5087560"/>
            <a:ext cx="2812594" cy="720588"/>
          </a:xfrm>
        </p:spPr>
        <p:txBody>
          <a:bodyPr/>
          <a:lstStyle/>
          <a:p>
            <a:r>
              <a:rPr lang="en-US" altLang="zh-CN" noProof="1">
                <a:solidFill>
                  <a:schemeClr val="bg2">
                    <a:lumMod val="75000"/>
                  </a:schemeClr>
                </a:solidFill>
              </a:rPr>
              <a:t>What’s next? </a:t>
            </a:r>
          </a:p>
        </p:txBody>
      </p:sp>
    </p:spTree>
    <p:extLst>
      <p:ext uri="{BB962C8B-B14F-4D97-AF65-F5344CB8AC3E}">
        <p14:creationId xmlns:p14="http://schemas.microsoft.com/office/powerpoint/2010/main" val="35983101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53A30A-4B1D-5E9A-F615-38DD081DC4F9}"/>
              </a:ext>
            </a:extLst>
          </p:cNvPr>
          <p:cNvSpPr>
            <a:spLocks noGrp="1"/>
          </p:cNvSpPr>
          <p:nvPr>
            <p:ph type="title"/>
          </p:nvPr>
        </p:nvSpPr>
        <p:spPr>
          <a:xfrm>
            <a:off x="1022364" y="2558836"/>
            <a:ext cx="6735597" cy="3793838"/>
          </a:xfrm>
        </p:spPr>
        <p:txBody>
          <a:bodyPr bIns="0"/>
          <a:lstStyle/>
          <a:p>
            <a:r>
              <a:rPr lang="en-US" altLang="zh-CN" dirty="0"/>
              <a:t>Compliance Without Tears: </a:t>
            </a:r>
            <a:br>
              <a:rPr lang="en-US" altLang="zh-CN" dirty="0"/>
            </a:br>
            <a:r>
              <a:rPr lang="en-US" altLang="zh-CN" dirty="0"/>
              <a:t>Let the IoT Do It</a:t>
            </a:r>
            <a:endParaRPr lang="zh-CN" altLang="en-US" dirty="0"/>
          </a:p>
        </p:txBody>
      </p:sp>
      <p:sp>
        <p:nvSpPr>
          <p:cNvPr id="2" name="Text Placeholder 1">
            <a:extLst>
              <a:ext uri="{FF2B5EF4-FFF2-40B4-BE49-F238E27FC236}">
                <a16:creationId xmlns:a16="http://schemas.microsoft.com/office/drawing/2014/main" id="{7806420B-7618-1496-B5C2-5F8DA83A172D}"/>
              </a:ext>
              <a:ext uri="{C183D7F6-B498-43B3-948B-1728B52AA6E4}">
                <adec:decorative xmlns:adec="http://schemas.microsoft.com/office/drawing/2017/decorative" val="0"/>
              </a:ext>
            </a:extLst>
          </p:cNvPr>
          <p:cNvSpPr>
            <a:spLocks noGrp="1"/>
          </p:cNvSpPr>
          <p:nvPr>
            <p:ph type="body" idx="1"/>
          </p:nvPr>
        </p:nvSpPr>
        <p:spPr>
          <a:xfrm>
            <a:off x="1022365" y="1649960"/>
            <a:ext cx="831916" cy="597807"/>
          </a:xfrm>
        </p:spPr>
        <p:txBody>
          <a:bodyPr/>
          <a:lstStyle/>
          <a:p>
            <a:r>
              <a:rPr lang="en-US" altLang="zh-CN"/>
              <a:t>03</a:t>
            </a:r>
            <a:endParaRPr lang="zh-CN" altLang="en-US"/>
          </a:p>
        </p:txBody>
      </p:sp>
      <p:pic>
        <p:nvPicPr>
          <p:cNvPr id="8" name="Picture Placeholder 7" descr="A close-up of a sign&#10;&#10;AI-generated content may be incorrect.">
            <a:extLst>
              <a:ext uri="{FF2B5EF4-FFF2-40B4-BE49-F238E27FC236}">
                <a16:creationId xmlns:a16="http://schemas.microsoft.com/office/drawing/2014/main" id="{044E9629-2241-4979-B8E1-5FA1AEAC1EFD}"/>
              </a:ext>
            </a:extLst>
          </p:cNvPr>
          <p:cNvPicPr>
            <a:picLocks noGrp="1" noChangeAspect="1"/>
          </p:cNvPicPr>
          <p:nvPr>
            <p:ph type="pic" sz="quarter" idx="10"/>
          </p:nvPr>
        </p:nvPicPr>
        <p:blipFill>
          <a:blip r:embed="rId2"/>
          <a:srcRect l="14436" r="14436"/>
          <a:stretch>
            <a:fillRect/>
          </a:stretch>
        </p:blipFill>
        <p:spPr/>
      </p:pic>
    </p:spTree>
    <p:extLst>
      <p:ext uri="{BB962C8B-B14F-4D97-AF65-F5344CB8AC3E}">
        <p14:creationId xmlns:p14="http://schemas.microsoft.com/office/powerpoint/2010/main" val="1293122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 name="Solutions: Databox!"/>
          <p:cNvSpPr txBox="1"/>
          <p:nvPr/>
        </p:nvSpPr>
        <p:spPr>
          <a:xfrm>
            <a:off x="1130970" y="-883144"/>
            <a:ext cx="14799740" cy="28786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3" tIns="67733" rIns="67733" bIns="67733" anchor="ctr">
            <a:normAutofit/>
          </a:bodyPr>
          <a:lstStyle>
            <a:lvl1pPr defTabSz="584200">
              <a:defRPr b="1">
                <a:latin typeface="Meta OT Normal"/>
                <a:ea typeface="Meta OT Normal"/>
                <a:cs typeface="Meta OT Normal"/>
                <a:sym typeface="Meta OT Normal"/>
              </a:defRPr>
            </a:lvl1pPr>
          </a:lstStyle>
          <a:p>
            <a:r>
              <a:rPr lang="en-GB" sz="3300" dirty="0" err="1">
                <a:latin typeface="+mj-lt"/>
                <a:ea typeface="+mj-ea"/>
                <a:cs typeface="+mj-cs"/>
              </a:rPr>
              <a:t>IoTrim</a:t>
            </a:r>
            <a:r>
              <a:rPr lang="en-GB" sz="3300" dirty="0">
                <a:latin typeface="+mj-lt"/>
                <a:ea typeface="+mj-ea"/>
                <a:cs typeface="+mj-cs"/>
              </a:rPr>
              <a:t>++</a:t>
            </a:r>
            <a:endParaRPr sz="3300" dirty="0">
              <a:latin typeface="+mj-lt"/>
              <a:ea typeface="+mj-ea"/>
              <a:cs typeface="+mj-cs"/>
            </a:endParaRPr>
          </a:p>
        </p:txBody>
      </p:sp>
      <p:sp>
        <p:nvSpPr>
          <p:cNvPr id="1216" name="Generalizable…"/>
          <p:cNvSpPr txBox="1">
            <a:spLocks noGrp="1"/>
          </p:cNvSpPr>
          <p:nvPr>
            <p:ph type="body" sz="quarter" idx="4294967295"/>
          </p:nvPr>
        </p:nvSpPr>
        <p:spPr>
          <a:xfrm>
            <a:off x="8530840" y="3816636"/>
            <a:ext cx="3958168" cy="2641601"/>
          </a:xfrm>
          <a:prstGeom prst="rect">
            <a:avLst/>
          </a:prstGeom>
          <a:solidFill>
            <a:srgbClr val="FFFFFF"/>
          </a:solidFill>
        </p:spPr>
        <p:txBody>
          <a:bodyPr vert="horz" lIns="67733" tIns="67733" rIns="67733" bIns="67733" rtlCol="0" anchor="ctr">
            <a:normAutofit/>
          </a:bodyPr>
          <a:lstStyle/>
          <a:p>
            <a:pPr marL="0" indent="0" defTabSz="521871">
              <a:spcBef>
                <a:spcPts val="3733"/>
              </a:spcBef>
              <a:buNone/>
              <a:defRPr sz="2000">
                <a:latin typeface="Meta OT Normal"/>
                <a:ea typeface="Meta OT Normal"/>
                <a:cs typeface="Meta OT Normal"/>
                <a:sym typeface="Meta OT Normal"/>
              </a:defRPr>
            </a:pPr>
            <a:r>
              <a:t>/ Generalizable</a:t>
            </a:r>
            <a:endParaRPr sz="2800">
              <a:latin typeface="Helvetica Neue"/>
              <a:ea typeface="Helvetica Neue"/>
              <a:cs typeface="Helvetica Neue"/>
              <a:sym typeface="Helvetica Neue"/>
            </a:endParaRPr>
          </a:p>
          <a:p>
            <a:pPr marL="0" indent="0" defTabSz="521871">
              <a:spcBef>
                <a:spcPts val="3733"/>
              </a:spcBef>
              <a:buNone/>
              <a:defRPr sz="2000">
                <a:latin typeface="Meta OT Normal"/>
                <a:ea typeface="Meta OT Normal"/>
                <a:cs typeface="Meta OT Normal"/>
                <a:sym typeface="Meta OT Normal"/>
              </a:defRPr>
            </a:pPr>
            <a:r>
              <a:t>/ Self adaptive</a:t>
            </a:r>
            <a:endParaRPr sz="2800">
              <a:latin typeface="Helvetica Neue"/>
              <a:ea typeface="Helvetica Neue"/>
              <a:cs typeface="Helvetica Neue"/>
              <a:sym typeface="Helvetica Neue"/>
            </a:endParaRPr>
          </a:p>
          <a:p>
            <a:pPr marL="0" indent="0" defTabSz="521871">
              <a:spcBef>
                <a:spcPts val="3733"/>
              </a:spcBef>
              <a:buNone/>
              <a:defRPr sz="2000">
                <a:latin typeface="Meta OT Normal"/>
                <a:ea typeface="Meta OT Normal"/>
                <a:cs typeface="Meta OT Normal"/>
                <a:sym typeface="Meta OT Normal"/>
              </a:defRPr>
            </a:pPr>
            <a:r>
              <a:t>/ Accurate IoT blocker</a:t>
            </a:r>
          </a:p>
        </p:txBody>
      </p:sp>
      <p:pic>
        <p:nvPicPr>
          <p:cNvPr id="1217" name="Image" descr="Image"/>
          <p:cNvPicPr>
            <a:picLocks noChangeAspect="1"/>
          </p:cNvPicPr>
          <p:nvPr/>
        </p:nvPicPr>
        <p:blipFill>
          <a:blip r:embed="rId4"/>
          <a:stretch>
            <a:fillRect/>
          </a:stretch>
        </p:blipFill>
        <p:spPr>
          <a:xfrm>
            <a:off x="1000954" y="1820943"/>
            <a:ext cx="6498420" cy="4162469"/>
          </a:xfrm>
          <a:prstGeom prst="rect">
            <a:avLst/>
          </a:prstGeom>
          <a:ln w="12700">
            <a:miter lim="400000"/>
          </a:ln>
        </p:spPr>
      </p:pic>
    </p:spTree>
    <p:custDataLst>
      <p:tags r:id="rId1"/>
    </p:custData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1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216">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1216">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iterate>
                                    <p:tmAbs val="0"/>
                                  </p:iterate>
                                  <p:childTnLst>
                                    <p:set>
                                      <p:cBhvr>
                                        <p:cTn id="14" fill="hold"/>
                                        <p:tgtEl>
                                          <p:spTgt spid="12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6" grpId="0" build="p" bldLvl="5" animBg="1" advAuto="0"/>
      <p:bldP spid="1217"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BF0D1-383D-484A-2090-0F4E92311E8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CC5FF41-9059-9814-0179-F9CBE1741E82}"/>
              </a:ext>
            </a:extLst>
          </p:cNvPr>
          <p:cNvPicPr>
            <a:picLocks noChangeAspect="1"/>
          </p:cNvPicPr>
          <p:nvPr/>
        </p:nvPicPr>
        <p:blipFill>
          <a:blip r:embed="rId2"/>
          <a:stretch>
            <a:fillRect/>
          </a:stretch>
        </p:blipFill>
        <p:spPr>
          <a:xfrm>
            <a:off x="2157970" y="865938"/>
            <a:ext cx="7876058" cy="2556004"/>
          </a:xfrm>
          <a:prstGeom prst="rect">
            <a:avLst/>
          </a:prstGeom>
          <a:noFill/>
        </p:spPr>
      </p:pic>
      <p:sp>
        <p:nvSpPr>
          <p:cNvPr id="2" name="Title 1">
            <a:extLst>
              <a:ext uri="{FF2B5EF4-FFF2-40B4-BE49-F238E27FC236}">
                <a16:creationId xmlns:a16="http://schemas.microsoft.com/office/drawing/2014/main" id="{053A9D24-502E-4B4C-F45D-6FACD529DC7E}"/>
              </a:ext>
            </a:extLst>
          </p:cNvPr>
          <p:cNvSpPr>
            <a:spLocks noGrp="1"/>
          </p:cNvSpPr>
          <p:nvPr>
            <p:ph type="title"/>
          </p:nvPr>
        </p:nvSpPr>
        <p:spPr>
          <a:xfrm>
            <a:off x="843999" y="3785800"/>
            <a:ext cx="2953618" cy="2240280"/>
          </a:xfrm>
        </p:spPr>
        <p:txBody>
          <a:bodyPr anchor="t">
            <a:normAutofit/>
          </a:bodyPr>
          <a:lstStyle/>
          <a:p>
            <a:r>
              <a:rPr lang="en-US" sz="3300" noProof="0" dirty="0"/>
              <a:t>Automatically detecting non-essential destinations</a:t>
            </a:r>
            <a:endParaRPr lang="en-GB" sz="3300" dirty="0"/>
          </a:p>
        </p:txBody>
      </p:sp>
      <p:pic>
        <p:nvPicPr>
          <p:cNvPr id="10" name="Picture 9">
            <a:extLst>
              <a:ext uri="{FF2B5EF4-FFF2-40B4-BE49-F238E27FC236}">
                <a16:creationId xmlns:a16="http://schemas.microsoft.com/office/drawing/2014/main" id="{0B170DD8-DD36-40DB-EF87-426350813495}"/>
              </a:ext>
            </a:extLst>
          </p:cNvPr>
          <p:cNvPicPr>
            <a:picLocks noChangeAspect="1"/>
          </p:cNvPicPr>
          <p:nvPr/>
        </p:nvPicPr>
        <p:blipFill>
          <a:blip r:embed="rId3"/>
          <a:stretch>
            <a:fillRect/>
          </a:stretch>
        </p:blipFill>
        <p:spPr>
          <a:xfrm>
            <a:off x="4724968" y="3785800"/>
            <a:ext cx="5888172" cy="2240281"/>
          </a:xfrm>
          <a:prstGeom prst="rect">
            <a:avLst/>
          </a:prstGeom>
          <a:noFill/>
        </p:spPr>
      </p:pic>
    </p:spTree>
    <p:extLst>
      <p:ext uri="{BB962C8B-B14F-4D97-AF65-F5344CB8AC3E}">
        <p14:creationId xmlns:p14="http://schemas.microsoft.com/office/powerpoint/2010/main" val="34518681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5DFBC-7F28-C8A1-CAC9-4CA01D7CD2F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DFED9E8-CFC7-BF84-FBE5-B35643301F34}"/>
              </a:ext>
            </a:extLst>
          </p:cNvPr>
          <p:cNvPicPr>
            <a:picLocks noChangeAspect="1"/>
          </p:cNvPicPr>
          <p:nvPr/>
        </p:nvPicPr>
        <p:blipFill>
          <a:blip r:embed="rId2"/>
          <a:stretch>
            <a:fillRect/>
          </a:stretch>
        </p:blipFill>
        <p:spPr>
          <a:xfrm>
            <a:off x="2157970" y="865938"/>
            <a:ext cx="7876058" cy="2556004"/>
          </a:xfrm>
          <a:prstGeom prst="rect">
            <a:avLst/>
          </a:prstGeom>
          <a:noFill/>
        </p:spPr>
      </p:pic>
      <p:sp>
        <p:nvSpPr>
          <p:cNvPr id="2" name="Title 1">
            <a:extLst>
              <a:ext uri="{FF2B5EF4-FFF2-40B4-BE49-F238E27FC236}">
                <a16:creationId xmlns:a16="http://schemas.microsoft.com/office/drawing/2014/main" id="{9EA91CE5-9671-C608-1296-CF1BF37733CD}"/>
              </a:ext>
            </a:extLst>
          </p:cNvPr>
          <p:cNvSpPr>
            <a:spLocks noGrp="1"/>
          </p:cNvSpPr>
          <p:nvPr>
            <p:ph type="title"/>
          </p:nvPr>
        </p:nvSpPr>
        <p:spPr>
          <a:xfrm>
            <a:off x="843999" y="3785800"/>
            <a:ext cx="2953618" cy="2240280"/>
          </a:xfrm>
        </p:spPr>
        <p:txBody>
          <a:bodyPr anchor="t">
            <a:normAutofit/>
          </a:bodyPr>
          <a:lstStyle/>
          <a:p>
            <a:r>
              <a:rPr lang="en-US" sz="3300" noProof="0"/>
              <a:t>Automatically detecting non-essential destinations</a:t>
            </a:r>
            <a:endParaRPr lang="en-GB" sz="3300"/>
          </a:p>
        </p:txBody>
      </p:sp>
      <p:pic>
        <p:nvPicPr>
          <p:cNvPr id="10" name="Picture 9">
            <a:extLst>
              <a:ext uri="{FF2B5EF4-FFF2-40B4-BE49-F238E27FC236}">
                <a16:creationId xmlns:a16="http://schemas.microsoft.com/office/drawing/2014/main" id="{7B906D0C-F240-0950-A7E3-98FE53F10972}"/>
              </a:ext>
            </a:extLst>
          </p:cNvPr>
          <p:cNvPicPr>
            <a:picLocks noChangeAspect="1"/>
          </p:cNvPicPr>
          <p:nvPr/>
        </p:nvPicPr>
        <p:blipFill>
          <a:blip r:embed="rId3"/>
          <a:stretch>
            <a:fillRect/>
          </a:stretch>
        </p:blipFill>
        <p:spPr>
          <a:xfrm>
            <a:off x="4724968" y="3785800"/>
            <a:ext cx="5888172" cy="2240281"/>
          </a:xfrm>
          <a:prstGeom prst="rect">
            <a:avLst/>
          </a:prstGeom>
          <a:noFill/>
        </p:spPr>
      </p:pic>
    </p:spTree>
    <p:extLst>
      <p:ext uri="{BB962C8B-B14F-4D97-AF65-F5344CB8AC3E}">
        <p14:creationId xmlns:p14="http://schemas.microsoft.com/office/powerpoint/2010/main" val="1647659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C65FA8-076F-597A-68FF-7BDFA2AE2366}"/>
              </a:ext>
            </a:extLst>
          </p:cNvPr>
          <p:cNvSpPr>
            <a:spLocks noGrp="1"/>
          </p:cNvSpPr>
          <p:nvPr>
            <p:ph type="title"/>
          </p:nvPr>
        </p:nvSpPr>
        <p:spPr>
          <a:xfrm>
            <a:off x="1022364" y="2558836"/>
            <a:ext cx="6735597" cy="3793838"/>
          </a:xfrm>
        </p:spPr>
        <p:txBody>
          <a:bodyPr/>
          <a:lstStyle/>
          <a:p>
            <a:r>
              <a:rPr lang="en-US" altLang="zh-CN" dirty="0"/>
              <a:t>Reasons You Shouldn’t </a:t>
            </a:r>
            <a:r>
              <a:rPr lang="en-US" altLang="zh-CN" dirty="0">
                <a:solidFill>
                  <a:srgbClr val="FF0000"/>
                </a:solidFill>
              </a:rPr>
              <a:t>Watch TV</a:t>
            </a:r>
            <a:endParaRPr lang="en-GB" dirty="0">
              <a:solidFill>
                <a:srgbClr val="FF0000"/>
              </a:solidFill>
            </a:endParaRPr>
          </a:p>
        </p:txBody>
      </p:sp>
      <p:sp>
        <p:nvSpPr>
          <p:cNvPr id="4" name="Text Placeholder 3">
            <a:extLst>
              <a:ext uri="{FF2B5EF4-FFF2-40B4-BE49-F238E27FC236}">
                <a16:creationId xmlns:a16="http://schemas.microsoft.com/office/drawing/2014/main" id="{E4A7428F-8074-BDCD-5B9D-C0ADA88E453E}"/>
              </a:ext>
              <a:ext uri="{C183D7F6-B498-43B3-948B-1728B52AA6E4}">
                <adec:decorative xmlns:adec="http://schemas.microsoft.com/office/drawing/2017/decorative" val="0"/>
              </a:ext>
            </a:extLst>
          </p:cNvPr>
          <p:cNvSpPr>
            <a:spLocks noGrp="1"/>
          </p:cNvSpPr>
          <p:nvPr>
            <p:ph type="body" idx="1"/>
          </p:nvPr>
        </p:nvSpPr>
        <p:spPr>
          <a:xfrm>
            <a:off x="1022365" y="1649960"/>
            <a:ext cx="831916" cy="597807"/>
          </a:xfrm>
        </p:spPr>
        <p:txBody>
          <a:bodyPr/>
          <a:lstStyle/>
          <a:p>
            <a:r>
              <a:rPr lang="en-US" altLang="zh-CN"/>
              <a:t>01</a:t>
            </a:r>
            <a:endParaRPr lang="zh-CN" altLang="en-US"/>
          </a:p>
        </p:txBody>
      </p:sp>
      <p:pic>
        <p:nvPicPr>
          <p:cNvPr id="8" name="Picture Placeholder 7" descr="A no tv sign&#10;&#10;AI-generated content may be incorrect.">
            <a:extLst>
              <a:ext uri="{FF2B5EF4-FFF2-40B4-BE49-F238E27FC236}">
                <a16:creationId xmlns:a16="http://schemas.microsoft.com/office/drawing/2014/main" id="{412FCA77-D8B9-6F58-0F34-D60204198B3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452" r="16452"/>
          <a:stretch>
            <a:fillRect/>
          </a:stretch>
        </p:blipFill>
        <p:spPr/>
      </p:pic>
    </p:spTree>
    <p:extLst>
      <p:ext uri="{BB962C8B-B14F-4D97-AF65-F5344CB8AC3E}">
        <p14:creationId xmlns:p14="http://schemas.microsoft.com/office/powerpoint/2010/main" val="30293644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35989-D16D-49E3-0B23-EF6D950B53E1}"/>
              </a:ext>
            </a:extLst>
          </p:cNvPr>
          <p:cNvSpPr>
            <a:spLocks noGrp="1"/>
          </p:cNvSpPr>
          <p:nvPr>
            <p:ph type="title"/>
          </p:nvPr>
        </p:nvSpPr>
        <p:spPr>
          <a:xfrm>
            <a:off x="844001" y="831919"/>
            <a:ext cx="10504000" cy="528186"/>
          </a:xfrm>
        </p:spPr>
        <p:txBody>
          <a:bodyPr anchor="ctr">
            <a:normAutofit/>
          </a:bodyPr>
          <a:lstStyle/>
          <a:p>
            <a:r>
              <a:rPr lang="en-US" noProof="0" dirty="0"/>
              <a:t>Automatically detecting non-essential destinations</a:t>
            </a:r>
            <a:endParaRPr lang="en-GB" dirty="0"/>
          </a:p>
        </p:txBody>
      </p:sp>
      <p:pic>
        <p:nvPicPr>
          <p:cNvPr id="14" name="Picture 13">
            <a:extLst>
              <a:ext uri="{FF2B5EF4-FFF2-40B4-BE49-F238E27FC236}">
                <a16:creationId xmlns:a16="http://schemas.microsoft.com/office/drawing/2014/main" id="{26AF0A28-D25B-73D5-6266-A6D871651086}"/>
              </a:ext>
            </a:extLst>
          </p:cNvPr>
          <p:cNvPicPr>
            <a:picLocks noChangeAspect="1"/>
          </p:cNvPicPr>
          <p:nvPr/>
        </p:nvPicPr>
        <p:blipFill>
          <a:blip r:embed="rId2"/>
          <a:stretch>
            <a:fillRect/>
          </a:stretch>
        </p:blipFill>
        <p:spPr>
          <a:xfrm>
            <a:off x="1556429" y="1474839"/>
            <a:ext cx="9079142" cy="4551241"/>
          </a:xfrm>
          <a:prstGeom prst="rect">
            <a:avLst/>
          </a:prstGeom>
          <a:noFill/>
        </p:spPr>
      </p:pic>
    </p:spTree>
    <p:extLst>
      <p:ext uri="{BB962C8B-B14F-4D97-AF65-F5344CB8AC3E}">
        <p14:creationId xmlns:p14="http://schemas.microsoft.com/office/powerpoint/2010/main" val="39997751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4CCC5-53AD-DA55-BE1C-C4C90CC8A5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683E3E-8B56-C547-10E3-11659BCB5061}"/>
              </a:ext>
            </a:extLst>
          </p:cNvPr>
          <p:cNvSpPr>
            <a:spLocks noGrp="1"/>
          </p:cNvSpPr>
          <p:nvPr>
            <p:ph type="title"/>
          </p:nvPr>
        </p:nvSpPr>
        <p:spPr>
          <a:xfrm>
            <a:off x="844000" y="541674"/>
            <a:ext cx="10504000" cy="528186"/>
          </a:xfrm>
        </p:spPr>
        <p:txBody>
          <a:bodyPr anchor="ctr">
            <a:normAutofit/>
          </a:bodyPr>
          <a:lstStyle/>
          <a:p>
            <a:r>
              <a:rPr lang="en-US" noProof="0" dirty="0"/>
              <a:t>Black Box Assessment</a:t>
            </a:r>
            <a:endParaRPr lang="en-GB" dirty="0"/>
          </a:p>
        </p:txBody>
      </p:sp>
      <p:pic>
        <p:nvPicPr>
          <p:cNvPr id="4" name="Picture 3" descr="A close-up of a card&#10;&#10;AI-generated content may be incorrect.">
            <a:extLst>
              <a:ext uri="{FF2B5EF4-FFF2-40B4-BE49-F238E27FC236}">
                <a16:creationId xmlns:a16="http://schemas.microsoft.com/office/drawing/2014/main" id="{0C1517C4-8BDC-4953-34EB-634075F837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176" y="3277398"/>
            <a:ext cx="4043002" cy="3038928"/>
          </a:xfrm>
          <a:prstGeom prst="rect">
            <a:avLst/>
          </a:prstGeom>
        </p:spPr>
      </p:pic>
      <p:sp>
        <p:nvSpPr>
          <p:cNvPr id="5" name="CasellaDiTesto 3">
            <a:extLst>
              <a:ext uri="{FF2B5EF4-FFF2-40B4-BE49-F238E27FC236}">
                <a16:creationId xmlns:a16="http://schemas.microsoft.com/office/drawing/2014/main" id="{4075931A-4DE6-2EDC-1BAD-4BE43F56403F}"/>
              </a:ext>
            </a:extLst>
          </p:cNvPr>
          <p:cNvSpPr txBox="1"/>
          <p:nvPr/>
        </p:nvSpPr>
        <p:spPr>
          <a:xfrm>
            <a:off x="810364" y="1465173"/>
            <a:ext cx="2406445" cy="892360"/>
          </a:xfrm>
          <a:prstGeom prst="rect">
            <a:avLst/>
          </a:prstGeom>
          <a:noFill/>
        </p:spPr>
        <p:txBody>
          <a:bodyPr wrap="square" rtlCol="0">
            <a:spAutoFit/>
          </a:bodyPr>
          <a:lstStyle/>
          <a:p>
            <a:r>
              <a:rPr lang="it-IT" sz="1733" dirty="0"/>
              <a:t>Select security guidelines and</a:t>
            </a:r>
          </a:p>
          <a:p>
            <a:r>
              <a:rPr lang="it-IT" sz="1733" dirty="0"/>
              <a:t>privacy </a:t>
            </a:r>
            <a:r>
              <a:rPr lang="it-IT" sz="1733" dirty="0" err="1"/>
              <a:t>regulations</a:t>
            </a:r>
            <a:endParaRPr lang="it-IT" sz="1733" dirty="0"/>
          </a:p>
        </p:txBody>
      </p:sp>
      <p:sp>
        <p:nvSpPr>
          <p:cNvPr id="6" name="CasellaDiTesto 4">
            <a:extLst>
              <a:ext uri="{FF2B5EF4-FFF2-40B4-BE49-F238E27FC236}">
                <a16:creationId xmlns:a16="http://schemas.microsoft.com/office/drawing/2014/main" id="{41D58B3C-DBF7-0ACF-35BA-385C60AEB87B}"/>
              </a:ext>
            </a:extLst>
          </p:cNvPr>
          <p:cNvSpPr txBox="1"/>
          <p:nvPr/>
        </p:nvSpPr>
        <p:spPr>
          <a:xfrm>
            <a:off x="3417011" y="1603671"/>
            <a:ext cx="2072999" cy="625684"/>
          </a:xfrm>
          <a:prstGeom prst="rect">
            <a:avLst/>
          </a:prstGeom>
          <a:noFill/>
        </p:spPr>
        <p:txBody>
          <a:bodyPr wrap="square" rtlCol="0">
            <a:spAutoFit/>
          </a:bodyPr>
          <a:lstStyle/>
          <a:p>
            <a:r>
              <a:rPr lang="it-IT" sz="1733" dirty="0"/>
              <a:t>Turn </a:t>
            </a:r>
            <a:r>
              <a:rPr lang="it-IT" sz="1733" dirty="0" err="1"/>
              <a:t>them</a:t>
            </a:r>
            <a:r>
              <a:rPr lang="it-IT" sz="1733" dirty="0"/>
              <a:t> </a:t>
            </a:r>
            <a:r>
              <a:rPr lang="it-IT" sz="1733" dirty="0" err="1"/>
              <a:t>into</a:t>
            </a:r>
            <a:r>
              <a:rPr lang="it-IT" sz="1733" dirty="0"/>
              <a:t> </a:t>
            </a:r>
            <a:r>
              <a:rPr lang="it-IT" sz="1733" dirty="0" err="1"/>
              <a:t>metrics</a:t>
            </a:r>
            <a:endParaRPr lang="it-IT" sz="1733" dirty="0"/>
          </a:p>
        </p:txBody>
      </p:sp>
      <p:sp>
        <p:nvSpPr>
          <p:cNvPr id="7" name="CasellaDiTesto 5">
            <a:extLst>
              <a:ext uri="{FF2B5EF4-FFF2-40B4-BE49-F238E27FC236}">
                <a16:creationId xmlns:a16="http://schemas.microsoft.com/office/drawing/2014/main" id="{83782510-FB85-E025-EC07-4EC08F981019}"/>
              </a:ext>
            </a:extLst>
          </p:cNvPr>
          <p:cNvSpPr txBox="1"/>
          <p:nvPr/>
        </p:nvSpPr>
        <p:spPr>
          <a:xfrm>
            <a:off x="5918863" y="1357012"/>
            <a:ext cx="2218988" cy="1159035"/>
          </a:xfrm>
          <a:prstGeom prst="rect">
            <a:avLst/>
          </a:prstGeom>
          <a:noFill/>
        </p:spPr>
        <p:txBody>
          <a:bodyPr wrap="square" rtlCol="0">
            <a:spAutoFit/>
          </a:bodyPr>
          <a:lstStyle/>
          <a:p>
            <a:r>
              <a:rPr lang="it-IT" sz="1733" dirty="0" err="1"/>
              <a:t>Define</a:t>
            </a:r>
            <a:r>
              <a:rPr lang="it-IT" sz="1733" dirty="0"/>
              <a:t> </a:t>
            </a:r>
            <a:r>
              <a:rPr lang="it-IT" sz="1733" dirty="0" err="1"/>
              <a:t>experiments</a:t>
            </a:r>
            <a:r>
              <a:rPr lang="it-IT" sz="1733" dirty="0"/>
              <a:t> to test the </a:t>
            </a:r>
            <a:r>
              <a:rPr lang="it-IT" sz="1733" dirty="0" err="1"/>
              <a:t>extracted</a:t>
            </a:r>
            <a:r>
              <a:rPr lang="it-IT" sz="1733" dirty="0"/>
              <a:t> </a:t>
            </a:r>
            <a:r>
              <a:rPr lang="it-IT" sz="1733" dirty="0" err="1"/>
              <a:t>metrics</a:t>
            </a:r>
            <a:r>
              <a:rPr lang="it-IT" sz="1733" dirty="0"/>
              <a:t> on IoT devices </a:t>
            </a:r>
          </a:p>
        </p:txBody>
      </p:sp>
      <p:sp>
        <p:nvSpPr>
          <p:cNvPr id="8" name="CasellaDiTesto 6">
            <a:extLst>
              <a:ext uri="{FF2B5EF4-FFF2-40B4-BE49-F238E27FC236}">
                <a16:creationId xmlns:a16="http://schemas.microsoft.com/office/drawing/2014/main" id="{E18C15CF-E70B-FF09-1E44-42B8F965FB18}"/>
              </a:ext>
            </a:extLst>
          </p:cNvPr>
          <p:cNvSpPr txBox="1"/>
          <p:nvPr/>
        </p:nvSpPr>
        <p:spPr>
          <a:xfrm>
            <a:off x="8427416" y="1357014"/>
            <a:ext cx="2111477" cy="1159035"/>
          </a:xfrm>
          <a:prstGeom prst="rect">
            <a:avLst/>
          </a:prstGeom>
          <a:noFill/>
        </p:spPr>
        <p:txBody>
          <a:bodyPr wrap="square" rtlCol="0">
            <a:spAutoFit/>
          </a:bodyPr>
          <a:lstStyle/>
          <a:p>
            <a:r>
              <a:rPr lang="it-IT" sz="1733" dirty="0"/>
              <a:t>Produce a </a:t>
            </a:r>
            <a:r>
              <a:rPr lang="it-IT" sz="1733" dirty="0" err="1"/>
              <a:t>certification</a:t>
            </a:r>
            <a:r>
              <a:rPr lang="it-IT" sz="1733" dirty="0"/>
              <a:t> label for the </a:t>
            </a:r>
            <a:r>
              <a:rPr lang="it-IT" sz="1733" dirty="0" err="1"/>
              <a:t>tested</a:t>
            </a:r>
            <a:r>
              <a:rPr lang="it-IT" sz="1733" dirty="0"/>
              <a:t> device</a:t>
            </a:r>
          </a:p>
        </p:txBody>
      </p:sp>
      <p:sp>
        <p:nvSpPr>
          <p:cNvPr id="9" name="Rettangolo 7">
            <a:extLst>
              <a:ext uri="{FF2B5EF4-FFF2-40B4-BE49-F238E27FC236}">
                <a16:creationId xmlns:a16="http://schemas.microsoft.com/office/drawing/2014/main" id="{A6B46C0F-2728-DB89-73B8-1F5995F29C1D}"/>
              </a:ext>
            </a:extLst>
          </p:cNvPr>
          <p:cNvSpPr/>
          <p:nvPr/>
        </p:nvSpPr>
        <p:spPr>
          <a:xfrm>
            <a:off x="838200" y="1393173"/>
            <a:ext cx="2111477" cy="120032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400" dirty="0"/>
          </a:p>
        </p:txBody>
      </p:sp>
      <p:sp>
        <p:nvSpPr>
          <p:cNvPr id="10" name="Rettangolo 8">
            <a:extLst>
              <a:ext uri="{FF2B5EF4-FFF2-40B4-BE49-F238E27FC236}">
                <a16:creationId xmlns:a16="http://schemas.microsoft.com/office/drawing/2014/main" id="{D9FE5150-C9DF-58D5-6C37-FBBB8A5AD814}"/>
              </a:ext>
            </a:extLst>
          </p:cNvPr>
          <p:cNvSpPr/>
          <p:nvPr/>
        </p:nvSpPr>
        <p:spPr>
          <a:xfrm>
            <a:off x="3378532" y="1388076"/>
            <a:ext cx="2111477" cy="120032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dirty="0"/>
              <a:t>v</a:t>
            </a:r>
          </a:p>
        </p:txBody>
      </p:sp>
      <p:sp>
        <p:nvSpPr>
          <p:cNvPr id="11" name="Rettangolo 9">
            <a:extLst>
              <a:ext uri="{FF2B5EF4-FFF2-40B4-BE49-F238E27FC236}">
                <a16:creationId xmlns:a16="http://schemas.microsoft.com/office/drawing/2014/main" id="{23BE759A-F74D-05F3-6120-EDF99505AC89}"/>
              </a:ext>
            </a:extLst>
          </p:cNvPr>
          <p:cNvSpPr/>
          <p:nvPr/>
        </p:nvSpPr>
        <p:spPr>
          <a:xfrm>
            <a:off x="5918864" y="1403130"/>
            <a:ext cx="2111477" cy="120032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400" dirty="0"/>
          </a:p>
        </p:txBody>
      </p:sp>
      <p:sp>
        <p:nvSpPr>
          <p:cNvPr id="12" name="Rettangolo 10">
            <a:extLst>
              <a:ext uri="{FF2B5EF4-FFF2-40B4-BE49-F238E27FC236}">
                <a16:creationId xmlns:a16="http://schemas.microsoft.com/office/drawing/2014/main" id="{CEDF6073-73A0-1CA1-7A01-A17245120231}"/>
              </a:ext>
            </a:extLst>
          </p:cNvPr>
          <p:cNvSpPr/>
          <p:nvPr/>
        </p:nvSpPr>
        <p:spPr>
          <a:xfrm>
            <a:off x="8459195" y="1379033"/>
            <a:ext cx="2111477" cy="120032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400" dirty="0"/>
          </a:p>
        </p:txBody>
      </p:sp>
      <p:sp>
        <p:nvSpPr>
          <p:cNvPr id="13" name="Freccia a destra 13">
            <a:extLst>
              <a:ext uri="{FF2B5EF4-FFF2-40B4-BE49-F238E27FC236}">
                <a16:creationId xmlns:a16="http://schemas.microsoft.com/office/drawing/2014/main" id="{5A3CA4BB-3591-36AF-741E-D6962470B560}"/>
              </a:ext>
            </a:extLst>
          </p:cNvPr>
          <p:cNvSpPr/>
          <p:nvPr/>
        </p:nvSpPr>
        <p:spPr>
          <a:xfrm>
            <a:off x="3024563" y="1957177"/>
            <a:ext cx="285135" cy="1444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5" name="Freccia a destra 14">
            <a:extLst>
              <a:ext uri="{FF2B5EF4-FFF2-40B4-BE49-F238E27FC236}">
                <a16:creationId xmlns:a16="http://schemas.microsoft.com/office/drawing/2014/main" id="{D1D5036C-96F1-809A-5878-1B9AA0CB65ED}"/>
              </a:ext>
            </a:extLst>
          </p:cNvPr>
          <p:cNvSpPr/>
          <p:nvPr/>
        </p:nvSpPr>
        <p:spPr>
          <a:xfrm>
            <a:off x="5574734" y="1957177"/>
            <a:ext cx="285135" cy="1444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6" name="Freccia a destra 15">
            <a:extLst>
              <a:ext uri="{FF2B5EF4-FFF2-40B4-BE49-F238E27FC236}">
                <a16:creationId xmlns:a16="http://schemas.microsoft.com/office/drawing/2014/main" id="{08D222C5-F1CC-C8C2-05D0-895FAEB6E2AD}"/>
              </a:ext>
            </a:extLst>
          </p:cNvPr>
          <p:cNvSpPr/>
          <p:nvPr/>
        </p:nvSpPr>
        <p:spPr>
          <a:xfrm>
            <a:off x="8123330" y="1931052"/>
            <a:ext cx="285135" cy="1444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400"/>
          </a:p>
        </p:txBody>
      </p:sp>
      <p:pic>
        <p:nvPicPr>
          <p:cNvPr id="17" name="Immagine 5" descr="Immagine che contiene schermata, Elementi grafici, grafica, design&#10;&#10;Descrizione generata automaticamente">
            <a:extLst>
              <a:ext uri="{FF2B5EF4-FFF2-40B4-BE49-F238E27FC236}">
                <a16:creationId xmlns:a16="http://schemas.microsoft.com/office/drawing/2014/main" id="{0255115E-EDC4-0C7B-DEA3-F5FA61DA6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870" y="2811269"/>
            <a:ext cx="4164639" cy="3265108"/>
          </a:xfrm>
          <a:prstGeom prst="rect">
            <a:avLst/>
          </a:prstGeom>
        </p:spPr>
      </p:pic>
    </p:spTree>
    <p:extLst>
      <p:ext uri="{BB962C8B-B14F-4D97-AF65-F5344CB8AC3E}">
        <p14:creationId xmlns:p14="http://schemas.microsoft.com/office/powerpoint/2010/main" val="10092564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67A53-A47B-0B01-2CC1-708954231A1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38DD93A-1537-4FB7-FD01-65C146B02ECB}"/>
              </a:ext>
            </a:extLst>
          </p:cNvPr>
          <p:cNvSpPr>
            <a:spLocks noGrp="1"/>
          </p:cNvSpPr>
          <p:nvPr>
            <p:ph type="ctrTitle"/>
          </p:nvPr>
        </p:nvSpPr>
        <p:spPr>
          <a:xfrm>
            <a:off x="5432261" y="482261"/>
            <a:ext cx="5828395" cy="3987800"/>
          </a:xfrm>
        </p:spPr>
        <p:txBody>
          <a:bodyPr anchor="b">
            <a:normAutofit/>
          </a:bodyPr>
          <a:lstStyle/>
          <a:p>
            <a:r>
              <a:rPr lang="en-US" dirty="0"/>
              <a:t>Testing Requirements</a:t>
            </a:r>
            <a:endParaRPr lang="en-GB" dirty="0"/>
          </a:p>
        </p:txBody>
      </p:sp>
      <p:sp>
        <p:nvSpPr>
          <p:cNvPr id="7" name="Text Placeholder 6">
            <a:extLst>
              <a:ext uri="{FF2B5EF4-FFF2-40B4-BE49-F238E27FC236}">
                <a16:creationId xmlns:a16="http://schemas.microsoft.com/office/drawing/2014/main" id="{4F677308-FA20-618C-75AA-E1B70ECE611D}"/>
              </a:ext>
            </a:extLst>
          </p:cNvPr>
          <p:cNvSpPr>
            <a:spLocks noGrp="1"/>
          </p:cNvSpPr>
          <p:nvPr>
            <p:ph type="subTitle" idx="1"/>
          </p:nvPr>
        </p:nvSpPr>
        <p:spPr>
          <a:xfrm>
            <a:off x="5432260" y="4625351"/>
            <a:ext cx="5828396" cy="891675"/>
          </a:xfrm>
        </p:spPr>
        <p:txBody>
          <a:bodyPr>
            <a:normAutofit/>
          </a:bodyPr>
          <a:lstStyle/>
          <a:p>
            <a:pPr>
              <a:lnSpc>
                <a:spcPct val="90000"/>
              </a:lnSpc>
              <a:spcAft>
                <a:spcPts val="600"/>
              </a:spcAft>
            </a:pPr>
            <a:r>
              <a:rPr lang="en-US" altLang="zh-CN" dirty="0"/>
              <a:t>For how long do we need to test the device? </a:t>
            </a:r>
            <a:endParaRPr lang="en-US" altLang="zh-CN"/>
          </a:p>
        </p:txBody>
      </p:sp>
      <p:pic>
        <p:nvPicPr>
          <p:cNvPr id="27" name="Picture 26" descr="A graph with blue lines and orange dots&#10;&#10;AI-generated content may be incorrect.">
            <a:extLst>
              <a:ext uri="{FF2B5EF4-FFF2-40B4-BE49-F238E27FC236}">
                <a16:creationId xmlns:a16="http://schemas.microsoft.com/office/drawing/2014/main" id="{102CF415-459B-676A-8996-C432EF14F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793" y="482262"/>
            <a:ext cx="6362482" cy="3181242"/>
          </a:xfrm>
          <a:prstGeom prst="rect">
            <a:avLst/>
          </a:prstGeom>
          <a:noFill/>
        </p:spPr>
      </p:pic>
      <p:sp>
        <p:nvSpPr>
          <p:cNvPr id="6" name="Text Placeholder 5">
            <a:extLst>
              <a:ext uri="{FF2B5EF4-FFF2-40B4-BE49-F238E27FC236}">
                <a16:creationId xmlns:a16="http://schemas.microsoft.com/office/drawing/2014/main" id="{89319391-0970-DEA8-ECA2-8223EF934A88}"/>
              </a:ext>
            </a:extLst>
          </p:cNvPr>
          <p:cNvSpPr>
            <a:spLocks noGrp="1"/>
          </p:cNvSpPr>
          <p:nvPr>
            <p:ph sz="quarter" idx="17"/>
          </p:nvPr>
        </p:nvSpPr>
        <p:spPr>
          <a:xfrm>
            <a:off x="9671050" y="5982369"/>
            <a:ext cx="1589606" cy="266701"/>
          </a:xfrm>
        </p:spPr>
        <p:txBody>
          <a:bodyPr anchor="b">
            <a:normAutofit/>
          </a:bodyPr>
          <a:lstStyle/>
          <a:p>
            <a:pPr>
              <a:spcAft>
                <a:spcPts val="600"/>
              </a:spcAft>
            </a:pPr>
            <a:r>
              <a:rPr lang="en-US" altLang="zh-CN" dirty="0"/>
              <a:t>Used Ports</a:t>
            </a:r>
            <a:endParaRPr lang="en-US" altLang="zh-CN"/>
          </a:p>
        </p:txBody>
      </p:sp>
    </p:spTree>
    <p:extLst>
      <p:ext uri="{BB962C8B-B14F-4D97-AF65-F5344CB8AC3E}">
        <p14:creationId xmlns:p14="http://schemas.microsoft.com/office/powerpoint/2010/main" val="3012613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4980B-2755-B6B0-82FE-3E4267360E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ADA4A9-07B4-FB4F-EEB1-902EF4D59359}"/>
              </a:ext>
            </a:extLst>
          </p:cNvPr>
          <p:cNvSpPr>
            <a:spLocks noGrp="1"/>
          </p:cNvSpPr>
          <p:nvPr>
            <p:ph type="title"/>
          </p:nvPr>
        </p:nvSpPr>
        <p:spPr>
          <a:xfrm>
            <a:off x="844000" y="886783"/>
            <a:ext cx="10504000" cy="1132258"/>
          </a:xfrm>
        </p:spPr>
        <p:txBody>
          <a:bodyPr/>
          <a:lstStyle/>
          <a:p>
            <a:r>
              <a:rPr lang="en-US"/>
              <a:t>Agenda</a:t>
            </a:r>
            <a:endParaRPr lang="en-GB" dirty="0"/>
          </a:p>
        </p:txBody>
      </p:sp>
      <p:sp>
        <p:nvSpPr>
          <p:cNvPr id="3" name="Text Placeholder 2">
            <a:extLst>
              <a:ext uri="{FF2B5EF4-FFF2-40B4-BE49-F238E27FC236}">
                <a16:creationId xmlns:a16="http://schemas.microsoft.com/office/drawing/2014/main" id="{D38A7D06-03A4-6509-6E19-2AE631543C1F}"/>
              </a:ext>
            </a:extLst>
          </p:cNvPr>
          <p:cNvSpPr>
            <a:spLocks noGrp="1"/>
          </p:cNvSpPr>
          <p:nvPr>
            <p:ph type="body" sz="quarter" idx="36"/>
          </p:nvPr>
        </p:nvSpPr>
        <p:spPr>
          <a:xfrm>
            <a:off x="842963" y="2483403"/>
            <a:ext cx="434758" cy="385763"/>
          </a:xfrm>
        </p:spPr>
        <p:txBody>
          <a:bodyPr/>
          <a:lstStyle/>
          <a:p>
            <a:r>
              <a:rPr lang="en-GB">
                <a:solidFill>
                  <a:schemeClr val="bg2">
                    <a:lumMod val="75000"/>
                  </a:schemeClr>
                </a:solidFill>
              </a:rPr>
              <a:t>01</a:t>
            </a:r>
          </a:p>
        </p:txBody>
      </p:sp>
      <p:sp>
        <p:nvSpPr>
          <p:cNvPr id="4" name="Text Placeholder 3">
            <a:extLst>
              <a:ext uri="{FF2B5EF4-FFF2-40B4-BE49-F238E27FC236}">
                <a16:creationId xmlns:a16="http://schemas.microsoft.com/office/drawing/2014/main" id="{E161F308-FBEA-4630-83E1-EF95BEEBAD95}"/>
              </a:ext>
            </a:extLst>
          </p:cNvPr>
          <p:cNvSpPr>
            <a:spLocks noGrp="1"/>
          </p:cNvSpPr>
          <p:nvPr>
            <p:ph type="body" sz="quarter" idx="32"/>
          </p:nvPr>
        </p:nvSpPr>
        <p:spPr>
          <a:xfrm>
            <a:off x="1384268" y="2308163"/>
            <a:ext cx="2812863" cy="788962"/>
          </a:xfrm>
        </p:spPr>
        <p:txBody>
          <a:bodyPr/>
          <a:lstStyle/>
          <a:p>
            <a:r>
              <a:rPr lang="en-US" altLang="zh-CN" noProof="1">
                <a:solidFill>
                  <a:schemeClr val="bg2">
                    <a:lumMod val="75000"/>
                  </a:schemeClr>
                </a:solidFill>
              </a:rPr>
              <a:t>Problem: IoT Devices Expose Information Over the Internet</a:t>
            </a:r>
          </a:p>
        </p:txBody>
      </p:sp>
      <p:sp>
        <p:nvSpPr>
          <p:cNvPr id="5" name="Content Placeholder 4">
            <a:extLst>
              <a:ext uri="{FF2B5EF4-FFF2-40B4-BE49-F238E27FC236}">
                <a16:creationId xmlns:a16="http://schemas.microsoft.com/office/drawing/2014/main" id="{7C22D634-FDDF-85B3-22B4-FDBAB0BE6876}"/>
              </a:ext>
            </a:extLst>
          </p:cNvPr>
          <p:cNvSpPr>
            <a:spLocks noGrp="1"/>
          </p:cNvSpPr>
          <p:nvPr>
            <p:ph idx="13"/>
          </p:nvPr>
        </p:nvSpPr>
        <p:spPr>
          <a:xfrm>
            <a:off x="1384403" y="3221092"/>
            <a:ext cx="2812594" cy="720588"/>
          </a:xfrm>
        </p:spPr>
        <p:txBody>
          <a:bodyPr/>
          <a:lstStyle/>
          <a:p>
            <a:r>
              <a:rPr lang="en-US" altLang="zh-CN" noProof="1">
                <a:solidFill>
                  <a:schemeClr val="bg2">
                    <a:lumMod val="75000"/>
                  </a:schemeClr>
                </a:solidFill>
              </a:rPr>
              <a:t>Reasons you shouldn’t watch TV</a:t>
            </a:r>
          </a:p>
          <a:p>
            <a:r>
              <a:rPr lang="en-US" noProof="1">
                <a:solidFill>
                  <a:schemeClr val="bg2">
                    <a:lumMod val="75000"/>
                  </a:schemeClr>
                </a:solidFill>
              </a:rPr>
              <a:t>Reasons you shouldn’t use smart medical devices. </a:t>
            </a:r>
          </a:p>
          <a:p>
            <a:endParaRPr lang="en-US" altLang="zh-CN" noProof="1">
              <a:solidFill>
                <a:schemeClr val="bg2">
                  <a:lumMod val="75000"/>
                </a:schemeClr>
              </a:solidFill>
            </a:endParaRPr>
          </a:p>
        </p:txBody>
      </p:sp>
      <p:sp>
        <p:nvSpPr>
          <p:cNvPr id="6" name="Text Placeholder 5">
            <a:extLst>
              <a:ext uri="{FF2B5EF4-FFF2-40B4-BE49-F238E27FC236}">
                <a16:creationId xmlns:a16="http://schemas.microsoft.com/office/drawing/2014/main" id="{1523A9BD-C0DE-0ED2-54A7-D024BCC58A17}"/>
              </a:ext>
            </a:extLst>
          </p:cNvPr>
          <p:cNvSpPr>
            <a:spLocks noGrp="1"/>
          </p:cNvSpPr>
          <p:nvPr>
            <p:ph type="body" sz="quarter" idx="38"/>
          </p:nvPr>
        </p:nvSpPr>
        <p:spPr>
          <a:xfrm>
            <a:off x="4421805" y="2483403"/>
            <a:ext cx="434758" cy="385763"/>
          </a:xfrm>
        </p:spPr>
        <p:txBody>
          <a:bodyPr/>
          <a:lstStyle/>
          <a:p>
            <a:r>
              <a:rPr lang="en-GB">
                <a:solidFill>
                  <a:schemeClr val="bg2">
                    <a:lumMod val="75000"/>
                  </a:schemeClr>
                </a:solidFill>
              </a:rPr>
              <a:t>02</a:t>
            </a:r>
          </a:p>
        </p:txBody>
      </p:sp>
      <p:sp>
        <p:nvSpPr>
          <p:cNvPr id="7" name="Text Placeholder 6">
            <a:extLst>
              <a:ext uri="{FF2B5EF4-FFF2-40B4-BE49-F238E27FC236}">
                <a16:creationId xmlns:a16="http://schemas.microsoft.com/office/drawing/2014/main" id="{6533C186-6C8D-8462-2CC3-55B82FB35A5A}"/>
              </a:ext>
            </a:extLst>
          </p:cNvPr>
          <p:cNvSpPr>
            <a:spLocks noGrp="1"/>
          </p:cNvSpPr>
          <p:nvPr>
            <p:ph type="body" sz="quarter" idx="30"/>
          </p:nvPr>
        </p:nvSpPr>
        <p:spPr>
          <a:xfrm>
            <a:off x="4962577" y="2308163"/>
            <a:ext cx="2812863" cy="788962"/>
          </a:xfrm>
        </p:spPr>
        <p:txBody>
          <a:bodyPr/>
          <a:lstStyle/>
          <a:p>
            <a:r>
              <a:rPr lang="en-US" noProof="1">
                <a:solidFill>
                  <a:schemeClr val="bg2">
                    <a:lumMod val="75000"/>
                  </a:schemeClr>
                </a:solidFill>
              </a:rPr>
              <a:t>Privacy and Security Certification/Regulation</a:t>
            </a:r>
          </a:p>
        </p:txBody>
      </p:sp>
      <p:sp>
        <p:nvSpPr>
          <p:cNvPr id="8" name="Content Placeholder 7">
            <a:extLst>
              <a:ext uri="{FF2B5EF4-FFF2-40B4-BE49-F238E27FC236}">
                <a16:creationId xmlns:a16="http://schemas.microsoft.com/office/drawing/2014/main" id="{A1DD4652-B3E0-E439-C849-BC7414C232BE}"/>
              </a:ext>
            </a:extLst>
          </p:cNvPr>
          <p:cNvSpPr>
            <a:spLocks noGrp="1"/>
          </p:cNvSpPr>
          <p:nvPr>
            <p:ph idx="16"/>
          </p:nvPr>
        </p:nvSpPr>
        <p:spPr>
          <a:xfrm>
            <a:off x="4962712" y="3221092"/>
            <a:ext cx="2812594" cy="720588"/>
          </a:xfrm>
        </p:spPr>
        <p:txBody>
          <a:bodyPr/>
          <a:lstStyle/>
          <a:p>
            <a:r>
              <a:rPr lang="en-US" altLang="zh-CN" noProof="1">
                <a:solidFill>
                  <a:schemeClr val="bg2">
                    <a:lumMod val="75000"/>
                  </a:schemeClr>
                </a:solidFill>
              </a:rPr>
              <a:t>EU Cyber Resilience Act (CRA)</a:t>
            </a:r>
          </a:p>
          <a:p>
            <a:r>
              <a:rPr lang="en-US" altLang="zh-CN" noProof="1">
                <a:solidFill>
                  <a:schemeClr val="bg2">
                    <a:lumMod val="75000"/>
                  </a:schemeClr>
                </a:solidFill>
              </a:rPr>
              <a:t>GDPR</a:t>
            </a:r>
          </a:p>
          <a:p>
            <a:endParaRPr lang="en-US" altLang="zh-CN" noProof="1">
              <a:solidFill>
                <a:schemeClr val="bg2">
                  <a:lumMod val="75000"/>
                </a:schemeClr>
              </a:solidFill>
            </a:endParaRPr>
          </a:p>
        </p:txBody>
      </p:sp>
      <p:sp>
        <p:nvSpPr>
          <p:cNvPr id="9" name="Text Placeholder 8">
            <a:extLst>
              <a:ext uri="{FF2B5EF4-FFF2-40B4-BE49-F238E27FC236}">
                <a16:creationId xmlns:a16="http://schemas.microsoft.com/office/drawing/2014/main" id="{B37D1B17-E5AA-5745-CCBC-B3A355CB3DD9}"/>
              </a:ext>
            </a:extLst>
          </p:cNvPr>
          <p:cNvSpPr>
            <a:spLocks noGrp="1"/>
          </p:cNvSpPr>
          <p:nvPr>
            <p:ph type="body" sz="quarter" idx="40"/>
          </p:nvPr>
        </p:nvSpPr>
        <p:spPr>
          <a:xfrm>
            <a:off x="7994871" y="2483403"/>
            <a:ext cx="434758" cy="385763"/>
          </a:xfrm>
        </p:spPr>
        <p:txBody>
          <a:bodyPr/>
          <a:lstStyle/>
          <a:p>
            <a:r>
              <a:rPr lang="en-GB">
                <a:solidFill>
                  <a:schemeClr val="bg2">
                    <a:lumMod val="75000"/>
                  </a:schemeClr>
                </a:solidFill>
              </a:rPr>
              <a:t>03</a:t>
            </a:r>
          </a:p>
        </p:txBody>
      </p:sp>
      <p:sp>
        <p:nvSpPr>
          <p:cNvPr id="10" name="Text Placeholder 9">
            <a:extLst>
              <a:ext uri="{FF2B5EF4-FFF2-40B4-BE49-F238E27FC236}">
                <a16:creationId xmlns:a16="http://schemas.microsoft.com/office/drawing/2014/main" id="{A16545A9-B04E-1D23-42BB-30EE347D06F3}"/>
              </a:ext>
            </a:extLst>
          </p:cNvPr>
          <p:cNvSpPr>
            <a:spLocks noGrp="1"/>
          </p:cNvSpPr>
          <p:nvPr>
            <p:ph type="body" sz="quarter" idx="31"/>
          </p:nvPr>
        </p:nvSpPr>
        <p:spPr>
          <a:xfrm>
            <a:off x="8535137" y="2308163"/>
            <a:ext cx="2812863" cy="788962"/>
          </a:xfrm>
        </p:spPr>
        <p:txBody>
          <a:bodyPr/>
          <a:lstStyle/>
          <a:p>
            <a:r>
              <a:rPr lang="en-US" altLang="zh-CN" noProof="1">
                <a:solidFill>
                  <a:schemeClr val="bg2">
                    <a:lumMod val="75000"/>
                  </a:schemeClr>
                </a:solidFill>
              </a:rPr>
              <a:t>IoT Automating Testing and Compliance</a:t>
            </a:r>
          </a:p>
        </p:txBody>
      </p:sp>
      <p:sp>
        <p:nvSpPr>
          <p:cNvPr id="11" name="Content Placeholder 10">
            <a:extLst>
              <a:ext uri="{FF2B5EF4-FFF2-40B4-BE49-F238E27FC236}">
                <a16:creationId xmlns:a16="http://schemas.microsoft.com/office/drawing/2014/main" id="{229FF797-A1BF-444D-5C38-C9DE23C8180B}"/>
              </a:ext>
            </a:extLst>
          </p:cNvPr>
          <p:cNvSpPr>
            <a:spLocks noGrp="1"/>
          </p:cNvSpPr>
          <p:nvPr>
            <p:ph idx="19"/>
          </p:nvPr>
        </p:nvSpPr>
        <p:spPr>
          <a:xfrm>
            <a:off x="8541021" y="3221092"/>
            <a:ext cx="2812594" cy="720588"/>
          </a:xfrm>
        </p:spPr>
        <p:txBody>
          <a:bodyPr/>
          <a:lstStyle/>
          <a:p>
            <a:r>
              <a:rPr lang="en-US" altLang="zh-CN" noProof="1">
                <a:solidFill>
                  <a:schemeClr val="bg2">
                    <a:lumMod val="75000"/>
                  </a:schemeClr>
                </a:solidFill>
              </a:rPr>
              <a:t>IoTrim ++ </a:t>
            </a:r>
          </a:p>
          <a:p>
            <a:r>
              <a:rPr lang="en-US" altLang="zh-CN" noProof="1">
                <a:solidFill>
                  <a:schemeClr val="bg2">
                    <a:lumMod val="75000"/>
                  </a:schemeClr>
                </a:solidFill>
              </a:rPr>
              <a:t>Black box assessment</a:t>
            </a:r>
          </a:p>
          <a:p>
            <a:endParaRPr lang="en-US" noProof="1">
              <a:solidFill>
                <a:schemeClr val="bg2">
                  <a:lumMod val="75000"/>
                </a:schemeClr>
              </a:solidFill>
            </a:endParaRPr>
          </a:p>
        </p:txBody>
      </p:sp>
      <p:sp>
        <p:nvSpPr>
          <p:cNvPr id="12" name="Text Placeholder 11">
            <a:extLst>
              <a:ext uri="{FF2B5EF4-FFF2-40B4-BE49-F238E27FC236}">
                <a16:creationId xmlns:a16="http://schemas.microsoft.com/office/drawing/2014/main" id="{3FCE9B81-07C1-9256-FECE-9BB4F1FD3D1B}"/>
              </a:ext>
            </a:extLst>
          </p:cNvPr>
          <p:cNvSpPr>
            <a:spLocks noGrp="1"/>
          </p:cNvSpPr>
          <p:nvPr>
            <p:ph type="body" sz="quarter" idx="37"/>
          </p:nvPr>
        </p:nvSpPr>
        <p:spPr>
          <a:xfrm>
            <a:off x="842963" y="4344531"/>
            <a:ext cx="434758" cy="385763"/>
          </a:xfrm>
        </p:spPr>
        <p:txBody>
          <a:bodyPr/>
          <a:lstStyle/>
          <a:p>
            <a:r>
              <a:rPr lang="en-GB"/>
              <a:t>04</a:t>
            </a:r>
          </a:p>
        </p:txBody>
      </p:sp>
      <p:sp>
        <p:nvSpPr>
          <p:cNvPr id="13" name="Text Placeholder 12">
            <a:extLst>
              <a:ext uri="{FF2B5EF4-FFF2-40B4-BE49-F238E27FC236}">
                <a16:creationId xmlns:a16="http://schemas.microsoft.com/office/drawing/2014/main" id="{EF7DA738-BF25-C127-1816-678BEFC730F8}"/>
              </a:ext>
            </a:extLst>
          </p:cNvPr>
          <p:cNvSpPr>
            <a:spLocks noGrp="1"/>
          </p:cNvSpPr>
          <p:nvPr>
            <p:ph type="body" sz="quarter" idx="33"/>
          </p:nvPr>
        </p:nvSpPr>
        <p:spPr>
          <a:xfrm>
            <a:off x="1384268" y="4174631"/>
            <a:ext cx="2812863" cy="788962"/>
          </a:xfrm>
        </p:spPr>
        <p:txBody>
          <a:bodyPr/>
          <a:lstStyle/>
          <a:p>
            <a:r>
              <a:rPr lang="en-US" noProof="1"/>
              <a:t>Standards</a:t>
            </a:r>
          </a:p>
        </p:txBody>
      </p:sp>
      <p:sp>
        <p:nvSpPr>
          <p:cNvPr id="14" name="Content Placeholder 13">
            <a:extLst>
              <a:ext uri="{FF2B5EF4-FFF2-40B4-BE49-F238E27FC236}">
                <a16:creationId xmlns:a16="http://schemas.microsoft.com/office/drawing/2014/main" id="{901CE1F4-7A0B-7592-92E9-062C444FA10F}"/>
              </a:ext>
            </a:extLst>
          </p:cNvPr>
          <p:cNvSpPr>
            <a:spLocks noGrp="1"/>
          </p:cNvSpPr>
          <p:nvPr>
            <p:ph idx="22"/>
          </p:nvPr>
        </p:nvSpPr>
        <p:spPr>
          <a:xfrm>
            <a:off x="1384403" y="5087560"/>
            <a:ext cx="2812594" cy="720588"/>
          </a:xfrm>
        </p:spPr>
        <p:txBody>
          <a:bodyPr/>
          <a:lstStyle/>
          <a:p>
            <a:r>
              <a:rPr lang="en-US" altLang="zh-CN" noProof="1">
                <a:solidFill>
                  <a:schemeClr val="tx1"/>
                </a:solidFill>
              </a:rPr>
              <a:t>Standardization request </a:t>
            </a:r>
          </a:p>
          <a:p>
            <a:r>
              <a:rPr lang="en-US" altLang="zh-CN" noProof="1">
                <a:solidFill>
                  <a:schemeClr val="tx1"/>
                </a:solidFill>
              </a:rPr>
              <a:t>ETSI/CEN-CENELC WGs</a:t>
            </a:r>
          </a:p>
        </p:txBody>
      </p:sp>
      <p:sp>
        <p:nvSpPr>
          <p:cNvPr id="15" name="Text Placeholder 14">
            <a:extLst>
              <a:ext uri="{FF2B5EF4-FFF2-40B4-BE49-F238E27FC236}">
                <a16:creationId xmlns:a16="http://schemas.microsoft.com/office/drawing/2014/main" id="{50AFAE1F-74B1-98EB-0103-35AFE9BEDD82}"/>
              </a:ext>
            </a:extLst>
          </p:cNvPr>
          <p:cNvSpPr>
            <a:spLocks noGrp="1"/>
          </p:cNvSpPr>
          <p:nvPr>
            <p:ph type="body" sz="quarter" idx="39"/>
          </p:nvPr>
        </p:nvSpPr>
        <p:spPr>
          <a:xfrm>
            <a:off x="4421805" y="4344531"/>
            <a:ext cx="434758" cy="385763"/>
          </a:xfrm>
        </p:spPr>
        <p:txBody>
          <a:bodyPr/>
          <a:lstStyle/>
          <a:p>
            <a:r>
              <a:rPr lang="en-GB">
                <a:solidFill>
                  <a:schemeClr val="bg2">
                    <a:lumMod val="75000"/>
                  </a:schemeClr>
                </a:solidFill>
              </a:rPr>
              <a:t>05</a:t>
            </a:r>
          </a:p>
        </p:txBody>
      </p:sp>
      <p:sp>
        <p:nvSpPr>
          <p:cNvPr id="16" name="Text Placeholder 15">
            <a:extLst>
              <a:ext uri="{FF2B5EF4-FFF2-40B4-BE49-F238E27FC236}">
                <a16:creationId xmlns:a16="http://schemas.microsoft.com/office/drawing/2014/main" id="{528F0443-4E68-6D21-5148-B119620817C5}"/>
              </a:ext>
            </a:extLst>
          </p:cNvPr>
          <p:cNvSpPr>
            <a:spLocks noGrp="1"/>
          </p:cNvSpPr>
          <p:nvPr>
            <p:ph type="body" sz="quarter" idx="34"/>
          </p:nvPr>
        </p:nvSpPr>
        <p:spPr>
          <a:xfrm>
            <a:off x="4962577" y="4174631"/>
            <a:ext cx="2812863" cy="788962"/>
          </a:xfrm>
        </p:spPr>
        <p:txBody>
          <a:bodyPr/>
          <a:lstStyle/>
          <a:p>
            <a:r>
              <a:rPr lang="en-US" altLang="zh-CN" noProof="1">
                <a:solidFill>
                  <a:schemeClr val="bg2">
                    <a:lumMod val="75000"/>
                  </a:schemeClr>
                </a:solidFill>
              </a:rPr>
              <a:t>Gaps</a:t>
            </a:r>
          </a:p>
        </p:txBody>
      </p:sp>
      <p:sp>
        <p:nvSpPr>
          <p:cNvPr id="17" name="Content Placeholder 16">
            <a:extLst>
              <a:ext uri="{FF2B5EF4-FFF2-40B4-BE49-F238E27FC236}">
                <a16:creationId xmlns:a16="http://schemas.microsoft.com/office/drawing/2014/main" id="{AF4BB430-592A-2CFE-65AB-23032CAC6702}"/>
              </a:ext>
            </a:extLst>
          </p:cNvPr>
          <p:cNvSpPr>
            <a:spLocks noGrp="1"/>
          </p:cNvSpPr>
          <p:nvPr>
            <p:ph idx="25"/>
          </p:nvPr>
        </p:nvSpPr>
        <p:spPr>
          <a:xfrm>
            <a:off x="4962712" y="5087560"/>
            <a:ext cx="2812594" cy="720588"/>
          </a:xfrm>
        </p:spPr>
        <p:txBody>
          <a:bodyPr/>
          <a:lstStyle/>
          <a:p>
            <a:r>
              <a:rPr lang="en-US" altLang="zh-CN" noProof="1">
                <a:solidFill>
                  <a:schemeClr val="bg2">
                    <a:lumMod val="75000"/>
                  </a:schemeClr>
                </a:solidFill>
              </a:rPr>
              <a:t>IoT Manufactures</a:t>
            </a:r>
          </a:p>
          <a:p>
            <a:r>
              <a:rPr lang="en-US" altLang="zh-CN" noProof="1">
                <a:solidFill>
                  <a:schemeClr val="bg2">
                    <a:lumMod val="75000"/>
                  </a:schemeClr>
                </a:solidFill>
              </a:rPr>
              <a:t>SMEs</a:t>
            </a:r>
          </a:p>
        </p:txBody>
      </p:sp>
      <p:sp>
        <p:nvSpPr>
          <p:cNvPr id="18" name="Text Placeholder 17">
            <a:extLst>
              <a:ext uri="{FF2B5EF4-FFF2-40B4-BE49-F238E27FC236}">
                <a16:creationId xmlns:a16="http://schemas.microsoft.com/office/drawing/2014/main" id="{8672A529-ADDA-C7D9-11CE-296563B2005F}"/>
              </a:ext>
            </a:extLst>
          </p:cNvPr>
          <p:cNvSpPr>
            <a:spLocks noGrp="1"/>
          </p:cNvSpPr>
          <p:nvPr>
            <p:ph type="body" sz="quarter" idx="41"/>
          </p:nvPr>
        </p:nvSpPr>
        <p:spPr>
          <a:xfrm>
            <a:off x="7994871" y="4344531"/>
            <a:ext cx="434758" cy="385763"/>
          </a:xfrm>
        </p:spPr>
        <p:txBody>
          <a:bodyPr/>
          <a:lstStyle/>
          <a:p>
            <a:r>
              <a:rPr lang="en-GB">
                <a:solidFill>
                  <a:schemeClr val="bg2">
                    <a:lumMod val="75000"/>
                  </a:schemeClr>
                </a:solidFill>
              </a:rPr>
              <a:t>06</a:t>
            </a:r>
          </a:p>
        </p:txBody>
      </p:sp>
      <p:sp>
        <p:nvSpPr>
          <p:cNvPr id="19" name="Text Placeholder 18">
            <a:extLst>
              <a:ext uri="{FF2B5EF4-FFF2-40B4-BE49-F238E27FC236}">
                <a16:creationId xmlns:a16="http://schemas.microsoft.com/office/drawing/2014/main" id="{E203A901-66C3-97CD-51E6-F5F399C5ABB4}"/>
              </a:ext>
            </a:extLst>
          </p:cNvPr>
          <p:cNvSpPr>
            <a:spLocks noGrp="1"/>
          </p:cNvSpPr>
          <p:nvPr>
            <p:ph type="body" sz="quarter" idx="35"/>
          </p:nvPr>
        </p:nvSpPr>
        <p:spPr>
          <a:xfrm>
            <a:off x="8535137" y="4174631"/>
            <a:ext cx="2812863" cy="788962"/>
          </a:xfrm>
        </p:spPr>
        <p:txBody>
          <a:bodyPr/>
          <a:lstStyle/>
          <a:p>
            <a:r>
              <a:rPr lang="en-US" altLang="zh-CN" noProof="1">
                <a:solidFill>
                  <a:schemeClr val="bg2">
                    <a:lumMod val="75000"/>
                  </a:schemeClr>
                </a:solidFill>
              </a:rPr>
              <a:t>Conclusion</a:t>
            </a:r>
          </a:p>
        </p:txBody>
      </p:sp>
      <p:sp>
        <p:nvSpPr>
          <p:cNvPr id="20" name="Content Placeholder 19">
            <a:extLst>
              <a:ext uri="{FF2B5EF4-FFF2-40B4-BE49-F238E27FC236}">
                <a16:creationId xmlns:a16="http://schemas.microsoft.com/office/drawing/2014/main" id="{ECE3DFD5-A1A3-91EA-7727-BA12F8AD7BA9}"/>
              </a:ext>
            </a:extLst>
          </p:cNvPr>
          <p:cNvSpPr>
            <a:spLocks noGrp="1"/>
          </p:cNvSpPr>
          <p:nvPr>
            <p:ph idx="28"/>
          </p:nvPr>
        </p:nvSpPr>
        <p:spPr>
          <a:xfrm>
            <a:off x="8541021" y="5087560"/>
            <a:ext cx="2812594" cy="720588"/>
          </a:xfrm>
        </p:spPr>
        <p:txBody>
          <a:bodyPr/>
          <a:lstStyle/>
          <a:p>
            <a:r>
              <a:rPr lang="en-US" altLang="zh-CN" noProof="1">
                <a:solidFill>
                  <a:schemeClr val="bg2">
                    <a:lumMod val="75000"/>
                  </a:schemeClr>
                </a:solidFill>
              </a:rPr>
              <a:t>What’s next? </a:t>
            </a:r>
          </a:p>
        </p:txBody>
      </p:sp>
    </p:spTree>
    <p:extLst>
      <p:ext uri="{BB962C8B-B14F-4D97-AF65-F5344CB8AC3E}">
        <p14:creationId xmlns:p14="http://schemas.microsoft.com/office/powerpoint/2010/main" val="36818908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F3E1E9-91F3-D594-7B6B-7298782A34E5}"/>
              </a:ext>
            </a:extLst>
          </p:cNvPr>
          <p:cNvSpPr>
            <a:spLocks noGrp="1"/>
          </p:cNvSpPr>
          <p:nvPr>
            <p:ph type="title"/>
          </p:nvPr>
        </p:nvSpPr>
        <p:spPr>
          <a:xfrm>
            <a:off x="4446653" y="2558836"/>
            <a:ext cx="6735597" cy="3793838"/>
          </a:xfrm>
        </p:spPr>
        <p:txBody>
          <a:bodyPr bIns="0"/>
          <a:lstStyle/>
          <a:p>
            <a:r>
              <a:rPr lang="en-GB" dirty="0"/>
              <a:t>When in Doubt, Create Another Standard!</a:t>
            </a:r>
            <a:endParaRPr lang="zh-CN" altLang="en-US" dirty="0"/>
          </a:p>
        </p:txBody>
      </p:sp>
      <p:sp>
        <p:nvSpPr>
          <p:cNvPr id="2" name="Text Placeholder 1">
            <a:extLst>
              <a:ext uri="{FF2B5EF4-FFF2-40B4-BE49-F238E27FC236}">
                <a16:creationId xmlns:a16="http://schemas.microsoft.com/office/drawing/2014/main" id="{5DF5C731-0B26-AFBA-1D25-E6AE3BB1DD35}"/>
              </a:ext>
              <a:ext uri="{C183D7F6-B498-43B3-948B-1728B52AA6E4}">
                <adec:decorative xmlns:adec="http://schemas.microsoft.com/office/drawing/2017/decorative" val="0"/>
              </a:ext>
            </a:extLst>
          </p:cNvPr>
          <p:cNvSpPr>
            <a:spLocks noGrp="1"/>
          </p:cNvSpPr>
          <p:nvPr>
            <p:ph type="body" idx="1"/>
          </p:nvPr>
        </p:nvSpPr>
        <p:spPr>
          <a:xfrm>
            <a:off x="10350334" y="1649960"/>
            <a:ext cx="831916" cy="597807"/>
          </a:xfrm>
        </p:spPr>
        <p:txBody>
          <a:bodyPr/>
          <a:lstStyle/>
          <a:p>
            <a:r>
              <a:rPr lang="en-US" altLang="zh-CN"/>
              <a:t>04</a:t>
            </a:r>
            <a:endParaRPr lang="zh-CN" altLang="en-US"/>
          </a:p>
        </p:txBody>
      </p:sp>
      <p:sp>
        <p:nvSpPr>
          <p:cNvPr id="5" name="Picture Placeholder 4">
            <a:extLst>
              <a:ext uri="{FF2B5EF4-FFF2-40B4-BE49-F238E27FC236}">
                <a16:creationId xmlns:a16="http://schemas.microsoft.com/office/drawing/2014/main" id="{D83B6E20-7608-7ADD-B000-0697176C5889}"/>
              </a:ext>
            </a:extLst>
          </p:cNvPr>
          <p:cNvSpPr>
            <a:spLocks noGrp="1"/>
          </p:cNvSpPr>
          <p:nvPr>
            <p:ph type="pic" sz="quarter" idx="10"/>
          </p:nvPr>
        </p:nvSpPr>
        <p:spPr/>
        <p:txBody>
          <a:bodyPr/>
          <a:lstStyle/>
          <a:p>
            <a:endParaRPr lang="en-US"/>
          </a:p>
        </p:txBody>
      </p:sp>
    </p:spTree>
    <p:extLst>
      <p:ext uri="{BB962C8B-B14F-4D97-AF65-F5344CB8AC3E}">
        <p14:creationId xmlns:p14="http://schemas.microsoft.com/office/powerpoint/2010/main" val="31660842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4E01A-2585-BE14-CDEA-C2C6982E90F1}"/>
              </a:ext>
            </a:extLst>
          </p:cNvPr>
          <p:cNvSpPr>
            <a:spLocks noGrp="1"/>
          </p:cNvSpPr>
          <p:nvPr>
            <p:ph type="title"/>
          </p:nvPr>
        </p:nvSpPr>
        <p:spPr>
          <a:xfrm>
            <a:off x="844000" y="455209"/>
            <a:ext cx="10504000" cy="1132258"/>
          </a:xfrm>
        </p:spPr>
        <p:txBody>
          <a:bodyPr/>
          <a:lstStyle/>
          <a:p>
            <a:r>
              <a:rPr lang="en-US" noProof="0" dirty="0"/>
              <a:t>CRA Standardization Effort</a:t>
            </a:r>
            <a:endParaRPr lang="en-GB" dirty="0"/>
          </a:p>
        </p:txBody>
      </p:sp>
      <p:sp>
        <p:nvSpPr>
          <p:cNvPr id="3" name="Text Placeholder 2">
            <a:extLst>
              <a:ext uri="{FF2B5EF4-FFF2-40B4-BE49-F238E27FC236}">
                <a16:creationId xmlns:a16="http://schemas.microsoft.com/office/drawing/2014/main" id="{CFDA5392-14D3-A360-92B3-D2552F9CE0A5}"/>
              </a:ext>
            </a:extLst>
          </p:cNvPr>
          <p:cNvSpPr>
            <a:spLocks noGrp="1"/>
          </p:cNvSpPr>
          <p:nvPr>
            <p:ph type="body" sz="quarter" idx="31"/>
          </p:nvPr>
        </p:nvSpPr>
        <p:spPr>
          <a:xfrm>
            <a:off x="2064866" y="2151465"/>
            <a:ext cx="3568837" cy="609600"/>
          </a:xfrm>
        </p:spPr>
        <p:txBody>
          <a:bodyPr/>
          <a:lstStyle/>
          <a:p>
            <a:r>
              <a:rPr lang="en-GB" dirty="0"/>
              <a:t>🧩 Current Focus Areas</a:t>
            </a:r>
            <a:endParaRPr lang="zh-CN" altLang="en-US" dirty="0"/>
          </a:p>
        </p:txBody>
      </p:sp>
      <p:sp>
        <p:nvSpPr>
          <p:cNvPr id="4" name="Text Placeholder 3">
            <a:extLst>
              <a:ext uri="{FF2B5EF4-FFF2-40B4-BE49-F238E27FC236}">
                <a16:creationId xmlns:a16="http://schemas.microsoft.com/office/drawing/2014/main" id="{7A14515E-0286-13E0-AD84-9C03D11FD33C}"/>
              </a:ext>
            </a:extLst>
          </p:cNvPr>
          <p:cNvSpPr>
            <a:spLocks noGrp="1"/>
          </p:cNvSpPr>
          <p:nvPr>
            <p:ph type="body" sz="quarter" idx="32"/>
          </p:nvPr>
        </p:nvSpPr>
        <p:spPr>
          <a:xfrm>
            <a:off x="1704648" y="2895591"/>
            <a:ext cx="4654589" cy="789658"/>
          </a:xfrm>
        </p:spPr>
        <p:txBody>
          <a:bodyPr/>
          <a:lstStyle/>
          <a:p>
            <a:pPr marL="285750" indent="-285750">
              <a:buFont typeface="Arial" panose="020B0604020202020204" pitchFamily="34" charset="0"/>
              <a:buChar char="•"/>
            </a:pPr>
            <a:r>
              <a:rPr lang="en-GB" dirty="0"/>
              <a:t>Mapping existing standards to CRA requirements</a:t>
            </a:r>
          </a:p>
          <a:p>
            <a:pPr marL="285750" indent="-285750">
              <a:buFont typeface="Arial" panose="020B0604020202020204" pitchFamily="34" charset="0"/>
              <a:buChar char="•"/>
            </a:pPr>
            <a:r>
              <a:rPr lang="en-GB" dirty="0"/>
              <a:t>Defining </a:t>
            </a:r>
            <a:r>
              <a:rPr lang="en-GB" b="1" dirty="0"/>
              <a:t>secure lifecycle processes</a:t>
            </a:r>
            <a:r>
              <a:rPr lang="en-GB" dirty="0"/>
              <a:t> for digital products</a:t>
            </a:r>
          </a:p>
          <a:p>
            <a:pPr marL="285750" indent="-285750">
              <a:buFont typeface="Arial" panose="020B0604020202020204" pitchFamily="34" charset="0"/>
              <a:buChar char="•"/>
            </a:pPr>
            <a:r>
              <a:rPr lang="en-GB" dirty="0"/>
              <a:t>Ensuring </a:t>
            </a:r>
            <a:r>
              <a:rPr lang="en-GB" b="1" dirty="0"/>
              <a:t>interoperability</a:t>
            </a:r>
            <a:r>
              <a:rPr lang="en-GB" dirty="0"/>
              <a:t> and </a:t>
            </a:r>
            <a:r>
              <a:rPr lang="en-GB" b="1" dirty="0"/>
              <a:t>compliance frameworks</a:t>
            </a:r>
            <a:endParaRPr lang="en-GB" dirty="0"/>
          </a:p>
          <a:p>
            <a:pPr marL="285750" indent="-285750">
              <a:buFont typeface="Arial" panose="020B0604020202020204" pitchFamily="34" charset="0"/>
              <a:buChar char="•"/>
            </a:pPr>
            <a:r>
              <a:rPr lang="en-GB" dirty="0"/>
              <a:t>Supporting </a:t>
            </a:r>
            <a:r>
              <a:rPr lang="en-GB" b="1" dirty="0"/>
              <a:t>conformity assessment</a:t>
            </a:r>
            <a:r>
              <a:rPr lang="en-GB" dirty="0"/>
              <a:t> procedures</a:t>
            </a:r>
            <a:endParaRPr lang="en-US" dirty="0"/>
          </a:p>
          <a:p>
            <a:pPr marL="285750" indent="-285750">
              <a:buFont typeface="Arial" panose="020B0604020202020204" pitchFamily="34" charset="0"/>
              <a:buChar char="•"/>
            </a:pPr>
            <a:endParaRPr lang="en-US" altLang="zh-CN" dirty="0"/>
          </a:p>
        </p:txBody>
      </p:sp>
      <p:sp>
        <p:nvSpPr>
          <p:cNvPr id="5" name="Text Placeholder 4">
            <a:extLst>
              <a:ext uri="{FF2B5EF4-FFF2-40B4-BE49-F238E27FC236}">
                <a16:creationId xmlns:a16="http://schemas.microsoft.com/office/drawing/2014/main" id="{2098CE55-CE4B-1A71-134D-B30C6033A347}"/>
              </a:ext>
            </a:extLst>
          </p:cNvPr>
          <p:cNvSpPr>
            <a:spLocks noGrp="1"/>
          </p:cNvSpPr>
          <p:nvPr>
            <p:ph type="body" sz="quarter" idx="33"/>
          </p:nvPr>
        </p:nvSpPr>
        <p:spPr>
          <a:xfrm>
            <a:off x="7099228" y="2166425"/>
            <a:ext cx="3568837" cy="609600"/>
          </a:xfrm>
        </p:spPr>
        <p:txBody>
          <a:bodyPr/>
          <a:lstStyle/>
          <a:p>
            <a:r>
              <a:rPr lang="en-GB" dirty="0"/>
              <a:t>🚀 Impact</a:t>
            </a:r>
            <a:endParaRPr lang="zh-CN" altLang="en-US" dirty="0"/>
          </a:p>
        </p:txBody>
      </p:sp>
      <p:sp>
        <p:nvSpPr>
          <p:cNvPr id="6" name="Text Placeholder 5">
            <a:extLst>
              <a:ext uri="{FF2B5EF4-FFF2-40B4-BE49-F238E27FC236}">
                <a16:creationId xmlns:a16="http://schemas.microsoft.com/office/drawing/2014/main" id="{E29A99A9-A761-19E8-D1E9-C8B9DB7F7A8F}"/>
              </a:ext>
            </a:extLst>
          </p:cNvPr>
          <p:cNvSpPr>
            <a:spLocks noGrp="1"/>
          </p:cNvSpPr>
          <p:nvPr>
            <p:ph type="body" sz="quarter" idx="34"/>
          </p:nvPr>
        </p:nvSpPr>
        <p:spPr>
          <a:xfrm>
            <a:off x="6556353" y="2942483"/>
            <a:ext cx="4654589" cy="828585"/>
          </a:xfrm>
        </p:spPr>
        <p:txBody>
          <a:bodyPr/>
          <a:lstStyle/>
          <a:p>
            <a:pPr marL="285750" indent="-285750">
              <a:buFont typeface="Arial" panose="020B0604020202020204" pitchFamily="34" charset="0"/>
              <a:buChar char="•"/>
            </a:pPr>
            <a:r>
              <a:rPr lang="en-GB" dirty="0"/>
              <a:t>Streamlined compliance for EU manufacturers</a:t>
            </a:r>
          </a:p>
          <a:p>
            <a:pPr marL="285750" indent="-285750">
              <a:buFont typeface="Arial" panose="020B0604020202020204" pitchFamily="34" charset="0"/>
              <a:buChar char="•"/>
            </a:pPr>
            <a:r>
              <a:rPr lang="en-GB" dirty="0"/>
              <a:t>Stronger cybersecurity baseline across digital products</a:t>
            </a:r>
          </a:p>
          <a:p>
            <a:pPr marL="285750" indent="-285750">
              <a:buFont typeface="Arial" panose="020B0604020202020204" pitchFamily="34" charset="0"/>
              <a:buChar char="•"/>
            </a:pPr>
            <a:r>
              <a:rPr lang="en-GB" dirty="0"/>
              <a:t>Cross-sector adoption of harmonized security standards</a:t>
            </a:r>
          </a:p>
          <a:p>
            <a:pPr marL="285750" indent="-285750">
              <a:buFont typeface="Arial" panose="020B0604020202020204" pitchFamily="34" charset="0"/>
              <a:buChar char="•"/>
            </a:pPr>
            <a:endParaRPr lang="en-US" altLang="zh-CN" dirty="0"/>
          </a:p>
        </p:txBody>
      </p:sp>
      <p:sp>
        <p:nvSpPr>
          <p:cNvPr id="7" name="Text Placeholder 6">
            <a:extLst>
              <a:ext uri="{FF2B5EF4-FFF2-40B4-BE49-F238E27FC236}">
                <a16:creationId xmlns:a16="http://schemas.microsoft.com/office/drawing/2014/main" id="{5A0E261A-06BB-800D-021F-CA9D3BE95C07}"/>
              </a:ext>
            </a:extLst>
          </p:cNvPr>
          <p:cNvSpPr>
            <a:spLocks noGrp="1"/>
          </p:cNvSpPr>
          <p:nvPr>
            <p:ph type="body" sz="quarter" idx="35"/>
          </p:nvPr>
        </p:nvSpPr>
        <p:spPr>
          <a:xfrm>
            <a:off x="2064866" y="4595400"/>
            <a:ext cx="3568837" cy="609600"/>
          </a:xfrm>
        </p:spPr>
        <p:txBody>
          <a:bodyPr/>
          <a:lstStyle/>
          <a:p>
            <a:r>
              <a:rPr lang="en-US" altLang="zh-CN" dirty="0"/>
              <a:t>ETSI</a:t>
            </a:r>
            <a:endParaRPr lang="zh-CN" altLang="en-US" dirty="0"/>
          </a:p>
        </p:txBody>
      </p:sp>
      <p:sp>
        <p:nvSpPr>
          <p:cNvPr id="8" name="Text Placeholder 7">
            <a:extLst>
              <a:ext uri="{FF2B5EF4-FFF2-40B4-BE49-F238E27FC236}">
                <a16:creationId xmlns:a16="http://schemas.microsoft.com/office/drawing/2014/main" id="{A818DA7C-129A-8E15-9C68-5B38913FA6B0}"/>
              </a:ext>
            </a:extLst>
          </p:cNvPr>
          <p:cNvSpPr>
            <a:spLocks noGrp="1"/>
          </p:cNvSpPr>
          <p:nvPr>
            <p:ph type="body" sz="quarter" idx="36"/>
          </p:nvPr>
        </p:nvSpPr>
        <p:spPr>
          <a:xfrm>
            <a:off x="1829338" y="5353559"/>
            <a:ext cx="4031134" cy="775625"/>
          </a:xfrm>
        </p:spPr>
        <p:txBody>
          <a:bodyPr/>
          <a:lstStyle/>
          <a:p>
            <a:pPr marL="285750" indent="-285750">
              <a:buFont typeface="Arial" panose="020B0604020202020204" pitchFamily="34" charset="0"/>
              <a:buChar char="•"/>
            </a:pPr>
            <a:r>
              <a:rPr lang="en-GB" dirty="0"/>
              <a:t>Leading development of technical standards and specifications for ICT</a:t>
            </a:r>
          </a:p>
          <a:p>
            <a:pPr marL="285750" indent="-285750">
              <a:buFont typeface="Arial" panose="020B0604020202020204" pitchFamily="34" charset="0"/>
              <a:buChar char="•"/>
            </a:pPr>
            <a:r>
              <a:rPr lang="en-GB" dirty="0"/>
              <a:t>Key standards: ETSI EN 303 645 (IoT security baseline)</a:t>
            </a:r>
            <a:endParaRPr lang="en-US" altLang="zh-CN" dirty="0"/>
          </a:p>
        </p:txBody>
      </p:sp>
      <p:sp>
        <p:nvSpPr>
          <p:cNvPr id="9" name="Text Placeholder 8">
            <a:extLst>
              <a:ext uri="{FF2B5EF4-FFF2-40B4-BE49-F238E27FC236}">
                <a16:creationId xmlns:a16="http://schemas.microsoft.com/office/drawing/2014/main" id="{8A6A9C7D-E3EC-8B0D-7764-02424017C359}"/>
              </a:ext>
            </a:extLst>
          </p:cNvPr>
          <p:cNvSpPr>
            <a:spLocks noGrp="1"/>
          </p:cNvSpPr>
          <p:nvPr>
            <p:ph type="body" sz="quarter" idx="37"/>
          </p:nvPr>
        </p:nvSpPr>
        <p:spPr>
          <a:xfrm>
            <a:off x="7443044" y="4332161"/>
            <a:ext cx="3568837" cy="609600"/>
          </a:xfrm>
        </p:spPr>
        <p:txBody>
          <a:bodyPr/>
          <a:lstStyle/>
          <a:p>
            <a:r>
              <a:rPr lang="en-US" altLang="zh-CN" dirty="0"/>
              <a:t>CEN-CENELEC</a:t>
            </a:r>
            <a:endParaRPr lang="zh-CN" altLang="en-US" dirty="0"/>
          </a:p>
        </p:txBody>
      </p:sp>
      <p:sp>
        <p:nvSpPr>
          <p:cNvPr id="10" name="Text Placeholder 9">
            <a:extLst>
              <a:ext uri="{FF2B5EF4-FFF2-40B4-BE49-F238E27FC236}">
                <a16:creationId xmlns:a16="http://schemas.microsoft.com/office/drawing/2014/main" id="{F660DA0F-150D-4907-C724-7CEB6F78AD86}"/>
              </a:ext>
            </a:extLst>
          </p:cNvPr>
          <p:cNvSpPr>
            <a:spLocks noGrp="1"/>
          </p:cNvSpPr>
          <p:nvPr>
            <p:ph type="body" sz="quarter" idx="38"/>
          </p:nvPr>
        </p:nvSpPr>
        <p:spPr>
          <a:xfrm>
            <a:off x="6556353" y="5076287"/>
            <a:ext cx="5524811" cy="609600"/>
          </a:xfrm>
        </p:spPr>
        <p:txBody>
          <a:bodyPr/>
          <a:lstStyle/>
          <a:p>
            <a:pPr marL="285750" indent="-285750">
              <a:buFont typeface="Arial" panose="020B0604020202020204" pitchFamily="34" charset="0"/>
              <a:buChar char="•"/>
            </a:pPr>
            <a:r>
              <a:rPr lang="en-GB" dirty="0"/>
              <a:t>Aligning and integrating standards into the EU regulatory framework</a:t>
            </a:r>
          </a:p>
          <a:p>
            <a:pPr marL="285750" indent="-285750">
              <a:buFont typeface="Arial" panose="020B0604020202020204" pitchFamily="34" charset="0"/>
              <a:buChar char="•"/>
            </a:pPr>
            <a:r>
              <a:rPr lang="en-GB" dirty="0"/>
              <a:t>Developing Harmonized Standards (HAS) for CRA compliance</a:t>
            </a:r>
            <a:br>
              <a:rPr lang="en-GB" dirty="0"/>
            </a:br>
            <a:r>
              <a:rPr lang="en-GB" dirty="0"/>
              <a:t>Coordinating with EC and stakeholders through JTC 13 (Cybersecurity &amp; Data Protection)</a:t>
            </a:r>
            <a:endParaRPr lang="en-US" altLang="zh-CN" dirty="0"/>
          </a:p>
        </p:txBody>
      </p:sp>
    </p:spTree>
    <p:extLst>
      <p:ext uri="{BB962C8B-B14F-4D97-AF65-F5344CB8AC3E}">
        <p14:creationId xmlns:p14="http://schemas.microsoft.com/office/powerpoint/2010/main" val="14806922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8ED3E-8FC3-81D9-0AAC-567682FD86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B17CB0-44B0-7ADF-E6E7-7C7D7438DF3D}"/>
              </a:ext>
            </a:extLst>
          </p:cNvPr>
          <p:cNvSpPr>
            <a:spLocks noGrp="1"/>
          </p:cNvSpPr>
          <p:nvPr>
            <p:ph type="title"/>
          </p:nvPr>
        </p:nvSpPr>
        <p:spPr>
          <a:xfrm>
            <a:off x="844000" y="886783"/>
            <a:ext cx="10504000" cy="1132258"/>
          </a:xfrm>
        </p:spPr>
        <p:txBody>
          <a:bodyPr/>
          <a:lstStyle/>
          <a:p>
            <a:r>
              <a:rPr lang="en-US"/>
              <a:t>Agenda</a:t>
            </a:r>
            <a:endParaRPr lang="en-GB" dirty="0"/>
          </a:p>
        </p:txBody>
      </p:sp>
      <p:sp>
        <p:nvSpPr>
          <p:cNvPr id="3" name="Text Placeholder 2">
            <a:extLst>
              <a:ext uri="{FF2B5EF4-FFF2-40B4-BE49-F238E27FC236}">
                <a16:creationId xmlns:a16="http://schemas.microsoft.com/office/drawing/2014/main" id="{283318B1-7C88-0AAB-E7A0-BC172351853E}"/>
              </a:ext>
            </a:extLst>
          </p:cNvPr>
          <p:cNvSpPr>
            <a:spLocks noGrp="1"/>
          </p:cNvSpPr>
          <p:nvPr>
            <p:ph type="body" sz="quarter" idx="36"/>
          </p:nvPr>
        </p:nvSpPr>
        <p:spPr>
          <a:xfrm>
            <a:off x="842963" y="2483403"/>
            <a:ext cx="434758" cy="385763"/>
          </a:xfrm>
        </p:spPr>
        <p:txBody>
          <a:bodyPr/>
          <a:lstStyle/>
          <a:p>
            <a:r>
              <a:rPr lang="en-GB">
                <a:solidFill>
                  <a:schemeClr val="bg2">
                    <a:lumMod val="75000"/>
                  </a:schemeClr>
                </a:solidFill>
              </a:rPr>
              <a:t>01</a:t>
            </a:r>
          </a:p>
        </p:txBody>
      </p:sp>
      <p:sp>
        <p:nvSpPr>
          <p:cNvPr id="4" name="Text Placeholder 3">
            <a:extLst>
              <a:ext uri="{FF2B5EF4-FFF2-40B4-BE49-F238E27FC236}">
                <a16:creationId xmlns:a16="http://schemas.microsoft.com/office/drawing/2014/main" id="{4FA5B2AD-28A5-4686-3185-C94849587100}"/>
              </a:ext>
            </a:extLst>
          </p:cNvPr>
          <p:cNvSpPr>
            <a:spLocks noGrp="1"/>
          </p:cNvSpPr>
          <p:nvPr>
            <p:ph type="body" sz="quarter" idx="32"/>
          </p:nvPr>
        </p:nvSpPr>
        <p:spPr>
          <a:xfrm>
            <a:off x="1384268" y="2308163"/>
            <a:ext cx="2812863" cy="788962"/>
          </a:xfrm>
        </p:spPr>
        <p:txBody>
          <a:bodyPr/>
          <a:lstStyle/>
          <a:p>
            <a:r>
              <a:rPr lang="en-US" altLang="zh-CN" noProof="1">
                <a:solidFill>
                  <a:schemeClr val="bg2">
                    <a:lumMod val="75000"/>
                  </a:schemeClr>
                </a:solidFill>
              </a:rPr>
              <a:t>Problem: IoT Devices Expose Information Over the Internet</a:t>
            </a:r>
          </a:p>
        </p:txBody>
      </p:sp>
      <p:sp>
        <p:nvSpPr>
          <p:cNvPr id="5" name="Content Placeholder 4">
            <a:extLst>
              <a:ext uri="{FF2B5EF4-FFF2-40B4-BE49-F238E27FC236}">
                <a16:creationId xmlns:a16="http://schemas.microsoft.com/office/drawing/2014/main" id="{FB7AC249-F7C4-5498-20A2-59C3A5FAD32D}"/>
              </a:ext>
            </a:extLst>
          </p:cNvPr>
          <p:cNvSpPr>
            <a:spLocks noGrp="1"/>
          </p:cNvSpPr>
          <p:nvPr>
            <p:ph idx="13"/>
          </p:nvPr>
        </p:nvSpPr>
        <p:spPr>
          <a:xfrm>
            <a:off x="1384403" y="3221092"/>
            <a:ext cx="2812594" cy="720588"/>
          </a:xfrm>
        </p:spPr>
        <p:txBody>
          <a:bodyPr/>
          <a:lstStyle/>
          <a:p>
            <a:r>
              <a:rPr lang="en-US" altLang="zh-CN" noProof="1">
                <a:solidFill>
                  <a:schemeClr val="bg2">
                    <a:lumMod val="75000"/>
                  </a:schemeClr>
                </a:solidFill>
              </a:rPr>
              <a:t>Reasons you shouldn’t watch TV</a:t>
            </a:r>
          </a:p>
          <a:p>
            <a:r>
              <a:rPr lang="en-US" noProof="1">
                <a:solidFill>
                  <a:schemeClr val="bg2">
                    <a:lumMod val="75000"/>
                  </a:schemeClr>
                </a:solidFill>
              </a:rPr>
              <a:t>Reasons you shouldn’t use smart medical devices. </a:t>
            </a:r>
          </a:p>
          <a:p>
            <a:endParaRPr lang="en-US" altLang="zh-CN" noProof="1">
              <a:solidFill>
                <a:schemeClr val="bg2">
                  <a:lumMod val="75000"/>
                </a:schemeClr>
              </a:solidFill>
            </a:endParaRPr>
          </a:p>
        </p:txBody>
      </p:sp>
      <p:sp>
        <p:nvSpPr>
          <p:cNvPr id="6" name="Text Placeholder 5">
            <a:extLst>
              <a:ext uri="{FF2B5EF4-FFF2-40B4-BE49-F238E27FC236}">
                <a16:creationId xmlns:a16="http://schemas.microsoft.com/office/drawing/2014/main" id="{920ADE0E-664A-3F42-6C38-316383DFE052}"/>
              </a:ext>
            </a:extLst>
          </p:cNvPr>
          <p:cNvSpPr>
            <a:spLocks noGrp="1"/>
          </p:cNvSpPr>
          <p:nvPr>
            <p:ph type="body" sz="quarter" idx="38"/>
          </p:nvPr>
        </p:nvSpPr>
        <p:spPr>
          <a:xfrm>
            <a:off x="4421805" y="2483403"/>
            <a:ext cx="434758" cy="385763"/>
          </a:xfrm>
        </p:spPr>
        <p:txBody>
          <a:bodyPr/>
          <a:lstStyle/>
          <a:p>
            <a:r>
              <a:rPr lang="en-GB">
                <a:solidFill>
                  <a:schemeClr val="bg2">
                    <a:lumMod val="75000"/>
                  </a:schemeClr>
                </a:solidFill>
              </a:rPr>
              <a:t>02</a:t>
            </a:r>
          </a:p>
        </p:txBody>
      </p:sp>
      <p:sp>
        <p:nvSpPr>
          <p:cNvPr id="7" name="Text Placeholder 6">
            <a:extLst>
              <a:ext uri="{FF2B5EF4-FFF2-40B4-BE49-F238E27FC236}">
                <a16:creationId xmlns:a16="http://schemas.microsoft.com/office/drawing/2014/main" id="{E1A1611D-CFC4-8630-ECFA-600FBC5CD7EF}"/>
              </a:ext>
            </a:extLst>
          </p:cNvPr>
          <p:cNvSpPr>
            <a:spLocks noGrp="1"/>
          </p:cNvSpPr>
          <p:nvPr>
            <p:ph type="body" sz="quarter" idx="30"/>
          </p:nvPr>
        </p:nvSpPr>
        <p:spPr>
          <a:xfrm>
            <a:off x="4962577" y="2308163"/>
            <a:ext cx="2812863" cy="788962"/>
          </a:xfrm>
        </p:spPr>
        <p:txBody>
          <a:bodyPr/>
          <a:lstStyle/>
          <a:p>
            <a:r>
              <a:rPr lang="en-US" noProof="1">
                <a:solidFill>
                  <a:schemeClr val="bg2">
                    <a:lumMod val="75000"/>
                  </a:schemeClr>
                </a:solidFill>
              </a:rPr>
              <a:t>Privacy and Security Certification/Regulation</a:t>
            </a:r>
          </a:p>
        </p:txBody>
      </p:sp>
      <p:sp>
        <p:nvSpPr>
          <p:cNvPr id="8" name="Content Placeholder 7">
            <a:extLst>
              <a:ext uri="{FF2B5EF4-FFF2-40B4-BE49-F238E27FC236}">
                <a16:creationId xmlns:a16="http://schemas.microsoft.com/office/drawing/2014/main" id="{0FCF90C4-F562-D7EE-41BF-8A0F7927DC57}"/>
              </a:ext>
            </a:extLst>
          </p:cNvPr>
          <p:cNvSpPr>
            <a:spLocks noGrp="1"/>
          </p:cNvSpPr>
          <p:nvPr>
            <p:ph idx="16"/>
          </p:nvPr>
        </p:nvSpPr>
        <p:spPr>
          <a:xfrm>
            <a:off x="4962712" y="3221092"/>
            <a:ext cx="2812594" cy="720588"/>
          </a:xfrm>
        </p:spPr>
        <p:txBody>
          <a:bodyPr/>
          <a:lstStyle/>
          <a:p>
            <a:r>
              <a:rPr lang="en-US" altLang="zh-CN" noProof="1">
                <a:solidFill>
                  <a:schemeClr val="bg2">
                    <a:lumMod val="75000"/>
                  </a:schemeClr>
                </a:solidFill>
              </a:rPr>
              <a:t>EU Cyber Resilience Act (CRA)</a:t>
            </a:r>
          </a:p>
          <a:p>
            <a:r>
              <a:rPr lang="en-US" altLang="zh-CN" noProof="1">
                <a:solidFill>
                  <a:schemeClr val="bg2">
                    <a:lumMod val="75000"/>
                  </a:schemeClr>
                </a:solidFill>
              </a:rPr>
              <a:t>GDPR</a:t>
            </a:r>
          </a:p>
          <a:p>
            <a:endParaRPr lang="en-US" altLang="zh-CN" noProof="1">
              <a:solidFill>
                <a:schemeClr val="bg2">
                  <a:lumMod val="75000"/>
                </a:schemeClr>
              </a:solidFill>
            </a:endParaRPr>
          </a:p>
        </p:txBody>
      </p:sp>
      <p:sp>
        <p:nvSpPr>
          <p:cNvPr id="9" name="Text Placeholder 8">
            <a:extLst>
              <a:ext uri="{FF2B5EF4-FFF2-40B4-BE49-F238E27FC236}">
                <a16:creationId xmlns:a16="http://schemas.microsoft.com/office/drawing/2014/main" id="{28132A21-90BB-693C-5068-E3A9AEBCAB83}"/>
              </a:ext>
            </a:extLst>
          </p:cNvPr>
          <p:cNvSpPr>
            <a:spLocks noGrp="1"/>
          </p:cNvSpPr>
          <p:nvPr>
            <p:ph type="body" sz="quarter" idx="40"/>
          </p:nvPr>
        </p:nvSpPr>
        <p:spPr>
          <a:xfrm>
            <a:off x="7994871" y="2483403"/>
            <a:ext cx="434758" cy="385763"/>
          </a:xfrm>
        </p:spPr>
        <p:txBody>
          <a:bodyPr/>
          <a:lstStyle/>
          <a:p>
            <a:r>
              <a:rPr lang="en-GB">
                <a:solidFill>
                  <a:schemeClr val="bg2">
                    <a:lumMod val="75000"/>
                  </a:schemeClr>
                </a:solidFill>
              </a:rPr>
              <a:t>03</a:t>
            </a:r>
          </a:p>
        </p:txBody>
      </p:sp>
      <p:sp>
        <p:nvSpPr>
          <p:cNvPr id="10" name="Text Placeholder 9">
            <a:extLst>
              <a:ext uri="{FF2B5EF4-FFF2-40B4-BE49-F238E27FC236}">
                <a16:creationId xmlns:a16="http://schemas.microsoft.com/office/drawing/2014/main" id="{13584B6C-32B1-1CF6-2073-DDA11E44AE63}"/>
              </a:ext>
            </a:extLst>
          </p:cNvPr>
          <p:cNvSpPr>
            <a:spLocks noGrp="1"/>
          </p:cNvSpPr>
          <p:nvPr>
            <p:ph type="body" sz="quarter" idx="31"/>
          </p:nvPr>
        </p:nvSpPr>
        <p:spPr>
          <a:xfrm>
            <a:off x="8535137" y="2308163"/>
            <a:ext cx="2812863" cy="788962"/>
          </a:xfrm>
        </p:spPr>
        <p:txBody>
          <a:bodyPr/>
          <a:lstStyle/>
          <a:p>
            <a:r>
              <a:rPr lang="en-US" altLang="zh-CN" noProof="1">
                <a:solidFill>
                  <a:schemeClr val="bg2">
                    <a:lumMod val="75000"/>
                  </a:schemeClr>
                </a:solidFill>
              </a:rPr>
              <a:t>IoT Automating Testing and Compliance</a:t>
            </a:r>
          </a:p>
        </p:txBody>
      </p:sp>
      <p:sp>
        <p:nvSpPr>
          <p:cNvPr id="11" name="Content Placeholder 10">
            <a:extLst>
              <a:ext uri="{FF2B5EF4-FFF2-40B4-BE49-F238E27FC236}">
                <a16:creationId xmlns:a16="http://schemas.microsoft.com/office/drawing/2014/main" id="{EBCD569A-CC94-D5E9-B428-D3AFF2E24AD4}"/>
              </a:ext>
            </a:extLst>
          </p:cNvPr>
          <p:cNvSpPr>
            <a:spLocks noGrp="1"/>
          </p:cNvSpPr>
          <p:nvPr>
            <p:ph idx="19"/>
          </p:nvPr>
        </p:nvSpPr>
        <p:spPr>
          <a:xfrm>
            <a:off x="8541021" y="3221092"/>
            <a:ext cx="2812594" cy="720588"/>
          </a:xfrm>
        </p:spPr>
        <p:txBody>
          <a:bodyPr/>
          <a:lstStyle/>
          <a:p>
            <a:r>
              <a:rPr lang="en-US" altLang="zh-CN" noProof="1">
                <a:solidFill>
                  <a:schemeClr val="bg2">
                    <a:lumMod val="75000"/>
                  </a:schemeClr>
                </a:solidFill>
              </a:rPr>
              <a:t>IoTrim ++ </a:t>
            </a:r>
          </a:p>
          <a:p>
            <a:r>
              <a:rPr lang="en-US" altLang="zh-CN" noProof="1">
                <a:solidFill>
                  <a:schemeClr val="bg2">
                    <a:lumMod val="75000"/>
                  </a:schemeClr>
                </a:solidFill>
              </a:rPr>
              <a:t>Black box assessment</a:t>
            </a:r>
          </a:p>
          <a:p>
            <a:endParaRPr lang="en-US" noProof="1">
              <a:solidFill>
                <a:schemeClr val="bg2">
                  <a:lumMod val="75000"/>
                </a:schemeClr>
              </a:solidFill>
            </a:endParaRPr>
          </a:p>
        </p:txBody>
      </p:sp>
      <p:sp>
        <p:nvSpPr>
          <p:cNvPr id="12" name="Text Placeholder 11">
            <a:extLst>
              <a:ext uri="{FF2B5EF4-FFF2-40B4-BE49-F238E27FC236}">
                <a16:creationId xmlns:a16="http://schemas.microsoft.com/office/drawing/2014/main" id="{3BA8207D-E138-6465-8B7C-49DC87DCD80F}"/>
              </a:ext>
            </a:extLst>
          </p:cNvPr>
          <p:cNvSpPr>
            <a:spLocks noGrp="1"/>
          </p:cNvSpPr>
          <p:nvPr>
            <p:ph type="body" sz="quarter" idx="37"/>
          </p:nvPr>
        </p:nvSpPr>
        <p:spPr>
          <a:xfrm>
            <a:off x="842963" y="4344531"/>
            <a:ext cx="434758" cy="385763"/>
          </a:xfrm>
        </p:spPr>
        <p:txBody>
          <a:bodyPr/>
          <a:lstStyle/>
          <a:p>
            <a:r>
              <a:rPr lang="en-GB">
                <a:solidFill>
                  <a:schemeClr val="bg2">
                    <a:lumMod val="75000"/>
                  </a:schemeClr>
                </a:solidFill>
              </a:rPr>
              <a:t>04</a:t>
            </a:r>
          </a:p>
        </p:txBody>
      </p:sp>
      <p:sp>
        <p:nvSpPr>
          <p:cNvPr id="13" name="Text Placeholder 12">
            <a:extLst>
              <a:ext uri="{FF2B5EF4-FFF2-40B4-BE49-F238E27FC236}">
                <a16:creationId xmlns:a16="http://schemas.microsoft.com/office/drawing/2014/main" id="{F11BCEEA-AABD-7741-05C9-830C04ABA50E}"/>
              </a:ext>
            </a:extLst>
          </p:cNvPr>
          <p:cNvSpPr>
            <a:spLocks noGrp="1"/>
          </p:cNvSpPr>
          <p:nvPr>
            <p:ph type="body" sz="quarter" idx="33"/>
          </p:nvPr>
        </p:nvSpPr>
        <p:spPr>
          <a:xfrm>
            <a:off x="1384268" y="4174631"/>
            <a:ext cx="2812863" cy="788962"/>
          </a:xfrm>
        </p:spPr>
        <p:txBody>
          <a:bodyPr/>
          <a:lstStyle/>
          <a:p>
            <a:r>
              <a:rPr lang="en-US" noProof="1">
                <a:solidFill>
                  <a:schemeClr val="bg2">
                    <a:lumMod val="75000"/>
                  </a:schemeClr>
                </a:solidFill>
              </a:rPr>
              <a:t>Standards</a:t>
            </a:r>
          </a:p>
        </p:txBody>
      </p:sp>
      <p:sp>
        <p:nvSpPr>
          <p:cNvPr id="14" name="Content Placeholder 13">
            <a:extLst>
              <a:ext uri="{FF2B5EF4-FFF2-40B4-BE49-F238E27FC236}">
                <a16:creationId xmlns:a16="http://schemas.microsoft.com/office/drawing/2014/main" id="{4C0CF38C-5B48-7546-D884-0287A655EC12}"/>
              </a:ext>
            </a:extLst>
          </p:cNvPr>
          <p:cNvSpPr>
            <a:spLocks noGrp="1"/>
          </p:cNvSpPr>
          <p:nvPr>
            <p:ph idx="22"/>
          </p:nvPr>
        </p:nvSpPr>
        <p:spPr>
          <a:xfrm>
            <a:off x="1384403" y="5087560"/>
            <a:ext cx="2812594" cy="720588"/>
          </a:xfrm>
        </p:spPr>
        <p:txBody>
          <a:bodyPr/>
          <a:lstStyle/>
          <a:p>
            <a:r>
              <a:rPr lang="en-US" altLang="zh-CN" noProof="1">
                <a:solidFill>
                  <a:schemeClr val="bg2">
                    <a:lumMod val="75000"/>
                  </a:schemeClr>
                </a:solidFill>
              </a:rPr>
              <a:t>Standardization request </a:t>
            </a:r>
          </a:p>
          <a:p>
            <a:r>
              <a:rPr lang="en-US" altLang="zh-CN" noProof="1">
                <a:solidFill>
                  <a:schemeClr val="bg2">
                    <a:lumMod val="75000"/>
                  </a:schemeClr>
                </a:solidFill>
              </a:rPr>
              <a:t>ETSI/CEN-CENELC WGs</a:t>
            </a:r>
          </a:p>
        </p:txBody>
      </p:sp>
      <p:sp>
        <p:nvSpPr>
          <p:cNvPr id="15" name="Text Placeholder 14">
            <a:extLst>
              <a:ext uri="{FF2B5EF4-FFF2-40B4-BE49-F238E27FC236}">
                <a16:creationId xmlns:a16="http://schemas.microsoft.com/office/drawing/2014/main" id="{58AA793A-3508-D43C-BA61-B4A9FD359573}"/>
              </a:ext>
            </a:extLst>
          </p:cNvPr>
          <p:cNvSpPr>
            <a:spLocks noGrp="1"/>
          </p:cNvSpPr>
          <p:nvPr>
            <p:ph type="body" sz="quarter" idx="39"/>
          </p:nvPr>
        </p:nvSpPr>
        <p:spPr>
          <a:xfrm>
            <a:off x="4421805" y="4344531"/>
            <a:ext cx="434758" cy="385763"/>
          </a:xfrm>
        </p:spPr>
        <p:txBody>
          <a:bodyPr/>
          <a:lstStyle/>
          <a:p>
            <a:r>
              <a:rPr lang="en-GB"/>
              <a:t>05</a:t>
            </a:r>
          </a:p>
        </p:txBody>
      </p:sp>
      <p:sp>
        <p:nvSpPr>
          <p:cNvPr id="16" name="Text Placeholder 15">
            <a:extLst>
              <a:ext uri="{FF2B5EF4-FFF2-40B4-BE49-F238E27FC236}">
                <a16:creationId xmlns:a16="http://schemas.microsoft.com/office/drawing/2014/main" id="{058E2BC3-EE9A-EFEB-8131-8938F03125AA}"/>
              </a:ext>
            </a:extLst>
          </p:cNvPr>
          <p:cNvSpPr>
            <a:spLocks noGrp="1"/>
          </p:cNvSpPr>
          <p:nvPr>
            <p:ph type="body" sz="quarter" idx="34"/>
          </p:nvPr>
        </p:nvSpPr>
        <p:spPr>
          <a:xfrm>
            <a:off x="4962577" y="4174631"/>
            <a:ext cx="2812863" cy="788962"/>
          </a:xfrm>
        </p:spPr>
        <p:txBody>
          <a:bodyPr/>
          <a:lstStyle/>
          <a:p>
            <a:r>
              <a:rPr lang="en-US" altLang="zh-CN" noProof="1"/>
              <a:t>Gaps</a:t>
            </a:r>
          </a:p>
        </p:txBody>
      </p:sp>
      <p:sp>
        <p:nvSpPr>
          <p:cNvPr id="17" name="Content Placeholder 16">
            <a:extLst>
              <a:ext uri="{FF2B5EF4-FFF2-40B4-BE49-F238E27FC236}">
                <a16:creationId xmlns:a16="http://schemas.microsoft.com/office/drawing/2014/main" id="{A7F1C4B8-5DF7-51D6-CDF6-1D27F13FE089}"/>
              </a:ext>
            </a:extLst>
          </p:cNvPr>
          <p:cNvSpPr>
            <a:spLocks noGrp="1"/>
          </p:cNvSpPr>
          <p:nvPr>
            <p:ph idx="25"/>
          </p:nvPr>
        </p:nvSpPr>
        <p:spPr>
          <a:xfrm>
            <a:off x="4962712" y="5087560"/>
            <a:ext cx="2812594" cy="720588"/>
          </a:xfrm>
        </p:spPr>
        <p:txBody>
          <a:bodyPr/>
          <a:lstStyle/>
          <a:p>
            <a:r>
              <a:rPr lang="en-US" altLang="zh-CN" noProof="1">
                <a:solidFill>
                  <a:schemeClr val="tx1"/>
                </a:solidFill>
              </a:rPr>
              <a:t>IoT Manufactures</a:t>
            </a:r>
          </a:p>
          <a:p>
            <a:r>
              <a:rPr lang="en-US" altLang="zh-CN" noProof="1">
                <a:solidFill>
                  <a:schemeClr val="tx1"/>
                </a:solidFill>
              </a:rPr>
              <a:t>SMEs</a:t>
            </a:r>
          </a:p>
        </p:txBody>
      </p:sp>
      <p:sp>
        <p:nvSpPr>
          <p:cNvPr id="18" name="Text Placeholder 17">
            <a:extLst>
              <a:ext uri="{FF2B5EF4-FFF2-40B4-BE49-F238E27FC236}">
                <a16:creationId xmlns:a16="http://schemas.microsoft.com/office/drawing/2014/main" id="{5CC9EC6F-3A3C-74E3-D8AC-3BD192C0AAAA}"/>
              </a:ext>
            </a:extLst>
          </p:cNvPr>
          <p:cNvSpPr>
            <a:spLocks noGrp="1"/>
          </p:cNvSpPr>
          <p:nvPr>
            <p:ph type="body" sz="quarter" idx="41"/>
          </p:nvPr>
        </p:nvSpPr>
        <p:spPr>
          <a:xfrm>
            <a:off x="7994871" y="4344531"/>
            <a:ext cx="434758" cy="385763"/>
          </a:xfrm>
        </p:spPr>
        <p:txBody>
          <a:bodyPr/>
          <a:lstStyle/>
          <a:p>
            <a:r>
              <a:rPr lang="en-GB">
                <a:solidFill>
                  <a:schemeClr val="bg2">
                    <a:lumMod val="75000"/>
                  </a:schemeClr>
                </a:solidFill>
              </a:rPr>
              <a:t>06</a:t>
            </a:r>
          </a:p>
        </p:txBody>
      </p:sp>
      <p:sp>
        <p:nvSpPr>
          <p:cNvPr id="19" name="Text Placeholder 18">
            <a:extLst>
              <a:ext uri="{FF2B5EF4-FFF2-40B4-BE49-F238E27FC236}">
                <a16:creationId xmlns:a16="http://schemas.microsoft.com/office/drawing/2014/main" id="{F815C257-95AA-2328-09C4-E87973698F95}"/>
              </a:ext>
            </a:extLst>
          </p:cNvPr>
          <p:cNvSpPr>
            <a:spLocks noGrp="1"/>
          </p:cNvSpPr>
          <p:nvPr>
            <p:ph type="body" sz="quarter" idx="35"/>
          </p:nvPr>
        </p:nvSpPr>
        <p:spPr>
          <a:xfrm>
            <a:off x="8535137" y="4174631"/>
            <a:ext cx="2812863" cy="788962"/>
          </a:xfrm>
        </p:spPr>
        <p:txBody>
          <a:bodyPr/>
          <a:lstStyle/>
          <a:p>
            <a:r>
              <a:rPr lang="en-US" altLang="zh-CN" noProof="1">
                <a:solidFill>
                  <a:schemeClr val="bg2">
                    <a:lumMod val="75000"/>
                  </a:schemeClr>
                </a:solidFill>
              </a:rPr>
              <a:t>Conclusion</a:t>
            </a:r>
          </a:p>
        </p:txBody>
      </p:sp>
      <p:sp>
        <p:nvSpPr>
          <p:cNvPr id="20" name="Content Placeholder 19">
            <a:extLst>
              <a:ext uri="{FF2B5EF4-FFF2-40B4-BE49-F238E27FC236}">
                <a16:creationId xmlns:a16="http://schemas.microsoft.com/office/drawing/2014/main" id="{4EE2AAEB-EA8A-53E1-AE48-EE98C2265E5E}"/>
              </a:ext>
            </a:extLst>
          </p:cNvPr>
          <p:cNvSpPr>
            <a:spLocks noGrp="1"/>
          </p:cNvSpPr>
          <p:nvPr>
            <p:ph idx="28"/>
          </p:nvPr>
        </p:nvSpPr>
        <p:spPr>
          <a:xfrm>
            <a:off x="8541021" y="5087560"/>
            <a:ext cx="2812594" cy="720588"/>
          </a:xfrm>
        </p:spPr>
        <p:txBody>
          <a:bodyPr/>
          <a:lstStyle/>
          <a:p>
            <a:r>
              <a:rPr lang="en-US" altLang="zh-CN" noProof="1">
                <a:solidFill>
                  <a:schemeClr val="bg2">
                    <a:lumMod val="75000"/>
                  </a:schemeClr>
                </a:solidFill>
              </a:rPr>
              <a:t>What’s next? </a:t>
            </a:r>
          </a:p>
        </p:txBody>
      </p:sp>
    </p:spTree>
    <p:extLst>
      <p:ext uri="{BB962C8B-B14F-4D97-AF65-F5344CB8AC3E}">
        <p14:creationId xmlns:p14="http://schemas.microsoft.com/office/powerpoint/2010/main" val="40659876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38915E-2F20-69EC-E31B-DEC148252751}"/>
              </a:ext>
            </a:extLst>
          </p:cNvPr>
          <p:cNvSpPr>
            <a:spLocks noGrp="1"/>
          </p:cNvSpPr>
          <p:nvPr>
            <p:ph type="title"/>
          </p:nvPr>
        </p:nvSpPr>
        <p:spPr>
          <a:xfrm>
            <a:off x="1022364" y="2558836"/>
            <a:ext cx="6735597" cy="3793838"/>
          </a:xfrm>
        </p:spPr>
        <p:txBody>
          <a:bodyPr/>
          <a:lstStyle/>
          <a:p>
            <a:r>
              <a:rPr lang="en-GB" dirty="0"/>
              <a:t>When Your Toaster Is Smarter Than Your Compliance Process</a:t>
            </a:r>
          </a:p>
        </p:txBody>
      </p:sp>
      <p:sp>
        <p:nvSpPr>
          <p:cNvPr id="4" name="Text Placeholder 3">
            <a:extLst>
              <a:ext uri="{FF2B5EF4-FFF2-40B4-BE49-F238E27FC236}">
                <a16:creationId xmlns:a16="http://schemas.microsoft.com/office/drawing/2014/main" id="{789AA989-BEE2-83F0-65D3-24D10A52C7C4}"/>
              </a:ext>
              <a:ext uri="{C183D7F6-B498-43B3-948B-1728B52AA6E4}">
                <adec:decorative xmlns:adec="http://schemas.microsoft.com/office/drawing/2017/decorative" val="0"/>
              </a:ext>
            </a:extLst>
          </p:cNvPr>
          <p:cNvSpPr>
            <a:spLocks noGrp="1"/>
          </p:cNvSpPr>
          <p:nvPr>
            <p:ph type="body" idx="1"/>
          </p:nvPr>
        </p:nvSpPr>
        <p:spPr>
          <a:xfrm>
            <a:off x="1022365" y="1649960"/>
            <a:ext cx="831916" cy="597807"/>
          </a:xfrm>
        </p:spPr>
        <p:txBody>
          <a:bodyPr/>
          <a:lstStyle/>
          <a:p>
            <a:r>
              <a:rPr lang="en-US" altLang="zh-CN"/>
              <a:t>05</a:t>
            </a:r>
            <a:endParaRPr lang="zh-CN" altLang="en-US"/>
          </a:p>
        </p:txBody>
      </p:sp>
      <p:pic>
        <p:nvPicPr>
          <p:cNvPr id="12" name="Picture Placeholder 11" descr="A person with his hands on his head&#10;&#10;AI-generated content may be incorrect.">
            <a:extLst>
              <a:ext uri="{FF2B5EF4-FFF2-40B4-BE49-F238E27FC236}">
                <a16:creationId xmlns:a16="http://schemas.microsoft.com/office/drawing/2014/main" id="{0E537448-84B6-EEDD-12CF-DE34A62A362C}"/>
              </a:ext>
            </a:extLst>
          </p:cNvPr>
          <p:cNvPicPr>
            <a:picLocks noGrp="1" noChangeAspect="1"/>
          </p:cNvPicPr>
          <p:nvPr>
            <p:ph type="pic" sz="quarter" idx="10"/>
          </p:nvPr>
        </p:nvPicPr>
        <p:blipFill>
          <a:blip r:embed="rId2"/>
          <a:srcRect l="14436" r="14436"/>
          <a:stretch>
            <a:fillRect/>
          </a:stretch>
        </p:blipFill>
        <p:spPr/>
      </p:pic>
    </p:spTree>
    <p:extLst>
      <p:ext uri="{BB962C8B-B14F-4D97-AF65-F5344CB8AC3E}">
        <p14:creationId xmlns:p14="http://schemas.microsoft.com/office/powerpoint/2010/main" val="33047234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1A37-3B7F-A974-7ADD-10E19705443E}"/>
              </a:ext>
            </a:extLst>
          </p:cNvPr>
          <p:cNvSpPr>
            <a:spLocks noGrp="1"/>
          </p:cNvSpPr>
          <p:nvPr>
            <p:ph type="ctrTitle"/>
          </p:nvPr>
        </p:nvSpPr>
        <p:spPr>
          <a:xfrm>
            <a:off x="861992" y="831918"/>
            <a:ext cx="10486008" cy="3977825"/>
          </a:xfrm>
        </p:spPr>
        <p:txBody>
          <a:bodyPr anchor="b">
            <a:normAutofit/>
          </a:bodyPr>
          <a:lstStyle/>
          <a:p>
            <a:r>
              <a:rPr lang="en-US" altLang="zh-CN" dirty="0"/>
              <a:t>Gap</a:t>
            </a:r>
            <a:endParaRPr lang="en-GB" dirty="0"/>
          </a:p>
        </p:txBody>
      </p:sp>
      <p:sp>
        <p:nvSpPr>
          <p:cNvPr id="3" name="Content Placeholder 2">
            <a:extLst>
              <a:ext uri="{FF2B5EF4-FFF2-40B4-BE49-F238E27FC236}">
                <a16:creationId xmlns:a16="http://schemas.microsoft.com/office/drawing/2014/main" id="{6EFD18D6-B204-F755-9709-4C5ADE9A99E6}"/>
              </a:ext>
            </a:extLst>
          </p:cNvPr>
          <p:cNvSpPr>
            <a:spLocks noGrp="1"/>
          </p:cNvSpPr>
          <p:nvPr>
            <p:ph type="subTitle" idx="1"/>
          </p:nvPr>
        </p:nvSpPr>
        <p:spPr>
          <a:xfrm>
            <a:off x="2377440" y="4997668"/>
            <a:ext cx="7525512" cy="1028411"/>
          </a:xfrm>
        </p:spPr>
        <p:txBody>
          <a:bodyPr anchor="t">
            <a:normAutofit/>
          </a:bodyPr>
          <a:lstStyle/>
          <a:p>
            <a:r>
              <a:rPr lang="en-US" altLang="zh-CN" noProof="0" dirty="0"/>
              <a:t>IoT Manufactures and SMEs need help!</a:t>
            </a:r>
            <a:endParaRPr lang="zh-CN" altLang="en-US" dirty="0"/>
          </a:p>
        </p:txBody>
      </p:sp>
    </p:spTree>
    <p:extLst>
      <p:ext uri="{BB962C8B-B14F-4D97-AF65-F5344CB8AC3E}">
        <p14:creationId xmlns:p14="http://schemas.microsoft.com/office/powerpoint/2010/main" val="301414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6D3D9-AAFC-B2C7-9FC4-2E895C9043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C85859-757B-FBE1-AFDE-65076A9AF337}"/>
              </a:ext>
            </a:extLst>
          </p:cNvPr>
          <p:cNvSpPr>
            <a:spLocks noGrp="1"/>
          </p:cNvSpPr>
          <p:nvPr>
            <p:ph type="ctrTitle"/>
          </p:nvPr>
        </p:nvSpPr>
        <p:spPr>
          <a:xfrm>
            <a:off x="861992" y="831918"/>
            <a:ext cx="10486008" cy="3977825"/>
          </a:xfrm>
        </p:spPr>
        <p:txBody>
          <a:bodyPr anchor="b">
            <a:normAutofit/>
          </a:bodyPr>
          <a:lstStyle/>
          <a:p>
            <a:r>
              <a:rPr lang="en-US" altLang="zh-CN" dirty="0"/>
              <a:t>Gap</a:t>
            </a:r>
            <a:endParaRPr lang="en-GB" dirty="0"/>
          </a:p>
        </p:txBody>
      </p:sp>
      <p:sp>
        <p:nvSpPr>
          <p:cNvPr id="3" name="Content Placeholder 2">
            <a:extLst>
              <a:ext uri="{FF2B5EF4-FFF2-40B4-BE49-F238E27FC236}">
                <a16:creationId xmlns:a16="http://schemas.microsoft.com/office/drawing/2014/main" id="{773362CE-058F-E30A-0D02-64F29D4C7AED}"/>
              </a:ext>
            </a:extLst>
          </p:cNvPr>
          <p:cNvSpPr>
            <a:spLocks noGrp="1"/>
          </p:cNvSpPr>
          <p:nvPr>
            <p:ph type="subTitle" idx="1"/>
          </p:nvPr>
        </p:nvSpPr>
        <p:spPr>
          <a:xfrm>
            <a:off x="2377440" y="4997668"/>
            <a:ext cx="7525512" cy="1028411"/>
          </a:xfrm>
        </p:spPr>
        <p:txBody>
          <a:bodyPr anchor="t">
            <a:normAutofit/>
          </a:bodyPr>
          <a:lstStyle/>
          <a:p>
            <a:r>
              <a:rPr lang="en-US" altLang="zh-CN" noProof="0" dirty="0"/>
              <a:t>How can we create a standard based on network </a:t>
            </a:r>
            <a:r>
              <a:rPr lang="en-US" altLang="zh-CN" noProof="0" dirty="0" err="1"/>
              <a:t>behaviour</a:t>
            </a:r>
            <a:r>
              <a:rPr lang="en-US" altLang="zh-CN" noProof="0" dirty="0"/>
              <a:t> of IoT devices? </a:t>
            </a:r>
            <a:endParaRPr lang="zh-CN" altLang="en-US" dirty="0"/>
          </a:p>
        </p:txBody>
      </p:sp>
    </p:spTree>
    <p:extLst>
      <p:ext uri="{BB962C8B-B14F-4D97-AF65-F5344CB8AC3E}">
        <p14:creationId xmlns:p14="http://schemas.microsoft.com/office/powerpoint/2010/main" val="1878808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ctr">
              <a:spcBef>
                <a:spcPts val="0"/>
              </a:spcBef>
            </a:pPr>
            <a:r>
              <a:rPr lang="en" b="1" dirty="0">
                <a:latin typeface="Calibri"/>
                <a:ea typeface="Calibri"/>
                <a:cs typeface="Calibri"/>
                <a:sym typeface="Calibri"/>
              </a:rPr>
              <a:t>Motivation</a:t>
            </a:r>
            <a:endParaRPr b="1" dirty="0">
              <a:latin typeface="Calibri"/>
              <a:ea typeface="Calibri"/>
              <a:cs typeface="Calibri"/>
              <a:sym typeface="Calibri"/>
            </a:endParaRPr>
          </a:p>
        </p:txBody>
      </p:sp>
      <p:pic>
        <p:nvPicPr>
          <p:cNvPr id="77" name="Google Shape;77;p15"/>
          <p:cNvPicPr preferRelativeResize="0"/>
          <p:nvPr/>
        </p:nvPicPr>
        <p:blipFill>
          <a:blip r:embed="rId3">
            <a:alphaModFix/>
          </a:blip>
          <a:stretch>
            <a:fillRect/>
          </a:stretch>
        </p:blipFill>
        <p:spPr>
          <a:xfrm>
            <a:off x="415600" y="1356968"/>
            <a:ext cx="6062141" cy="2072033"/>
          </a:xfrm>
          <a:prstGeom prst="rect">
            <a:avLst/>
          </a:prstGeom>
          <a:noFill/>
          <a:ln w="19050" cap="flat" cmpd="sng">
            <a:solidFill>
              <a:schemeClr val="dk2"/>
            </a:solidFill>
            <a:prstDash val="solid"/>
            <a:round/>
            <a:headEnd type="none" w="sm" len="sm"/>
            <a:tailEnd type="none" w="sm" len="sm"/>
          </a:ln>
        </p:spPr>
      </p:pic>
      <p:pic>
        <p:nvPicPr>
          <p:cNvPr id="78" name="Google Shape;78;p15"/>
          <p:cNvPicPr preferRelativeResize="0"/>
          <p:nvPr/>
        </p:nvPicPr>
        <p:blipFill>
          <a:blip r:embed="rId4">
            <a:alphaModFix/>
          </a:blip>
          <a:stretch>
            <a:fillRect/>
          </a:stretch>
        </p:blipFill>
        <p:spPr>
          <a:xfrm>
            <a:off x="415600" y="4156868"/>
            <a:ext cx="6346336" cy="1437833"/>
          </a:xfrm>
          <a:prstGeom prst="rect">
            <a:avLst/>
          </a:prstGeom>
          <a:noFill/>
          <a:ln w="19050" cap="flat" cmpd="sng">
            <a:solidFill>
              <a:schemeClr val="dk2"/>
            </a:solidFill>
            <a:prstDash val="solid"/>
            <a:round/>
            <a:headEnd type="none" w="sm" len="sm"/>
            <a:tailEnd type="none" w="sm" len="sm"/>
          </a:ln>
        </p:spPr>
      </p:pic>
      <p:pic>
        <p:nvPicPr>
          <p:cNvPr id="79" name="Google Shape;79;p15"/>
          <p:cNvPicPr preferRelativeResize="0"/>
          <p:nvPr/>
        </p:nvPicPr>
        <p:blipFill>
          <a:blip r:embed="rId5">
            <a:alphaModFix/>
          </a:blip>
          <a:stretch>
            <a:fillRect/>
          </a:stretch>
        </p:blipFill>
        <p:spPr>
          <a:xfrm>
            <a:off x="4602867" y="1356971"/>
            <a:ext cx="7173536" cy="763600"/>
          </a:xfrm>
          <a:prstGeom prst="rect">
            <a:avLst/>
          </a:prstGeom>
          <a:noFill/>
          <a:ln w="19050" cap="flat" cmpd="sng">
            <a:solidFill>
              <a:schemeClr val="dk2"/>
            </a:solidFill>
            <a:prstDash val="solid"/>
            <a:round/>
            <a:headEnd type="none" w="sm" len="sm"/>
            <a:tailEnd type="none" w="sm" len="sm"/>
          </a:ln>
        </p:spPr>
      </p:pic>
      <p:pic>
        <p:nvPicPr>
          <p:cNvPr id="80" name="Google Shape;80;p15"/>
          <p:cNvPicPr preferRelativeResize="0"/>
          <p:nvPr/>
        </p:nvPicPr>
        <p:blipFill>
          <a:blip r:embed="rId6">
            <a:alphaModFix/>
          </a:blip>
          <a:stretch>
            <a:fillRect/>
          </a:stretch>
        </p:blipFill>
        <p:spPr>
          <a:xfrm>
            <a:off x="2718827" y="5188668"/>
            <a:ext cx="9005172" cy="1437833"/>
          </a:xfrm>
          <a:prstGeom prst="rect">
            <a:avLst/>
          </a:prstGeom>
          <a:noFill/>
          <a:ln w="19050" cap="flat" cmpd="sng">
            <a:solidFill>
              <a:schemeClr val="dk2"/>
            </a:solidFill>
            <a:prstDash val="solid"/>
            <a:round/>
            <a:headEnd type="none" w="sm" len="sm"/>
            <a:tailEnd type="none" w="sm" len="sm"/>
          </a:ln>
        </p:spPr>
      </p:pic>
      <p:pic>
        <p:nvPicPr>
          <p:cNvPr id="81" name="Google Shape;81;p15"/>
          <p:cNvPicPr preferRelativeResize="0"/>
          <p:nvPr/>
        </p:nvPicPr>
        <p:blipFill>
          <a:blip r:embed="rId7">
            <a:alphaModFix/>
          </a:blip>
          <a:stretch>
            <a:fillRect/>
          </a:stretch>
        </p:blipFill>
        <p:spPr>
          <a:xfrm>
            <a:off x="1719034" y="2437518"/>
            <a:ext cx="10057367" cy="1900500"/>
          </a:xfrm>
          <a:prstGeom prst="rect">
            <a:avLst/>
          </a:prstGeom>
          <a:noFill/>
          <a:ln w="19050" cap="flat" cmpd="sng">
            <a:solidFill>
              <a:schemeClr val="dk2"/>
            </a:solidFill>
            <a:prstDash val="solid"/>
            <a:round/>
            <a:headEnd type="none" w="sm" len="sm"/>
            <a:tailEnd type="none" w="sm" len="sm"/>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1000"/>
                                        <p:tgtEl>
                                          <p:spTgt spid="77"/>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additive="base">
                                        <p:cTn id="11" dur="1000"/>
                                        <p:tgtEl>
                                          <p:spTgt spid="78"/>
                                        </p:tgtEl>
                                        <p:attrNameLst>
                                          <p:attrName>ppt_x</p:attrName>
                                        </p:attrNameLst>
                                      </p:cBhvr>
                                      <p:tavLst>
                                        <p:tav tm="0">
                                          <p:val>
                                            <p:strVal val="#ppt_x+1"/>
                                          </p:val>
                                        </p:tav>
                                        <p:tav tm="100000">
                                          <p:val>
                                            <p:strVal val="#ppt_x"/>
                                          </p:val>
                                        </p:tav>
                                      </p:tavLst>
                                    </p:anim>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81"/>
                                        </p:tgtEl>
                                        <p:attrNameLst>
                                          <p:attrName>style.visibility</p:attrName>
                                        </p:attrNameLst>
                                      </p:cBhvr>
                                      <p:to>
                                        <p:strVal val="visible"/>
                                      </p:to>
                                    </p:set>
                                    <p:anim calcmode="lin" valueType="num">
                                      <p:cBhvr additive="base">
                                        <p:cTn id="15" dur="1000"/>
                                        <p:tgtEl>
                                          <p:spTgt spid="81"/>
                                        </p:tgtEl>
                                        <p:attrNameLst>
                                          <p:attrName>ppt_x</p:attrName>
                                        </p:attrNameLst>
                                      </p:cBhvr>
                                      <p:tavLst>
                                        <p:tav tm="0">
                                          <p:val>
                                            <p:strVal val="#ppt_x-1"/>
                                          </p:val>
                                        </p:tav>
                                        <p:tav tm="100000">
                                          <p:val>
                                            <p:strVal val="#ppt_x"/>
                                          </p:val>
                                        </p:tav>
                                      </p:tavLst>
                                    </p:anim>
                                  </p:childTnLst>
                                </p:cTn>
                              </p:par>
                            </p:childTnLst>
                          </p:cTn>
                        </p:par>
                        <p:par>
                          <p:cTn id="16" fill="hold">
                            <p:stCondLst>
                              <p:cond delay="3000"/>
                            </p:stCondLst>
                            <p:childTnLst>
                              <p:par>
                                <p:cTn id="17" presetID="2" presetClass="entr" presetSubtype="8" fill="hold" nodeType="afterEffect">
                                  <p:stCondLst>
                                    <p:cond delay="0"/>
                                  </p:stCondLst>
                                  <p:childTnLst>
                                    <p:set>
                                      <p:cBhvr>
                                        <p:cTn id="18" dur="1" fill="hold">
                                          <p:stCondLst>
                                            <p:cond delay="0"/>
                                          </p:stCondLst>
                                        </p:cTn>
                                        <p:tgtEl>
                                          <p:spTgt spid="80"/>
                                        </p:tgtEl>
                                        <p:attrNameLst>
                                          <p:attrName>style.visibility</p:attrName>
                                        </p:attrNameLst>
                                      </p:cBhvr>
                                      <p:to>
                                        <p:strVal val="visible"/>
                                      </p:to>
                                    </p:set>
                                    <p:anim calcmode="lin" valueType="num">
                                      <p:cBhvr additive="base">
                                        <p:cTn id="19" dur="1000"/>
                                        <p:tgtEl>
                                          <p:spTgt spid="80"/>
                                        </p:tgtEl>
                                        <p:attrNameLst>
                                          <p:attrName>ppt_x</p:attrName>
                                        </p:attrNameLst>
                                      </p:cBhvr>
                                      <p:tavLst>
                                        <p:tav tm="0">
                                          <p:val>
                                            <p:strVal val="#ppt_x-1"/>
                                          </p:val>
                                        </p:tav>
                                        <p:tav tm="100000">
                                          <p:val>
                                            <p:strVal val="#ppt_x"/>
                                          </p:val>
                                        </p:tav>
                                      </p:tavLst>
                                    </p:anim>
                                  </p:childTnLst>
                                </p:cTn>
                              </p:par>
                            </p:childTnLst>
                          </p:cTn>
                        </p:par>
                        <p:par>
                          <p:cTn id="20" fill="hold">
                            <p:stCondLst>
                              <p:cond delay="4000"/>
                            </p:stCondLst>
                            <p:childTnLst>
                              <p:par>
                                <p:cTn id="21" presetID="2" presetClass="entr" presetSubtype="8" fill="hold" nodeType="afterEffect">
                                  <p:stCondLst>
                                    <p:cond delay="0"/>
                                  </p:stCondLst>
                                  <p:childTnLst>
                                    <p:set>
                                      <p:cBhvr>
                                        <p:cTn id="22" dur="1" fill="hold">
                                          <p:stCondLst>
                                            <p:cond delay="0"/>
                                          </p:stCondLst>
                                        </p:cTn>
                                        <p:tgtEl>
                                          <p:spTgt spid="79"/>
                                        </p:tgtEl>
                                        <p:attrNameLst>
                                          <p:attrName>style.visibility</p:attrName>
                                        </p:attrNameLst>
                                      </p:cBhvr>
                                      <p:to>
                                        <p:strVal val="visible"/>
                                      </p:to>
                                    </p:set>
                                    <p:anim calcmode="lin" valueType="num">
                                      <p:cBhvr additive="base">
                                        <p:cTn id="23" dur="1000"/>
                                        <p:tgtEl>
                                          <p:spTgt spid="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440AA-C247-9B0E-0138-59D98C512F1E}"/>
              </a:ext>
            </a:extLst>
          </p:cNvPr>
          <p:cNvSpPr>
            <a:spLocks noGrp="1"/>
          </p:cNvSpPr>
          <p:nvPr>
            <p:ph type="title"/>
          </p:nvPr>
        </p:nvSpPr>
        <p:spPr>
          <a:xfrm>
            <a:off x="844000" y="886783"/>
            <a:ext cx="10504000" cy="1132258"/>
          </a:xfrm>
        </p:spPr>
        <p:txBody>
          <a:bodyPr/>
          <a:lstStyle/>
          <a:p>
            <a:r>
              <a:rPr lang="en-US" noProof="0" dirty="0"/>
              <a:t>Helping Manufacturers and SMEs to be Automatically Compliant</a:t>
            </a:r>
            <a:endParaRPr lang="en-GB" dirty="0"/>
          </a:p>
        </p:txBody>
      </p:sp>
      <p:sp>
        <p:nvSpPr>
          <p:cNvPr id="7" name="Text Placeholder 6">
            <a:extLst>
              <a:ext uri="{FF2B5EF4-FFF2-40B4-BE49-F238E27FC236}">
                <a16:creationId xmlns:a16="http://schemas.microsoft.com/office/drawing/2014/main" id="{78709000-FBCC-10CF-488D-A883106F888C}"/>
              </a:ext>
            </a:extLst>
          </p:cNvPr>
          <p:cNvSpPr>
            <a:spLocks noGrp="1"/>
          </p:cNvSpPr>
          <p:nvPr>
            <p:ph type="body" sz="quarter" idx="25"/>
          </p:nvPr>
        </p:nvSpPr>
        <p:spPr>
          <a:xfrm>
            <a:off x="2930248" y="2355585"/>
            <a:ext cx="2683398" cy="609600"/>
          </a:xfrm>
        </p:spPr>
        <p:txBody>
          <a:bodyPr/>
          <a:lstStyle/>
          <a:p>
            <a:r>
              <a:rPr lang="en-US" altLang="zh-CN" dirty="0" err="1"/>
              <a:t>Mulini</a:t>
            </a:r>
            <a:endParaRPr lang="zh-CN" altLang="en-US" dirty="0"/>
          </a:p>
        </p:txBody>
      </p:sp>
      <p:sp>
        <p:nvSpPr>
          <p:cNvPr id="8" name="Text Placeholder 7">
            <a:extLst>
              <a:ext uri="{FF2B5EF4-FFF2-40B4-BE49-F238E27FC236}">
                <a16:creationId xmlns:a16="http://schemas.microsoft.com/office/drawing/2014/main" id="{BD2CADB4-4B00-BEB9-96CA-9F9A9DB666D6}"/>
              </a:ext>
            </a:extLst>
          </p:cNvPr>
          <p:cNvSpPr>
            <a:spLocks noGrp="1"/>
          </p:cNvSpPr>
          <p:nvPr>
            <p:ph type="body" sz="quarter" idx="26"/>
          </p:nvPr>
        </p:nvSpPr>
        <p:spPr>
          <a:xfrm>
            <a:off x="2930248" y="3099711"/>
            <a:ext cx="2683398" cy="789658"/>
          </a:xfrm>
        </p:spPr>
        <p:txBody>
          <a:bodyPr/>
          <a:lstStyle/>
          <a:p>
            <a:pPr>
              <a:spcBef>
                <a:spcPts val="2250"/>
              </a:spcBef>
              <a:spcAft>
                <a:spcPts val="2250"/>
              </a:spcAft>
              <a:buNone/>
            </a:pPr>
            <a:r>
              <a:rPr lang="en-GB" dirty="0"/>
              <a:t>One click. More security and privacy.</a:t>
            </a:r>
          </a:p>
          <a:p>
            <a:br>
              <a:rPr lang="en-GB" dirty="0"/>
            </a:br>
            <a:endParaRPr lang="en-GB" dirty="0"/>
          </a:p>
          <a:p>
            <a:endParaRPr lang="en-US" dirty="0"/>
          </a:p>
        </p:txBody>
      </p:sp>
      <p:sp>
        <p:nvSpPr>
          <p:cNvPr id="9" name="Text Placeholder 8">
            <a:extLst>
              <a:ext uri="{FF2B5EF4-FFF2-40B4-BE49-F238E27FC236}">
                <a16:creationId xmlns:a16="http://schemas.microsoft.com/office/drawing/2014/main" id="{F8909374-0A1B-E9AF-A62D-645BECB712EF}"/>
              </a:ext>
            </a:extLst>
          </p:cNvPr>
          <p:cNvSpPr>
            <a:spLocks noGrp="1"/>
          </p:cNvSpPr>
          <p:nvPr>
            <p:ph type="body" sz="quarter" idx="27"/>
          </p:nvPr>
        </p:nvSpPr>
        <p:spPr>
          <a:xfrm>
            <a:off x="7876966" y="2355585"/>
            <a:ext cx="2683398" cy="609600"/>
          </a:xfrm>
        </p:spPr>
        <p:txBody>
          <a:bodyPr/>
          <a:lstStyle/>
          <a:p>
            <a:r>
              <a:rPr lang="en-GB" dirty="0"/>
              <a:t>RIPE NCC Community Projects Fund</a:t>
            </a:r>
            <a:endParaRPr lang="zh-CN" altLang="en-US" dirty="0"/>
          </a:p>
        </p:txBody>
      </p:sp>
      <p:sp>
        <p:nvSpPr>
          <p:cNvPr id="10" name="Text Placeholder 9">
            <a:extLst>
              <a:ext uri="{FF2B5EF4-FFF2-40B4-BE49-F238E27FC236}">
                <a16:creationId xmlns:a16="http://schemas.microsoft.com/office/drawing/2014/main" id="{539EE458-9DF9-C8BF-1BDE-BFC410E3FF2C}"/>
              </a:ext>
            </a:extLst>
          </p:cNvPr>
          <p:cNvSpPr>
            <a:spLocks noGrp="1"/>
          </p:cNvSpPr>
          <p:nvPr>
            <p:ph type="body" sz="quarter" idx="28"/>
          </p:nvPr>
        </p:nvSpPr>
        <p:spPr>
          <a:xfrm>
            <a:off x="7876966" y="3099711"/>
            <a:ext cx="2683398" cy="789658"/>
          </a:xfrm>
        </p:spPr>
        <p:txBody>
          <a:bodyPr/>
          <a:lstStyle/>
          <a:p>
            <a:r>
              <a:rPr lang="en-GB" dirty="0"/>
              <a:t>The project automates IoT security checks using machine learning and real-world monitoring to ensure compliance with cybersecurity standards.</a:t>
            </a:r>
            <a:endParaRPr lang="en-US" dirty="0"/>
          </a:p>
        </p:txBody>
      </p:sp>
      <p:sp>
        <p:nvSpPr>
          <p:cNvPr id="11" name="Text Placeholder 10">
            <a:extLst>
              <a:ext uri="{FF2B5EF4-FFF2-40B4-BE49-F238E27FC236}">
                <a16:creationId xmlns:a16="http://schemas.microsoft.com/office/drawing/2014/main" id="{AF651256-540E-0771-7FA1-3938C2B54D73}"/>
              </a:ext>
            </a:extLst>
          </p:cNvPr>
          <p:cNvSpPr>
            <a:spLocks noGrp="1"/>
          </p:cNvSpPr>
          <p:nvPr>
            <p:ph type="body" sz="quarter" idx="29"/>
          </p:nvPr>
        </p:nvSpPr>
        <p:spPr>
          <a:xfrm>
            <a:off x="2930248" y="4903787"/>
            <a:ext cx="2683398" cy="609600"/>
          </a:xfrm>
        </p:spPr>
        <p:txBody>
          <a:bodyPr/>
          <a:lstStyle/>
          <a:p>
            <a:r>
              <a:rPr lang="en-US" altLang="zh-CN" dirty="0"/>
              <a:t>Final Goal</a:t>
            </a:r>
            <a:endParaRPr lang="zh-CN" altLang="en-US" dirty="0"/>
          </a:p>
        </p:txBody>
      </p:sp>
      <p:sp>
        <p:nvSpPr>
          <p:cNvPr id="12" name="Text Placeholder 11">
            <a:extLst>
              <a:ext uri="{FF2B5EF4-FFF2-40B4-BE49-F238E27FC236}">
                <a16:creationId xmlns:a16="http://schemas.microsoft.com/office/drawing/2014/main" id="{696CABC0-CB35-820A-604E-EAE385030B2A}"/>
              </a:ext>
            </a:extLst>
          </p:cNvPr>
          <p:cNvSpPr>
            <a:spLocks noGrp="1"/>
          </p:cNvSpPr>
          <p:nvPr>
            <p:ph type="body" sz="quarter" idx="30"/>
          </p:nvPr>
        </p:nvSpPr>
        <p:spPr>
          <a:xfrm>
            <a:off x="2930248" y="5647913"/>
            <a:ext cx="2683398" cy="789658"/>
          </a:xfrm>
        </p:spPr>
        <p:txBody>
          <a:bodyPr/>
          <a:lstStyle/>
          <a:p>
            <a:r>
              <a:rPr lang="en-US" dirty="0"/>
              <a:t>Open tool for developers and regulatory compliance auditors for independent compliance checking and security threat detection.</a:t>
            </a:r>
          </a:p>
        </p:txBody>
      </p:sp>
      <p:pic>
        <p:nvPicPr>
          <p:cNvPr id="22" name="Picture Placeholder 21" descr="Close-up of people working on laptops at a shared table.">
            <a:extLst>
              <a:ext uri="{FF2B5EF4-FFF2-40B4-BE49-F238E27FC236}">
                <a16:creationId xmlns:a16="http://schemas.microsoft.com/office/drawing/2014/main" id="{08A5F688-AAE4-8F1E-0364-2ED6166E8AE4}"/>
              </a:ext>
            </a:extLst>
          </p:cNvPr>
          <p:cNvPicPr>
            <a:picLocks noGrp="1" noChangeAspect="1"/>
          </p:cNvPicPr>
          <p:nvPr>
            <p:ph type="pic" sz="quarter" idx="23"/>
          </p:nvPr>
        </p:nvPicPr>
        <p:blipFill>
          <a:blip r:embed="rId2" cstate="screen">
            <a:extLst>
              <a:ext uri="{28A0092B-C50C-407E-A947-70E740481C1C}">
                <a14:useLocalDpi xmlns:a14="http://schemas.microsoft.com/office/drawing/2010/main"/>
              </a:ext>
            </a:extLst>
          </a:blip>
          <a:srcRect t="38" b="38"/>
          <a:stretch/>
        </p:blipFill>
        <p:spPr>
          <a:xfrm>
            <a:off x="6578356" y="4931237"/>
            <a:ext cx="1122363" cy="1482577"/>
          </a:xfrm>
        </p:spPr>
      </p:pic>
      <p:sp>
        <p:nvSpPr>
          <p:cNvPr id="13" name="Text Placeholder 12">
            <a:extLst>
              <a:ext uri="{FF2B5EF4-FFF2-40B4-BE49-F238E27FC236}">
                <a16:creationId xmlns:a16="http://schemas.microsoft.com/office/drawing/2014/main" id="{2796E9FE-E17D-36E6-7C88-CB8D0F5BB9AA}"/>
              </a:ext>
            </a:extLst>
          </p:cNvPr>
          <p:cNvSpPr>
            <a:spLocks noGrp="1"/>
          </p:cNvSpPr>
          <p:nvPr>
            <p:ph type="body" sz="quarter" idx="31"/>
          </p:nvPr>
        </p:nvSpPr>
        <p:spPr>
          <a:xfrm>
            <a:off x="7876966" y="4903787"/>
            <a:ext cx="2683398" cy="609600"/>
          </a:xfrm>
        </p:spPr>
        <p:txBody>
          <a:bodyPr/>
          <a:lstStyle/>
          <a:p>
            <a:r>
              <a:rPr lang="en-US" altLang="zh-CN" dirty="0"/>
              <a:t>Stakeholders involvement</a:t>
            </a:r>
            <a:endParaRPr lang="zh-CN" altLang="en-US" dirty="0"/>
          </a:p>
        </p:txBody>
      </p:sp>
      <p:sp>
        <p:nvSpPr>
          <p:cNvPr id="14" name="Text Placeholder 13">
            <a:extLst>
              <a:ext uri="{FF2B5EF4-FFF2-40B4-BE49-F238E27FC236}">
                <a16:creationId xmlns:a16="http://schemas.microsoft.com/office/drawing/2014/main" id="{7D2D6BE2-1068-2A87-2884-76EC3F71F2A5}"/>
              </a:ext>
            </a:extLst>
          </p:cNvPr>
          <p:cNvSpPr>
            <a:spLocks noGrp="1"/>
          </p:cNvSpPr>
          <p:nvPr>
            <p:ph type="body" sz="quarter" idx="32"/>
          </p:nvPr>
        </p:nvSpPr>
        <p:spPr>
          <a:xfrm>
            <a:off x="7876966" y="5647913"/>
            <a:ext cx="2683398" cy="789658"/>
          </a:xfrm>
        </p:spPr>
        <p:txBody>
          <a:bodyPr/>
          <a:lstStyle/>
          <a:p>
            <a:r>
              <a:rPr lang="en-US" dirty="0"/>
              <a:t>SMEs</a:t>
            </a:r>
          </a:p>
          <a:p>
            <a:r>
              <a:rPr lang="en-US" dirty="0"/>
              <a:t>IoT Manufacturers</a:t>
            </a:r>
          </a:p>
          <a:p>
            <a:r>
              <a:rPr lang="en-US" dirty="0"/>
              <a:t>Policy Makers</a:t>
            </a:r>
          </a:p>
          <a:p>
            <a:endParaRPr lang="en-US" dirty="0"/>
          </a:p>
          <a:p>
            <a:endParaRPr lang="en-US" dirty="0"/>
          </a:p>
          <a:p>
            <a:endParaRPr lang="en-US" dirty="0"/>
          </a:p>
        </p:txBody>
      </p:sp>
      <p:pic>
        <p:nvPicPr>
          <p:cNvPr id="6" name="Picture Placeholder 5" descr="A green and black logo&#10;&#10;AI-generated content may be incorrect.">
            <a:extLst>
              <a:ext uri="{FF2B5EF4-FFF2-40B4-BE49-F238E27FC236}">
                <a16:creationId xmlns:a16="http://schemas.microsoft.com/office/drawing/2014/main" id="{DB1E322F-CC26-2E86-6504-7B221C1D7CCF}"/>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2152" r="12152"/>
          <a:stretch>
            <a:fillRect/>
          </a:stretch>
        </p:blipFill>
        <p:spPr/>
      </p:pic>
      <p:pic>
        <p:nvPicPr>
          <p:cNvPr id="21" name="Picture Placeholder 20" descr="A logo with blue and orange letters&#10;&#10;AI-generated content may be incorrect.">
            <a:extLst>
              <a:ext uri="{FF2B5EF4-FFF2-40B4-BE49-F238E27FC236}">
                <a16:creationId xmlns:a16="http://schemas.microsoft.com/office/drawing/2014/main" id="{2518C421-8D4B-E8AC-5F56-906A8E2AE112}"/>
              </a:ext>
            </a:extLst>
          </p:cNvPr>
          <p:cNvPicPr>
            <a:picLocks noGrp="1" noChangeAspect="1"/>
          </p:cNvPicPr>
          <p:nvPr>
            <p:ph type="pic" sz="quarter" idx="22"/>
          </p:nvPr>
        </p:nvPicPr>
        <p:blipFill>
          <a:blip r:embed="rId4">
            <a:extLst>
              <a:ext uri="{28A0092B-C50C-407E-A947-70E740481C1C}">
                <a14:useLocalDpi xmlns:a14="http://schemas.microsoft.com/office/drawing/2010/main" val="0"/>
              </a:ext>
            </a:extLst>
          </a:blip>
          <a:srcRect t="21601" b="21601"/>
          <a:stretch>
            <a:fillRect/>
          </a:stretch>
        </p:blipFill>
        <p:spPr/>
      </p:pic>
      <p:pic>
        <p:nvPicPr>
          <p:cNvPr id="26" name="Picture Placeholder 25" descr="A black background with a black square&#10;&#10;AI-generated content may be incorrect.">
            <a:extLst>
              <a:ext uri="{FF2B5EF4-FFF2-40B4-BE49-F238E27FC236}">
                <a16:creationId xmlns:a16="http://schemas.microsoft.com/office/drawing/2014/main" id="{B2FBBA80-E424-E2EE-BF0C-0876C4D499F7}"/>
              </a:ext>
            </a:extLst>
          </p:cNvPr>
          <p:cNvPicPr>
            <a:picLocks noGrp="1" noChangeAspect="1"/>
          </p:cNvPicPr>
          <p:nvPr>
            <p:ph type="pic" sz="quarter" idx="21"/>
          </p:nvPr>
        </p:nvPicPr>
        <p:blipFill>
          <a:blip r:embed="rId5">
            <a:extLst>
              <a:ext uri="{28A0092B-C50C-407E-A947-70E740481C1C}">
                <a14:useLocalDpi xmlns:a14="http://schemas.microsoft.com/office/drawing/2010/main" val="0"/>
              </a:ext>
            </a:extLst>
          </a:blip>
          <a:srcRect l="12111" r="12111"/>
          <a:stretch>
            <a:fillRect/>
          </a:stretch>
        </p:blipFill>
        <p:spPr>
          <a:xfrm>
            <a:off x="1628775" y="4931237"/>
            <a:ext cx="1122363" cy="1482577"/>
          </a:xfrm>
        </p:spPr>
      </p:pic>
    </p:spTree>
    <p:extLst>
      <p:ext uri="{BB962C8B-B14F-4D97-AF65-F5344CB8AC3E}">
        <p14:creationId xmlns:p14="http://schemas.microsoft.com/office/powerpoint/2010/main" val="25579895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4C92E-42AE-B284-62CF-623AD3AFE6A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61E23C9-A147-0351-2658-FE5FA215A8A7}"/>
              </a:ext>
            </a:extLst>
          </p:cNvPr>
          <p:cNvSpPr>
            <a:spLocks noGrp="1"/>
          </p:cNvSpPr>
          <p:nvPr>
            <p:ph type="ctrTitle"/>
          </p:nvPr>
        </p:nvSpPr>
        <p:spPr>
          <a:xfrm>
            <a:off x="5432261" y="482261"/>
            <a:ext cx="5828395" cy="3987800"/>
          </a:xfrm>
        </p:spPr>
        <p:txBody>
          <a:bodyPr anchor="b">
            <a:normAutofit/>
          </a:bodyPr>
          <a:lstStyle/>
          <a:p>
            <a:r>
              <a:rPr lang="en-US" dirty="0"/>
              <a:t>Testing Requirements</a:t>
            </a:r>
            <a:endParaRPr lang="en-GB" dirty="0"/>
          </a:p>
        </p:txBody>
      </p:sp>
      <p:sp>
        <p:nvSpPr>
          <p:cNvPr id="7" name="Text Placeholder 6">
            <a:extLst>
              <a:ext uri="{FF2B5EF4-FFF2-40B4-BE49-F238E27FC236}">
                <a16:creationId xmlns:a16="http://schemas.microsoft.com/office/drawing/2014/main" id="{F97195D3-6C65-B760-C259-6B4DA344FF5C}"/>
              </a:ext>
            </a:extLst>
          </p:cNvPr>
          <p:cNvSpPr>
            <a:spLocks noGrp="1"/>
          </p:cNvSpPr>
          <p:nvPr>
            <p:ph type="subTitle" idx="1"/>
          </p:nvPr>
        </p:nvSpPr>
        <p:spPr>
          <a:xfrm>
            <a:off x="5432260" y="4625351"/>
            <a:ext cx="5828396" cy="891675"/>
          </a:xfrm>
        </p:spPr>
        <p:txBody>
          <a:bodyPr>
            <a:normAutofit/>
          </a:bodyPr>
          <a:lstStyle/>
          <a:p>
            <a:pPr>
              <a:lnSpc>
                <a:spcPct val="90000"/>
              </a:lnSpc>
              <a:spcAft>
                <a:spcPts val="600"/>
              </a:spcAft>
            </a:pPr>
            <a:r>
              <a:rPr lang="en-US" altLang="zh-CN" dirty="0"/>
              <a:t>For how long do we need to test the device? </a:t>
            </a:r>
            <a:endParaRPr lang="en-US" altLang="zh-CN"/>
          </a:p>
        </p:txBody>
      </p:sp>
      <p:pic>
        <p:nvPicPr>
          <p:cNvPr id="27" name="Picture 26" descr="A graph with blue lines and orange dots&#10;&#10;AI-generated content may be incorrect.">
            <a:extLst>
              <a:ext uri="{FF2B5EF4-FFF2-40B4-BE49-F238E27FC236}">
                <a16:creationId xmlns:a16="http://schemas.microsoft.com/office/drawing/2014/main" id="{5C15A2EB-3EB2-1C67-27FB-E9524AADB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793" y="482262"/>
            <a:ext cx="6362482" cy="3181242"/>
          </a:xfrm>
          <a:prstGeom prst="rect">
            <a:avLst/>
          </a:prstGeom>
          <a:noFill/>
        </p:spPr>
      </p:pic>
      <p:sp>
        <p:nvSpPr>
          <p:cNvPr id="6" name="Text Placeholder 5">
            <a:extLst>
              <a:ext uri="{FF2B5EF4-FFF2-40B4-BE49-F238E27FC236}">
                <a16:creationId xmlns:a16="http://schemas.microsoft.com/office/drawing/2014/main" id="{23A3E0CC-E62A-7306-F3C7-DE8FD71A6BD2}"/>
              </a:ext>
            </a:extLst>
          </p:cNvPr>
          <p:cNvSpPr>
            <a:spLocks noGrp="1"/>
          </p:cNvSpPr>
          <p:nvPr>
            <p:ph sz="quarter" idx="17"/>
          </p:nvPr>
        </p:nvSpPr>
        <p:spPr>
          <a:xfrm>
            <a:off x="9671050" y="5982369"/>
            <a:ext cx="1589606" cy="266701"/>
          </a:xfrm>
        </p:spPr>
        <p:txBody>
          <a:bodyPr anchor="b">
            <a:normAutofit/>
          </a:bodyPr>
          <a:lstStyle/>
          <a:p>
            <a:pPr>
              <a:spcAft>
                <a:spcPts val="600"/>
              </a:spcAft>
            </a:pPr>
            <a:r>
              <a:rPr lang="en-US" altLang="zh-CN" dirty="0"/>
              <a:t>Used Ports</a:t>
            </a:r>
            <a:endParaRPr lang="en-US" altLang="zh-CN"/>
          </a:p>
        </p:txBody>
      </p:sp>
    </p:spTree>
    <p:extLst>
      <p:ext uri="{BB962C8B-B14F-4D97-AF65-F5344CB8AC3E}">
        <p14:creationId xmlns:p14="http://schemas.microsoft.com/office/powerpoint/2010/main" val="10645966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73290-150D-4023-3438-A81F0FB72F5A}"/>
              </a:ext>
            </a:extLst>
          </p:cNvPr>
          <p:cNvSpPr>
            <a:spLocks noGrp="1"/>
          </p:cNvSpPr>
          <p:nvPr>
            <p:ph type="ctrTitle"/>
          </p:nvPr>
        </p:nvSpPr>
        <p:spPr>
          <a:xfrm>
            <a:off x="521208" y="837382"/>
            <a:ext cx="7837069" cy="3696518"/>
          </a:xfrm>
        </p:spPr>
        <p:txBody>
          <a:bodyPr anchor="t">
            <a:normAutofit/>
          </a:bodyPr>
          <a:lstStyle/>
          <a:p>
            <a:r>
              <a:rPr lang="en-US" noProof="0" dirty="0"/>
              <a:t>Help!</a:t>
            </a:r>
            <a:endParaRPr lang="en-GB" dirty="0"/>
          </a:p>
        </p:txBody>
      </p:sp>
      <p:sp>
        <p:nvSpPr>
          <p:cNvPr id="3" name="Content Placeholder 2">
            <a:extLst>
              <a:ext uri="{FF2B5EF4-FFF2-40B4-BE49-F238E27FC236}">
                <a16:creationId xmlns:a16="http://schemas.microsoft.com/office/drawing/2014/main" id="{417391A1-8DE5-BF6D-13CA-82EB9E4F9031}"/>
              </a:ext>
            </a:extLst>
          </p:cNvPr>
          <p:cNvSpPr>
            <a:spLocks noGrp="1"/>
          </p:cNvSpPr>
          <p:nvPr>
            <p:ph type="subTitle" idx="1"/>
          </p:nvPr>
        </p:nvSpPr>
        <p:spPr>
          <a:xfrm>
            <a:off x="521208" y="4648199"/>
            <a:ext cx="7837070" cy="891581"/>
          </a:xfrm>
        </p:spPr>
        <p:txBody>
          <a:bodyPr anchor="b">
            <a:normAutofit/>
          </a:bodyPr>
          <a:lstStyle/>
          <a:p>
            <a:pPr>
              <a:spcAft>
                <a:spcPts val="600"/>
              </a:spcAft>
            </a:pPr>
            <a:r>
              <a:rPr lang="en-US" altLang="zh-CN"/>
              <a:t>If interested, please get in touch!</a:t>
            </a:r>
          </a:p>
        </p:txBody>
      </p:sp>
      <p:pic>
        <p:nvPicPr>
          <p:cNvPr id="8" name="Picture Placeholder 7" descr="A close up of a logo&#10;&#10;AI-generated content may be incorrect.">
            <a:extLst>
              <a:ext uri="{FF2B5EF4-FFF2-40B4-BE49-F238E27FC236}">
                <a16:creationId xmlns:a16="http://schemas.microsoft.com/office/drawing/2014/main" id="{4F07A49C-9CB6-1401-035A-8885C73A8B73}"/>
              </a:ext>
            </a:extLst>
          </p:cNvPr>
          <p:cNvPicPr>
            <a:picLocks noGrp="1" noChangeAspect="1"/>
          </p:cNvPicPr>
          <p:nvPr>
            <p:ph sz="quarter" idx="17"/>
          </p:nvPr>
        </p:nvPicPr>
        <p:blipFill>
          <a:blip r:embed="rId2">
            <a:extLst>
              <a:ext uri="{28A0092B-C50C-407E-A947-70E740481C1C}">
                <a14:useLocalDpi xmlns:a14="http://schemas.microsoft.com/office/drawing/2010/main" val="0"/>
              </a:ext>
            </a:extLst>
          </a:blip>
          <a:srcRect t="3916" r="4" b="19129"/>
          <a:stretch/>
        </p:blipFill>
        <p:spPr>
          <a:xfrm>
            <a:off x="521208" y="5730282"/>
            <a:ext cx="2349499" cy="266701"/>
          </a:xfrm>
          <a:noFill/>
        </p:spPr>
      </p:pic>
    </p:spTree>
    <p:extLst>
      <p:ext uri="{BB962C8B-B14F-4D97-AF65-F5344CB8AC3E}">
        <p14:creationId xmlns:p14="http://schemas.microsoft.com/office/powerpoint/2010/main" val="7891189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29641-A22A-7843-E638-3275DF4A03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1B932B-0095-02D8-10A9-591AE34EF5C3}"/>
              </a:ext>
            </a:extLst>
          </p:cNvPr>
          <p:cNvSpPr>
            <a:spLocks noGrp="1"/>
          </p:cNvSpPr>
          <p:nvPr>
            <p:ph type="title"/>
          </p:nvPr>
        </p:nvSpPr>
        <p:spPr>
          <a:xfrm>
            <a:off x="844000" y="886783"/>
            <a:ext cx="10504000" cy="1132258"/>
          </a:xfrm>
        </p:spPr>
        <p:txBody>
          <a:bodyPr/>
          <a:lstStyle/>
          <a:p>
            <a:r>
              <a:rPr lang="en-US"/>
              <a:t>Agenda</a:t>
            </a:r>
            <a:endParaRPr lang="en-GB" dirty="0"/>
          </a:p>
        </p:txBody>
      </p:sp>
      <p:sp>
        <p:nvSpPr>
          <p:cNvPr id="3" name="Text Placeholder 2">
            <a:extLst>
              <a:ext uri="{FF2B5EF4-FFF2-40B4-BE49-F238E27FC236}">
                <a16:creationId xmlns:a16="http://schemas.microsoft.com/office/drawing/2014/main" id="{2799C5A9-0C96-3225-CA3E-2AF407672C08}"/>
              </a:ext>
            </a:extLst>
          </p:cNvPr>
          <p:cNvSpPr>
            <a:spLocks noGrp="1"/>
          </p:cNvSpPr>
          <p:nvPr>
            <p:ph type="body" sz="quarter" idx="36"/>
          </p:nvPr>
        </p:nvSpPr>
        <p:spPr>
          <a:xfrm>
            <a:off x="842963" y="2483403"/>
            <a:ext cx="434758" cy="385763"/>
          </a:xfrm>
        </p:spPr>
        <p:txBody>
          <a:bodyPr/>
          <a:lstStyle/>
          <a:p>
            <a:r>
              <a:rPr lang="en-GB">
                <a:solidFill>
                  <a:schemeClr val="bg2">
                    <a:lumMod val="75000"/>
                  </a:schemeClr>
                </a:solidFill>
              </a:rPr>
              <a:t>01</a:t>
            </a:r>
          </a:p>
        </p:txBody>
      </p:sp>
      <p:sp>
        <p:nvSpPr>
          <p:cNvPr id="4" name="Text Placeholder 3">
            <a:extLst>
              <a:ext uri="{FF2B5EF4-FFF2-40B4-BE49-F238E27FC236}">
                <a16:creationId xmlns:a16="http://schemas.microsoft.com/office/drawing/2014/main" id="{61474B4C-4313-EE18-6009-4DFC1ED47DBB}"/>
              </a:ext>
            </a:extLst>
          </p:cNvPr>
          <p:cNvSpPr>
            <a:spLocks noGrp="1"/>
          </p:cNvSpPr>
          <p:nvPr>
            <p:ph type="body" sz="quarter" idx="32"/>
          </p:nvPr>
        </p:nvSpPr>
        <p:spPr>
          <a:xfrm>
            <a:off x="1384268" y="2308163"/>
            <a:ext cx="2812863" cy="788962"/>
          </a:xfrm>
        </p:spPr>
        <p:txBody>
          <a:bodyPr/>
          <a:lstStyle/>
          <a:p>
            <a:r>
              <a:rPr lang="en-US" altLang="zh-CN" noProof="1">
                <a:solidFill>
                  <a:schemeClr val="bg2">
                    <a:lumMod val="75000"/>
                  </a:schemeClr>
                </a:solidFill>
              </a:rPr>
              <a:t>Problem: IoT Devices Expose Information Over the Internet</a:t>
            </a:r>
          </a:p>
        </p:txBody>
      </p:sp>
      <p:sp>
        <p:nvSpPr>
          <p:cNvPr id="5" name="Content Placeholder 4">
            <a:extLst>
              <a:ext uri="{FF2B5EF4-FFF2-40B4-BE49-F238E27FC236}">
                <a16:creationId xmlns:a16="http://schemas.microsoft.com/office/drawing/2014/main" id="{88C0D8D4-AAB2-D6CB-4436-B3DA3644DDD3}"/>
              </a:ext>
            </a:extLst>
          </p:cNvPr>
          <p:cNvSpPr>
            <a:spLocks noGrp="1"/>
          </p:cNvSpPr>
          <p:nvPr>
            <p:ph idx="13"/>
          </p:nvPr>
        </p:nvSpPr>
        <p:spPr>
          <a:xfrm>
            <a:off x="1384403" y="3221092"/>
            <a:ext cx="2812594" cy="720588"/>
          </a:xfrm>
        </p:spPr>
        <p:txBody>
          <a:bodyPr/>
          <a:lstStyle/>
          <a:p>
            <a:r>
              <a:rPr lang="en-US" altLang="zh-CN" noProof="1">
                <a:solidFill>
                  <a:schemeClr val="bg2">
                    <a:lumMod val="75000"/>
                  </a:schemeClr>
                </a:solidFill>
              </a:rPr>
              <a:t>Reasons you shouldn’t watch TV</a:t>
            </a:r>
          </a:p>
          <a:p>
            <a:r>
              <a:rPr lang="en-US" noProof="1">
                <a:solidFill>
                  <a:schemeClr val="bg2">
                    <a:lumMod val="75000"/>
                  </a:schemeClr>
                </a:solidFill>
              </a:rPr>
              <a:t>Reasons you shouldn’t use smart medical devices. </a:t>
            </a:r>
          </a:p>
          <a:p>
            <a:endParaRPr lang="en-US" altLang="zh-CN" noProof="1">
              <a:solidFill>
                <a:schemeClr val="bg2">
                  <a:lumMod val="75000"/>
                </a:schemeClr>
              </a:solidFill>
            </a:endParaRPr>
          </a:p>
        </p:txBody>
      </p:sp>
      <p:sp>
        <p:nvSpPr>
          <p:cNvPr id="6" name="Text Placeholder 5">
            <a:extLst>
              <a:ext uri="{FF2B5EF4-FFF2-40B4-BE49-F238E27FC236}">
                <a16:creationId xmlns:a16="http://schemas.microsoft.com/office/drawing/2014/main" id="{8179A307-1CAF-6DFB-D079-EDBAA953E06B}"/>
              </a:ext>
            </a:extLst>
          </p:cNvPr>
          <p:cNvSpPr>
            <a:spLocks noGrp="1"/>
          </p:cNvSpPr>
          <p:nvPr>
            <p:ph type="body" sz="quarter" idx="38"/>
          </p:nvPr>
        </p:nvSpPr>
        <p:spPr>
          <a:xfrm>
            <a:off x="4421805" y="2483403"/>
            <a:ext cx="434758" cy="385763"/>
          </a:xfrm>
        </p:spPr>
        <p:txBody>
          <a:bodyPr/>
          <a:lstStyle/>
          <a:p>
            <a:r>
              <a:rPr lang="en-GB">
                <a:solidFill>
                  <a:schemeClr val="bg2">
                    <a:lumMod val="75000"/>
                  </a:schemeClr>
                </a:solidFill>
              </a:rPr>
              <a:t>02</a:t>
            </a:r>
          </a:p>
        </p:txBody>
      </p:sp>
      <p:sp>
        <p:nvSpPr>
          <p:cNvPr id="7" name="Text Placeholder 6">
            <a:extLst>
              <a:ext uri="{FF2B5EF4-FFF2-40B4-BE49-F238E27FC236}">
                <a16:creationId xmlns:a16="http://schemas.microsoft.com/office/drawing/2014/main" id="{592CF800-9800-3E0D-D742-DE6076210DE8}"/>
              </a:ext>
            </a:extLst>
          </p:cNvPr>
          <p:cNvSpPr>
            <a:spLocks noGrp="1"/>
          </p:cNvSpPr>
          <p:nvPr>
            <p:ph type="body" sz="quarter" idx="30"/>
          </p:nvPr>
        </p:nvSpPr>
        <p:spPr>
          <a:xfrm>
            <a:off x="4962577" y="2308163"/>
            <a:ext cx="2812863" cy="788962"/>
          </a:xfrm>
        </p:spPr>
        <p:txBody>
          <a:bodyPr/>
          <a:lstStyle/>
          <a:p>
            <a:r>
              <a:rPr lang="en-US" noProof="1">
                <a:solidFill>
                  <a:schemeClr val="bg2">
                    <a:lumMod val="75000"/>
                  </a:schemeClr>
                </a:solidFill>
              </a:rPr>
              <a:t>Privacy and Security Certification/Regulation</a:t>
            </a:r>
          </a:p>
        </p:txBody>
      </p:sp>
      <p:sp>
        <p:nvSpPr>
          <p:cNvPr id="8" name="Content Placeholder 7">
            <a:extLst>
              <a:ext uri="{FF2B5EF4-FFF2-40B4-BE49-F238E27FC236}">
                <a16:creationId xmlns:a16="http://schemas.microsoft.com/office/drawing/2014/main" id="{D83BD465-1688-CB60-DD7C-E26AD0F92993}"/>
              </a:ext>
            </a:extLst>
          </p:cNvPr>
          <p:cNvSpPr>
            <a:spLocks noGrp="1"/>
          </p:cNvSpPr>
          <p:nvPr>
            <p:ph idx="16"/>
          </p:nvPr>
        </p:nvSpPr>
        <p:spPr>
          <a:xfrm>
            <a:off x="4962712" y="3221092"/>
            <a:ext cx="2812594" cy="720588"/>
          </a:xfrm>
        </p:spPr>
        <p:txBody>
          <a:bodyPr/>
          <a:lstStyle/>
          <a:p>
            <a:r>
              <a:rPr lang="en-US" altLang="zh-CN" noProof="1">
                <a:solidFill>
                  <a:schemeClr val="bg2">
                    <a:lumMod val="75000"/>
                  </a:schemeClr>
                </a:solidFill>
              </a:rPr>
              <a:t>EU Cyber Resilience Act (CRA)</a:t>
            </a:r>
          </a:p>
          <a:p>
            <a:r>
              <a:rPr lang="en-US" altLang="zh-CN" noProof="1">
                <a:solidFill>
                  <a:schemeClr val="bg2">
                    <a:lumMod val="75000"/>
                  </a:schemeClr>
                </a:solidFill>
              </a:rPr>
              <a:t>GDPR</a:t>
            </a:r>
          </a:p>
          <a:p>
            <a:endParaRPr lang="en-US" altLang="zh-CN" noProof="1">
              <a:solidFill>
                <a:schemeClr val="bg2">
                  <a:lumMod val="75000"/>
                </a:schemeClr>
              </a:solidFill>
            </a:endParaRPr>
          </a:p>
        </p:txBody>
      </p:sp>
      <p:sp>
        <p:nvSpPr>
          <p:cNvPr id="9" name="Text Placeholder 8">
            <a:extLst>
              <a:ext uri="{FF2B5EF4-FFF2-40B4-BE49-F238E27FC236}">
                <a16:creationId xmlns:a16="http://schemas.microsoft.com/office/drawing/2014/main" id="{AFC85BB7-1BFE-1064-3893-D7688E602587}"/>
              </a:ext>
            </a:extLst>
          </p:cNvPr>
          <p:cNvSpPr>
            <a:spLocks noGrp="1"/>
          </p:cNvSpPr>
          <p:nvPr>
            <p:ph type="body" sz="quarter" idx="40"/>
          </p:nvPr>
        </p:nvSpPr>
        <p:spPr>
          <a:xfrm>
            <a:off x="7994871" y="2483403"/>
            <a:ext cx="434758" cy="385763"/>
          </a:xfrm>
        </p:spPr>
        <p:txBody>
          <a:bodyPr/>
          <a:lstStyle/>
          <a:p>
            <a:r>
              <a:rPr lang="en-GB">
                <a:solidFill>
                  <a:schemeClr val="bg2">
                    <a:lumMod val="75000"/>
                  </a:schemeClr>
                </a:solidFill>
              </a:rPr>
              <a:t>03</a:t>
            </a:r>
          </a:p>
        </p:txBody>
      </p:sp>
      <p:sp>
        <p:nvSpPr>
          <p:cNvPr id="10" name="Text Placeholder 9">
            <a:extLst>
              <a:ext uri="{FF2B5EF4-FFF2-40B4-BE49-F238E27FC236}">
                <a16:creationId xmlns:a16="http://schemas.microsoft.com/office/drawing/2014/main" id="{5DE417E0-D94D-056E-5483-0444C5E49D6C}"/>
              </a:ext>
            </a:extLst>
          </p:cNvPr>
          <p:cNvSpPr>
            <a:spLocks noGrp="1"/>
          </p:cNvSpPr>
          <p:nvPr>
            <p:ph type="body" sz="quarter" idx="31"/>
          </p:nvPr>
        </p:nvSpPr>
        <p:spPr>
          <a:xfrm>
            <a:off x="8535137" y="2308163"/>
            <a:ext cx="2812863" cy="788962"/>
          </a:xfrm>
        </p:spPr>
        <p:txBody>
          <a:bodyPr/>
          <a:lstStyle/>
          <a:p>
            <a:r>
              <a:rPr lang="en-US" altLang="zh-CN" noProof="1">
                <a:solidFill>
                  <a:schemeClr val="bg2">
                    <a:lumMod val="75000"/>
                  </a:schemeClr>
                </a:solidFill>
              </a:rPr>
              <a:t>IoT Automating Testing and Compliance</a:t>
            </a:r>
          </a:p>
        </p:txBody>
      </p:sp>
      <p:sp>
        <p:nvSpPr>
          <p:cNvPr id="11" name="Content Placeholder 10">
            <a:extLst>
              <a:ext uri="{FF2B5EF4-FFF2-40B4-BE49-F238E27FC236}">
                <a16:creationId xmlns:a16="http://schemas.microsoft.com/office/drawing/2014/main" id="{79CBDD42-B021-DEA9-528D-F8B2680D1564}"/>
              </a:ext>
            </a:extLst>
          </p:cNvPr>
          <p:cNvSpPr>
            <a:spLocks noGrp="1"/>
          </p:cNvSpPr>
          <p:nvPr>
            <p:ph idx="19"/>
          </p:nvPr>
        </p:nvSpPr>
        <p:spPr>
          <a:xfrm>
            <a:off x="8541021" y="3221092"/>
            <a:ext cx="2812594" cy="720588"/>
          </a:xfrm>
        </p:spPr>
        <p:txBody>
          <a:bodyPr/>
          <a:lstStyle/>
          <a:p>
            <a:r>
              <a:rPr lang="en-US" altLang="zh-CN" noProof="1">
                <a:solidFill>
                  <a:schemeClr val="bg2">
                    <a:lumMod val="75000"/>
                  </a:schemeClr>
                </a:solidFill>
              </a:rPr>
              <a:t>IoTrim ++ </a:t>
            </a:r>
          </a:p>
          <a:p>
            <a:r>
              <a:rPr lang="en-US" altLang="zh-CN" noProof="1">
                <a:solidFill>
                  <a:schemeClr val="bg2">
                    <a:lumMod val="75000"/>
                  </a:schemeClr>
                </a:solidFill>
              </a:rPr>
              <a:t>Black box assessment</a:t>
            </a:r>
          </a:p>
          <a:p>
            <a:endParaRPr lang="en-US" noProof="1">
              <a:solidFill>
                <a:schemeClr val="bg2">
                  <a:lumMod val="75000"/>
                </a:schemeClr>
              </a:solidFill>
            </a:endParaRPr>
          </a:p>
        </p:txBody>
      </p:sp>
      <p:sp>
        <p:nvSpPr>
          <p:cNvPr id="12" name="Text Placeholder 11">
            <a:extLst>
              <a:ext uri="{FF2B5EF4-FFF2-40B4-BE49-F238E27FC236}">
                <a16:creationId xmlns:a16="http://schemas.microsoft.com/office/drawing/2014/main" id="{95D7DB83-CDA4-2FBE-A68B-630F0E731869}"/>
              </a:ext>
            </a:extLst>
          </p:cNvPr>
          <p:cNvSpPr>
            <a:spLocks noGrp="1"/>
          </p:cNvSpPr>
          <p:nvPr>
            <p:ph type="body" sz="quarter" idx="37"/>
          </p:nvPr>
        </p:nvSpPr>
        <p:spPr>
          <a:xfrm>
            <a:off x="842963" y="4344531"/>
            <a:ext cx="434758" cy="385763"/>
          </a:xfrm>
        </p:spPr>
        <p:txBody>
          <a:bodyPr/>
          <a:lstStyle/>
          <a:p>
            <a:r>
              <a:rPr lang="en-GB">
                <a:solidFill>
                  <a:schemeClr val="bg2">
                    <a:lumMod val="75000"/>
                  </a:schemeClr>
                </a:solidFill>
              </a:rPr>
              <a:t>04</a:t>
            </a:r>
          </a:p>
        </p:txBody>
      </p:sp>
      <p:sp>
        <p:nvSpPr>
          <p:cNvPr id="13" name="Text Placeholder 12">
            <a:extLst>
              <a:ext uri="{FF2B5EF4-FFF2-40B4-BE49-F238E27FC236}">
                <a16:creationId xmlns:a16="http://schemas.microsoft.com/office/drawing/2014/main" id="{B3A7A175-0EB9-6F3C-570A-79FF11D6861D}"/>
              </a:ext>
            </a:extLst>
          </p:cNvPr>
          <p:cNvSpPr>
            <a:spLocks noGrp="1"/>
          </p:cNvSpPr>
          <p:nvPr>
            <p:ph type="body" sz="quarter" idx="33"/>
          </p:nvPr>
        </p:nvSpPr>
        <p:spPr>
          <a:xfrm>
            <a:off x="1384268" y="4174631"/>
            <a:ext cx="2812863" cy="788962"/>
          </a:xfrm>
        </p:spPr>
        <p:txBody>
          <a:bodyPr/>
          <a:lstStyle/>
          <a:p>
            <a:r>
              <a:rPr lang="en-US" noProof="1">
                <a:solidFill>
                  <a:schemeClr val="bg2">
                    <a:lumMod val="75000"/>
                  </a:schemeClr>
                </a:solidFill>
              </a:rPr>
              <a:t>Standards</a:t>
            </a:r>
          </a:p>
        </p:txBody>
      </p:sp>
      <p:sp>
        <p:nvSpPr>
          <p:cNvPr id="14" name="Content Placeholder 13">
            <a:extLst>
              <a:ext uri="{FF2B5EF4-FFF2-40B4-BE49-F238E27FC236}">
                <a16:creationId xmlns:a16="http://schemas.microsoft.com/office/drawing/2014/main" id="{062A48A5-D66C-381C-9F71-7D53F1F00ED7}"/>
              </a:ext>
            </a:extLst>
          </p:cNvPr>
          <p:cNvSpPr>
            <a:spLocks noGrp="1"/>
          </p:cNvSpPr>
          <p:nvPr>
            <p:ph idx="22"/>
          </p:nvPr>
        </p:nvSpPr>
        <p:spPr>
          <a:xfrm>
            <a:off x="1384403" y="5087560"/>
            <a:ext cx="2812594" cy="720588"/>
          </a:xfrm>
        </p:spPr>
        <p:txBody>
          <a:bodyPr/>
          <a:lstStyle/>
          <a:p>
            <a:r>
              <a:rPr lang="en-US" altLang="zh-CN" noProof="1">
                <a:solidFill>
                  <a:schemeClr val="bg2">
                    <a:lumMod val="75000"/>
                  </a:schemeClr>
                </a:solidFill>
              </a:rPr>
              <a:t>Standardization request </a:t>
            </a:r>
          </a:p>
          <a:p>
            <a:r>
              <a:rPr lang="en-US" altLang="zh-CN" noProof="1">
                <a:solidFill>
                  <a:schemeClr val="bg2">
                    <a:lumMod val="75000"/>
                  </a:schemeClr>
                </a:solidFill>
              </a:rPr>
              <a:t>ETSI/CEN-CENELC WGs</a:t>
            </a:r>
          </a:p>
        </p:txBody>
      </p:sp>
      <p:sp>
        <p:nvSpPr>
          <p:cNvPr id="15" name="Text Placeholder 14">
            <a:extLst>
              <a:ext uri="{FF2B5EF4-FFF2-40B4-BE49-F238E27FC236}">
                <a16:creationId xmlns:a16="http://schemas.microsoft.com/office/drawing/2014/main" id="{3ABA4176-503A-683D-7F33-8C3F00AACF68}"/>
              </a:ext>
            </a:extLst>
          </p:cNvPr>
          <p:cNvSpPr>
            <a:spLocks noGrp="1"/>
          </p:cNvSpPr>
          <p:nvPr>
            <p:ph type="body" sz="quarter" idx="39"/>
          </p:nvPr>
        </p:nvSpPr>
        <p:spPr>
          <a:xfrm>
            <a:off x="4421805" y="4344531"/>
            <a:ext cx="434758" cy="385763"/>
          </a:xfrm>
        </p:spPr>
        <p:txBody>
          <a:bodyPr/>
          <a:lstStyle/>
          <a:p>
            <a:r>
              <a:rPr lang="en-GB">
                <a:solidFill>
                  <a:schemeClr val="bg2">
                    <a:lumMod val="75000"/>
                  </a:schemeClr>
                </a:solidFill>
              </a:rPr>
              <a:t>05</a:t>
            </a:r>
          </a:p>
        </p:txBody>
      </p:sp>
      <p:sp>
        <p:nvSpPr>
          <p:cNvPr id="16" name="Text Placeholder 15">
            <a:extLst>
              <a:ext uri="{FF2B5EF4-FFF2-40B4-BE49-F238E27FC236}">
                <a16:creationId xmlns:a16="http://schemas.microsoft.com/office/drawing/2014/main" id="{A7DA0246-CE78-8A4A-8941-D7A57786642F}"/>
              </a:ext>
            </a:extLst>
          </p:cNvPr>
          <p:cNvSpPr>
            <a:spLocks noGrp="1"/>
          </p:cNvSpPr>
          <p:nvPr>
            <p:ph type="body" sz="quarter" idx="34"/>
          </p:nvPr>
        </p:nvSpPr>
        <p:spPr>
          <a:xfrm>
            <a:off x="4962577" y="4174631"/>
            <a:ext cx="2812863" cy="788962"/>
          </a:xfrm>
        </p:spPr>
        <p:txBody>
          <a:bodyPr/>
          <a:lstStyle/>
          <a:p>
            <a:r>
              <a:rPr lang="en-US" altLang="zh-CN" noProof="1">
                <a:solidFill>
                  <a:schemeClr val="bg2">
                    <a:lumMod val="75000"/>
                  </a:schemeClr>
                </a:solidFill>
              </a:rPr>
              <a:t>Gaps</a:t>
            </a:r>
          </a:p>
        </p:txBody>
      </p:sp>
      <p:sp>
        <p:nvSpPr>
          <p:cNvPr id="17" name="Content Placeholder 16">
            <a:extLst>
              <a:ext uri="{FF2B5EF4-FFF2-40B4-BE49-F238E27FC236}">
                <a16:creationId xmlns:a16="http://schemas.microsoft.com/office/drawing/2014/main" id="{D4EA51CE-9A00-1519-369C-453267E20DDE}"/>
              </a:ext>
            </a:extLst>
          </p:cNvPr>
          <p:cNvSpPr>
            <a:spLocks noGrp="1"/>
          </p:cNvSpPr>
          <p:nvPr>
            <p:ph idx="25"/>
          </p:nvPr>
        </p:nvSpPr>
        <p:spPr>
          <a:xfrm>
            <a:off x="4962712" y="5087560"/>
            <a:ext cx="2812594" cy="720588"/>
          </a:xfrm>
        </p:spPr>
        <p:txBody>
          <a:bodyPr/>
          <a:lstStyle/>
          <a:p>
            <a:r>
              <a:rPr lang="en-US" altLang="zh-CN" noProof="1">
                <a:solidFill>
                  <a:schemeClr val="bg2">
                    <a:lumMod val="75000"/>
                  </a:schemeClr>
                </a:solidFill>
              </a:rPr>
              <a:t>IoT Manufactures</a:t>
            </a:r>
          </a:p>
          <a:p>
            <a:r>
              <a:rPr lang="en-US" altLang="zh-CN" noProof="1">
                <a:solidFill>
                  <a:schemeClr val="bg2">
                    <a:lumMod val="75000"/>
                  </a:schemeClr>
                </a:solidFill>
              </a:rPr>
              <a:t>SMEs</a:t>
            </a:r>
          </a:p>
        </p:txBody>
      </p:sp>
      <p:sp>
        <p:nvSpPr>
          <p:cNvPr id="18" name="Text Placeholder 17">
            <a:extLst>
              <a:ext uri="{FF2B5EF4-FFF2-40B4-BE49-F238E27FC236}">
                <a16:creationId xmlns:a16="http://schemas.microsoft.com/office/drawing/2014/main" id="{7BBD5306-29DE-1F1D-4881-9FF8C4590E08}"/>
              </a:ext>
            </a:extLst>
          </p:cNvPr>
          <p:cNvSpPr>
            <a:spLocks noGrp="1"/>
          </p:cNvSpPr>
          <p:nvPr>
            <p:ph type="body" sz="quarter" idx="41"/>
          </p:nvPr>
        </p:nvSpPr>
        <p:spPr>
          <a:xfrm>
            <a:off x="7994871" y="4344531"/>
            <a:ext cx="434758" cy="385763"/>
          </a:xfrm>
        </p:spPr>
        <p:txBody>
          <a:bodyPr/>
          <a:lstStyle/>
          <a:p>
            <a:r>
              <a:rPr lang="en-GB"/>
              <a:t>06</a:t>
            </a:r>
          </a:p>
        </p:txBody>
      </p:sp>
      <p:sp>
        <p:nvSpPr>
          <p:cNvPr id="19" name="Text Placeholder 18">
            <a:extLst>
              <a:ext uri="{FF2B5EF4-FFF2-40B4-BE49-F238E27FC236}">
                <a16:creationId xmlns:a16="http://schemas.microsoft.com/office/drawing/2014/main" id="{9E247AF7-8C6C-D14F-CB8A-122BFB170124}"/>
              </a:ext>
            </a:extLst>
          </p:cNvPr>
          <p:cNvSpPr>
            <a:spLocks noGrp="1"/>
          </p:cNvSpPr>
          <p:nvPr>
            <p:ph type="body" sz="quarter" idx="35"/>
          </p:nvPr>
        </p:nvSpPr>
        <p:spPr>
          <a:xfrm>
            <a:off x="8535137" y="4174631"/>
            <a:ext cx="2812863" cy="788962"/>
          </a:xfrm>
        </p:spPr>
        <p:txBody>
          <a:bodyPr/>
          <a:lstStyle/>
          <a:p>
            <a:r>
              <a:rPr lang="en-US" altLang="zh-CN" noProof="1"/>
              <a:t>Conclusion</a:t>
            </a:r>
          </a:p>
        </p:txBody>
      </p:sp>
      <p:sp>
        <p:nvSpPr>
          <p:cNvPr id="20" name="Content Placeholder 19">
            <a:extLst>
              <a:ext uri="{FF2B5EF4-FFF2-40B4-BE49-F238E27FC236}">
                <a16:creationId xmlns:a16="http://schemas.microsoft.com/office/drawing/2014/main" id="{5CAD4C1F-FA3C-11DC-22F1-0FAD5B428928}"/>
              </a:ext>
            </a:extLst>
          </p:cNvPr>
          <p:cNvSpPr>
            <a:spLocks noGrp="1"/>
          </p:cNvSpPr>
          <p:nvPr>
            <p:ph idx="28"/>
          </p:nvPr>
        </p:nvSpPr>
        <p:spPr>
          <a:xfrm>
            <a:off x="8541021" y="5087560"/>
            <a:ext cx="2812594" cy="720588"/>
          </a:xfrm>
        </p:spPr>
        <p:txBody>
          <a:bodyPr/>
          <a:lstStyle/>
          <a:p>
            <a:r>
              <a:rPr lang="en-US" altLang="zh-CN" noProof="1">
                <a:solidFill>
                  <a:schemeClr val="tx1"/>
                </a:solidFill>
              </a:rPr>
              <a:t>What’s next? </a:t>
            </a:r>
          </a:p>
        </p:txBody>
      </p:sp>
    </p:spTree>
    <p:extLst>
      <p:ext uri="{BB962C8B-B14F-4D97-AF65-F5344CB8AC3E}">
        <p14:creationId xmlns:p14="http://schemas.microsoft.com/office/powerpoint/2010/main" val="4565913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894509-4CDF-2BC4-DABE-86D592B1814B}"/>
              </a:ext>
            </a:extLst>
          </p:cNvPr>
          <p:cNvSpPr>
            <a:spLocks noGrp="1"/>
          </p:cNvSpPr>
          <p:nvPr>
            <p:ph type="title"/>
          </p:nvPr>
        </p:nvSpPr>
        <p:spPr>
          <a:xfrm>
            <a:off x="4446653" y="2558836"/>
            <a:ext cx="7412838" cy="3675709"/>
          </a:xfrm>
        </p:spPr>
        <p:txBody>
          <a:bodyPr/>
          <a:lstStyle/>
          <a:p>
            <a:r>
              <a:rPr lang="en-GB" dirty="0"/>
              <a:t>Making Compliance So Easy, Even Your Lightbulb Could Do It</a:t>
            </a:r>
            <a:endParaRPr lang="zh-CN" altLang="en-US" dirty="0"/>
          </a:p>
        </p:txBody>
      </p:sp>
      <p:sp>
        <p:nvSpPr>
          <p:cNvPr id="2" name="Text Placeholder 1">
            <a:extLst>
              <a:ext uri="{FF2B5EF4-FFF2-40B4-BE49-F238E27FC236}">
                <a16:creationId xmlns:a16="http://schemas.microsoft.com/office/drawing/2014/main" id="{A8D3822D-53D9-989F-ED9D-19A259050E33}"/>
              </a:ext>
              <a:ext uri="{C183D7F6-B498-43B3-948B-1728B52AA6E4}">
                <adec:decorative xmlns:adec="http://schemas.microsoft.com/office/drawing/2017/decorative" val="0"/>
              </a:ext>
            </a:extLst>
          </p:cNvPr>
          <p:cNvSpPr>
            <a:spLocks noGrp="1"/>
          </p:cNvSpPr>
          <p:nvPr>
            <p:ph type="body" idx="1"/>
          </p:nvPr>
        </p:nvSpPr>
        <p:spPr>
          <a:xfrm>
            <a:off x="10350334" y="1649960"/>
            <a:ext cx="831916" cy="597807"/>
          </a:xfrm>
        </p:spPr>
        <p:txBody>
          <a:bodyPr/>
          <a:lstStyle/>
          <a:p>
            <a:r>
              <a:rPr lang="en-US" altLang="zh-CN"/>
              <a:t>06</a:t>
            </a:r>
            <a:endParaRPr lang="zh-CN" altLang="en-US"/>
          </a:p>
        </p:txBody>
      </p:sp>
      <p:pic>
        <p:nvPicPr>
          <p:cNvPr id="7" name="Picture Placeholder 6" descr="A light bulb with wifi signal&#10;&#10;AI-generated content may be incorrect.">
            <a:extLst>
              <a:ext uri="{FF2B5EF4-FFF2-40B4-BE49-F238E27FC236}">
                <a16:creationId xmlns:a16="http://schemas.microsoft.com/office/drawing/2014/main" id="{828B8E7C-A9B5-6888-1A87-986A161C9E90}"/>
              </a:ext>
            </a:extLst>
          </p:cNvPr>
          <p:cNvPicPr>
            <a:picLocks noGrp="1" noChangeAspect="1"/>
          </p:cNvPicPr>
          <p:nvPr>
            <p:ph type="pic" sz="quarter" idx="10"/>
          </p:nvPr>
        </p:nvPicPr>
        <p:blipFill>
          <a:blip r:embed="rId2"/>
          <a:srcRect l="14436" r="14436"/>
          <a:stretch>
            <a:fillRect/>
          </a:stretch>
        </p:blipFill>
        <p:spPr/>
      </p:pic>
    </p:spTree>
    <p:extLst>
      <p:ext uri="{BB962C8B-B14F-4D97-AF65-F5344CB8AC3E}">
        <p14:creationId xmlns:p14="http://schemas.microsoft.com/office/powerpoint/2010/main" val="3062126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4" name="What’s Next?"/>
          <p:cNvSpPr txBox="1">
            <a:spLocks noGrp="1"/>
          </p:cNvSpPr>
          <p:nvPr>
            <p:ph type="title"/>
          </p:nvPr>
        </p:nvSpPr>
        <p:spPr>
          <a:xfrm>
            <a:off x="603248" y="-921349"/>
            <a:ext cx="10985503" cy="2324101"/>
          </a:xfrm>
          <a:prstGeom prst="rect">
            <a:avLst/>
          </a:prstGeom>
        </p:spPr>
        <p:txBody>
          <a:bodyPr>
            <a:normAutofit/>
          </a:bodyPr>
          <a:lstStyle>
            <a:lvl1pPr>
              <a:defRPr>
                <a:latin typeface="+mn-lt"/>
                <a:ea typeface="+mn-ea"/>
                <a:cs typeface="+mn-cs"/>
                <a:sym typeface="Helvetica"/>
              </a:defRPr>
            </a:lvl1pPr>
          </a:lstStyle>
          <a:p>
            <a:pPr defTabSz="914400">
              <a:lnSpc>
                <a:spcPct val="100000"/>
              </a:lnSpc>
            </a:pPr>
            <a:r>
              <a:rPr sz="5400" dirty="0">
                <a:latin typeface="+mj-lt"/>
                <a:ea typeface="+mj-ea"/>
                <a:cs typeface="+mj-cs"/>
              </a:rPr>
              <a:t>What’s Next? </a:t>
            </a:r>
          </a:p>
        </p:txBody>
      </p:sp>
      <p:pic>
        <p:nvPicPr>
          <p:cNvPr id="1406" name="Image" descr="Image"/>
          <p:cNvPicPr>
            <a:picLocks noChangeAspect="1"/>
          </p:cNvPicPr>
          <p:nvPr/>
        </p:nvPicPr>
        <p:blipFill>
          <a:blip r:embed="rId3"/>
          <a:stretch>
            <a:fillRect/>
          </a:stretch>
        </p:blipFill>
        <p:spPr>
          <a:xfrm>
            <a:off x="777931" y="2093844"/>
            <a:ext cx="2586784" cy="1835317"/>
          </a:xfrm>
          <a:prstGeom prst="rect">
            <a:avLst/>
          </a:prstGeom>
          <a:ln w="12700">
            <a:miter lim="400000"/>
          </a:ln>
        </p:spPr>
      </p:pic>
      <p:sp>
        <p:nvSpPr>
          <p:cNvPr id="1409" name="Mitigation…"/>
          <p:cNvSpPr txBox="1"/>
          <p:nvPr/>
        </p:nvSpPr>
        <p:spPr>
          <a:xfrm>
            <a:off x="4752510" y="4260933"/>
            <a:ext cx="2355503" cy="30200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ormAutofit/>
          </a:bodyPr>
          <a:lstStyle/>
          <a:p>
            <a:pPr algn="ctr" defTabSz="682718">
              <a:lnSpc>
                <a:spcPct val="90000"/>
              </a:lnSpc>
              <a:spcBef>
                <a:spcPts val="1200"/>
              </a:spcBef>
              <a:defRPr sz="1232" b="1"/>
            </a:pPr>
            <a:r>
              <a:rPr sz="1643" dirty="0"/>
              <a:t>Mitigation</a:t>
            </a:r>
          </a:p>
          <a:p>
            <a:pPr defTabSz="341366">
              <a:defRPr sz="1232"/>
            </a:pPr>
            <a:endParaRPr sz="1643" dirty="0"/>
          </a:p>
          <a:p>
            <a:pPr marL="164695" indent="-164695" defTabSz="341366">
              <a:buSzPct val="100000"/>
              <a:buChar char="•"/>
              <a:defRPr sz="1232"/>
            </a:pPr>
            <a:r>
              <a:rPr sz="1643" dirty="0"/>
              <a:t>Real deployment and evaluation</a:t>
            </a:r>
          </a:p>
          <a:p>
            <a:pPr defTabSz="341366">
              <a:defRPr sz="1232"/>
            </a:pPr>
            <a:endParaRPr sz="1643" dirty="0"/>
          </a:p>
          <a:p>
            <a:pPr marL="164695" indent="-164695" defTabSz="341366">
              <a:buSzPct val="100000"/>
              <a:buChar char="•"/>
              <a:defRPr sz="1232"/>
            </a:pPr>
            <a:r>
              <a:rPr lang="en-GB" sz="1643" dirty="0"/>
              <a:t>Third party certification</a:t>
            </a:r>
            <a:endParaRPr sz="1643" dirty="0"/>
          </a:p>
          <a:p>
            <a:pPr defTabSz="341366">
              <a:defRPr sz="1232"/>
            </a:pPr>
            <a:endParaRPr sz="1643" dirty="0"/>
          </a:p>
          <a:p>
            <a:pPr defTabSz="341366">
              <a:defRPr sz="1232"/>
            </a:pPr>
            <a:endParaRPr sz="1643" dirty="0"/>
          </a:p>
          <a:p>
            <a:pPr algn="ctr" defTabSz="682718">
              <a:lnSpc>
                <a:spcPct val="90000"/>
              </a:lnSpc>
              <a:spcBef>
                <a:spcPts val="1200"/>
              </a:spcBef>
              <a:defRPr sz="1232" b="1"/>
            </a:pPr>
            <a:endParaRPr sz="1643" dirty="0"/>
          </a:p>
        </p:txBody>
      </p:sp>
      <p:sp>
        <p:nvSpPr>
          <p:cNvPr id="1410" name="Privacy Label…"/>
          <p:cNvSpPr txBox="1"/>
          <p:nvPr/>
        </p:nvSpPr>
        <p:spPr>
          <a:xfrm>
            <a:off x="8784221" y="4260933"/>
            <a:ext cx="2355503" cy="30200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ormAutofit/>
          </a:bodyPr>
          <a:lstStyle/>
          <a:p>
            <a:pPr algn="ctr" defTabSz="682718">
              <a:lnSpc>
                <a:spcPct val="90000"/>
              </a:lnSpc>
              <a:spcBef>
                <a:spcPts val="1200"/>
              </a:spcBef>
              <a:defRPr sz="1232" b="1"/>
            </a:pPr>
            <a:r>
              <a:rPr sz="1643" dirty="0"/>
              <a:t>Privacy</a:t>
            </a:r>
            <a:r>
              <a:rPr lang="en-GB" sz="1643" dirty="0"/>
              <a:t> and Security</a:t>
            </a:r>
            <a:r>
              <a:rPr sz="1643" dirty="0"/>
              <a:t> Label</a:t>
            </a:r>
            <a:r>
              <a:rPr lang="en-GB" sz="1643" dirty="0"/>
              <a:t>/Certification</a:t>
            </a:r>
            <a:endParaRPr sz="1643" dirty="0"/>
          </a:p>
          <a:p>
            <a:pPr defTabSz="341366">
              <a:defRPr sz="1232"/>
            </a:pPr>
            <a:endParaRPr sz="1643" dirty="0"/>
          </a:p>
          <a:p>
            <a:pPr marL="164695" indent="-164695" defTabSz="341366">
              <a:buSzPct val="100000"/>
              <a:buChar char="•"/>
              <a:defRPr sz="1232"/>
            </a:pPr>
            <a:r>
              <a:rPr sz="1643" dirty="0"/>
              <a:t>Privacy</a:t>
            </a:r>
            <a:r>
              <a:rPr lang="en-GB" sz="1643" dirty="0"/>
              <a:t> and security</a:t>
            </a:r>
            <a:r>
              <a:rPr sz="1643" dirty="0"/>
              <a:t> by default</a:t>
            </a:r>
            <a:endParaRPr lang="en-GB" sz="1643" dirty="0"/>
          </a:p>
          <a:p>
            <a:pPr marL="164695" indent="-164695" defTabSz="341366">
              <a:buSzPct val="100000"/>
              <a:buChar char="•"/>
              <a:defRPr sz="1232"/>
            </a:pPr>
            <a:endParaRPr lang="en-GB" sz="1643" dirty="0"/>
          </a:p>
          <a:p>
            <a:pPr marL="164695" indent="-164695" defTabSz="341366">
              <a:buSzPct val="100000"/>
              <a:buChar char="•"/>
              <a:defRPr sz="1232"/>
            </a:pPr>
            <a:r>
              <a:rPr lang="en-GB" sz="1643" dirty="0"/>
              <a:t>Shared Database privacy and security vulnerabilities of IoT</a:t>
            </a:r>
            <a:endParaRPr sz="1643" dirty="0"/>
          </a:p>
          <a:p>
            <a:pPr defTabSz="341366">
              <a:defRPr sz="1232"/>
            </a:pPr>
            <a:endParaRPr sz="1643" dirty="0"/>
          </a:p>
          <a:p>
            <a:pPr defTabSz="341366">
              <a:defRPr sz="1232"/>
            </a:pPr>
            <a:endParaRPr sz="1643" dirty="0"/>
          </a:p>
          <a:p>
            <a:pPr defTabSz="341366">
              <a:defRPr sz="1232"/>
            </a:pPr>
            <a:endParaRPr sz="1643" dirty="0"/>
          </a:p>
          <a:p>
            <a:pPr defTabSz="341366">
              <a:defRPr sz="1232"/>
            </a:pPr>
            <a:endParaRPr sz="1643" dirty="0"/>
          </a:p>
          <a:p>
            <a:pPr defTabSz="341366">
              <a:defRPr sz="1232"/>
            </a:pPr>
            <a:endParaRPr sz="1643" dirty="0"/>
          </a:p>
          <a:p>
            <a:pPr algn="ctr" defTabSz="682718">
              <a:lnSpc>
                <a:spcPct val="90000"/>
              </a:lnSpc>
              <a:spcBef>
                <a:spcPts val="1200"/>
              </a:spcBef>
              <a:defRPr sz="1232" b="1"/>
            </a:pPr>
            <a:endParaRPr sz="1643" dirty="0"/>
          </a:p>
        </p:txBody>
      </p:sp>
      <p:pic>
        <p:nvPicPr>
          <p:cNvPr id="1412" name="Screenshot 2022-03-21 at 19.40.06.png" descr="Screenshot 2022-03-21 at 19.40.06.png"/>
          <p:cNvPicPr>
            <a:picLocks noChangeAspect="1"/>
          </p:cNvPicPr>
          <p:nvPr/>
        </p:nvPicPr>
        <p:blipFill>
          <a:blip r:embed="rId4"/>
          <a:stretch>
            <a:fillRect/>
          </a:stretch>
        </p:blipFill>
        <p:spPr>
          <a:xfrm>
            <a:off x="8699554" y="1735101"/>
            <a:ext cx="2355503" cy="2193483"/>
          </a:xfrm>
          <a:prstGeom prst="rect">
            <a:avLst/>
          </a:prstGeom>
          <a:ln w="12700">
            <a:miter lim="400000"/>
          </a:ln>
        </p:spPr>
      </p:pic>
      <p:pic>
        <p:nvPicPr>
          <p:cNvPr id="1413" name="Image" descr="Image"/>
          <p:cNvPicPr>
            <a:picLocks noChangeAspect="1"/>
          </p:cNvPicPr>
          <p:nvPr/>
        </p:nvPicPr>
        <p:blipFill>
          <a:blip r:embed="rId5"/>
          <a:stretch>
            <a:fillRect/>
          </a:stretch>
        </p:blipFill>
        <p:spPr>
          <a:xfrm>
            <a:off x="4931082" y="1772865"/>
            <a:ext cx="2355503" cy="2341808"/>
          </a:xfrm>
          <a:prstGeom prst="rect">
            <a:avLst/>
          </a:prstGeom>
          <a:ln w="12700">
            <a:miter lim="400000"/>
          </a:ln>
        </p:spPr>
      </p:pic>
      <p:sp>
        <p:nvSpPr>
          <p:cNvPr id="7" name="Mitigation…">
            <a:extLst>
              <a:ext uri="{FF2B5EF4-FFF2-40B4-BE49-F238E27FC236}">
                <a16:creationId xmlns:a16="http://schemas.microsoft.com/office/drawing/2014/main" id="{730F4C37-96C2-0873-5236-733450BE821D}"/>
              </a:ext>
            </a:extLst>
          </p:cNvPr>
          <p:cNvSpPr txBox="1"/>
          <p:nvPr/>
        </p:nvSpPr>
        <p:spPr>
          <a:xfrm>
            <a:off x="720799" y="4260933"/>
            <a:ext cx="2355503" cy="30200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ormAutofit/>
          </a:bodyPr>
          <a:lstStyle/>
          <a:p>
            <a:pPr algn="ctr" defTabSz="682718">
              <a:lnSpc>
                <a:spcPct val="90000"/>
              </a:lnSpc>
              <a:spcBef>
                <a:spcPts val="1200"/>
              </a:spcBef>
              <a:defRPr sz="1232" b="1"/>
            </a:pPr>
            <a:r>
              <a:rPr lang="en-GB" sz="1643" dirty="0"/>
              <a:t>Privacy Preserving IoT Security Management</a:t>
            </a:r>
            <a:endParaRPr sz="1643" dirty="0"/>
          </a:p>
          <a:p>
            <a:pPr defTabSz="341366">
              <a:defRPr sz="1232"/>
            </a:pPr>
            <a:endParaRPr sz="1643" dirty="0"/>
          </a:p>
          <a:p>
            <a:pPr marL="164695" indent="-164695" defTabSz="341366">
              <a:buSzPct val="100000"/>
              <a:buChar char="•"/>
              <a:defRPr sz="1232"/>
            </a:pPr>
            <a:r>
              <a:rPr lang="en-GB" sz="1643" dirty="0"/>
              <a:t>Real IoT gateway</a:t>
            </a:r>
            <a:endParaRPr sz="1643" dirty="0"/>
          </a:p>
          <a:p>
            <a:pPr defTabSz="341366">
              <a:defRPr sz="1232"/>
            </a:pPr>
            <a:endParaRPr sz="1643" dirty="0"/>
          </a:p>
          <a:p>
            <a:pPr defTabSz="341366">
              <a:defRPr sz="1232"/>
            </a:pPr>
            <a:endParaRPr sz="1643" dirty="0"/>
          </a:p>
          <a:p>
            <a:pPr algn="ctr" defTabSz="682718">
              <a:lnSpc>
                <a:spcPct val="90000"/>
              </a:lnSpc>
              <a:spcBef>
                <a:spcPts val="1200"/>
              </a:spcBef>
              <a:defRPr sz="1232" b="1"/>
            </a:pPr>
            <a:endParaRPr sz="1643" dirty="0"/>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0FB4AB-7EBB-ED7D-2267-A21053E48040}"/>
              </a:ext>
            </a:extLst>
          </p:cNvPr>
          <p:cNvSpPr>
            <a:spLocks noGrp="1"/>
          </p:cNvSpPr>
          <p:nvPr>
            <p:ph type="ctrTitle"/>
          </p:nvPr>
        </p:nvSpPr>
        <p:spPr>
          <a:xfrm>
            <a:off x="657225" y="837382"/>
            <a:ext cx="7837069" cy="3696518"/>
          </a:xfrm>
        </p:spPr>
        <p:txBody>
          <a:bodyPr anchor="b">
            <a:normAutofit/>
          </a:bodyPr>
          <a:lstStyle/>
          <a:p>
            <a:r>
              <a:rPr lang="en-US" altLang="zh-CN" dirty="0"/>
              <a:t>Thank You</a:t>
            </a:r>
            <a:endParaRPr lang="en-GB" dirty="0"/>
          </a:p>
        </p:txBody>
      </p:sp>
      <p:pic>
        <p:nvPicPr>
          <p:cNvPr id="7" name="Picture 6" descr="A qr code on a white background&#10;&#10;AI-generated content may be incorrect.">
            <a:extLst>
              <a:ext uri="{FF2B5EF4-FFF2-40B4-BE49-F238E27FC236}">
                <a16:creationId xmlns:a16="http://schemas.microsoft.com/office/drawing/2014/main" id="{2BDB403A-AD8C-5F60-B012-F834AC889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1294" y="3673310"/>
            <a:ext cx="2286000" cy="2209800"/>
          </a:xfrm>
          <a:prstGeom prst="rect">
            <a:avLst/>
          </a:prstGeom>
        </p:spPr>
      </p:pic>
      <p:pic>
        <p:nvPicPr>
          <p:cNvPr id="10" name="Picture 9" descr="A green and black background&#10;&#10;AI-generated content may be incorrect.">
            <a:extLst>
              <a:ext uri="{FF2B5EF4-FFF2-40B4-BE49-F238E27FC236}">
                <a16:creationId xmlns:a16="http://schemas.microsoft.com/office/drawing/2014/main" id="{265794AA-7FDD-75A9-5956-5721ECD126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225" y="4778210"/>
            <a:ext cx="5392479" cy="1797493"/>
          </a:xfrm>
          <a:prstGeom prst="rect">
            <a:avLst/>
          </a:prstGeom>
        </p:spPr>
      </p:pic>
    </p:spTree>
    <p:extLst>
      <p:ext uri="{BB962C8B-B14F-4D97-AF65-F5344CB8AC3E}">
        <p14:creationId xmlns:p14="http://schemas.microsoft.com/office/powerpoint/2010/main" val="660898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7" name="Google Shape;87;p16"/>
          <p:cNvPicPr preferRelativeResize="0"/>
          <p:nvPr/>
        </p:nvPicPr>
        <p:blipFill>
          <a:blip r:embed="rId3">
            <a:alphaModFix/>
          </a:blip>
          <a:stretch>
            <a:fillRect/>
          </a:stretch>
        </p:blipFill>
        <p:spPr>
          <a:xfrm>
            <a:off x="1121833" y="1862350"/>
            <a:ext cx="4673299" cy="2986833"/>
          </a:xfrm>
          <a:prstGeom prst="rect">
            <a:avLst/>
          </a:prstGeom>
          <a:noFill/>
          <a:ln>
            <a:noFill/>
          </a:ln>
        </p:spPr>
      </p:pic>
      <p:pic>
        <p:nvPicPr>
          <p:cNvPr id="88" name="Google Shape;88;p16"/>
          <p:cNvPicPr preferRelativeResize="0"/>
          <p:nvPr/>
        </p:nvPicPr>
        <p:blipFill rotWithShape="1">
          <a:blip r:embed="rId4">
            <a:alphaModFix/>
          </a:blip>
          <a:srcRect t="49" b="49"/>
          <a:stretch/>
        </p:blipFill>
        <p:spPr>
          <a:xfrm>
            <a:off x="1228334" y="1979518"/>
            <a:ext cx="4436433" cy="2499700"/>
          </a:xfrm>
          <a:prstGeom prst="rect">
            <a:avLst/>
          </a:prstGeom>
          <a:noFill/>
          <a:ln>
            <a:noFill/>
          </a:ln>
        </p:spPr>
      </p:pic>
      <p:sp>
        <p:nvSpPr>
          <p:cNvPr id="89" name="Google Shape;89;p16"/>
          <p:cNvSpPr/>
          <p:nvPr/>
        </p:nvSpPr>
        <p:spPr>
          <a:xfrm>
            <a:off x="8426167" y="2269955"/>
            <a:ext cx="2362800" cy="2216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90" name="Google Shape;90;p16"/>
          <p:cNvSpPr txBox="1"/>
          <p:nvPr/>
        </p:nvSpPr>
        <p:spPr>
          <a:xfrm>
            <a:off x="8144967" y="4544051"/>
            <a:ext cx="2925200" cy="451600"/>
          </a:xfrm>
          <a:prstGeom prst="rect">
            <a:avLst/>
          </a:prstGeom>
          <a:noFill/>
          <a:ln>
            <a:noFill/>
          </a:ln>
        </p:spPr>
        <p:txBody>
          <a:bodyPr spcFirstLastPara="1" wrap="square" lIns="121900" tIns="121900" rIns="121900" bIns="121900" anchor="t" anchorCtr="0">
            <a:noAutofit/>
          </a:bodyPr>
          <a:lstStyle/>
          <a:p>
            <a:pPr algn="ctr"/>
            <a:r>
              <a:rPr lang="en" sz="2400">
                <a:solidFill>
                  <a:schemeClr val="dk2"/>
                </a:solidFill>
              </a:rPr>
              <a:t>3P apps or services</a:t>
            </a:r>
            <a:endParaRPr sz="2400">
              <a:solidFill>
                <a:schemeClr val="dk2"/>
              </a:solidFill>
            </a:endParaRPr>
          </a:p>
        </p:txBody>
      </p:sp>
      <p:pic>
        <p:nvPicPr>
          <p:cNvPr id="91" name="Google Shape;91;p16"/>
          <p:cNvPicPr preferRelativeResize="0"/>
          <p:nvPr/>
        </p:nvPicPr>
        <p:blipFill>
          <a:blip r:embed="rId5">
            <a:alphaModFix/>
          </a:blip>
          <a:stretch>
            <a:fillRect/>
          </a:stretch>
        </p:blipFill>
        <p:spPr>
          <a:xfrm>
            <a:off x="8697767" y="4008116"/>
            <a:ext cx="1153700" cy="348133"/>
          </a:xfrm>
          <a:prstGeom prst="rect">
            <a:avLst/>
          </a:prstGeom>
          <a:noFill/>
          <a:ln>
            <a:noFill/>
          </a:ln>
        </p:spPr>
      </p:pic>
      <p:pic>
        <p:nvPicPr>
          <p:cNvPr id="92" name="Google Shape;92;p16"/>
          <p:cNvPicPr preferRelativeResize="0"/>
          <p:nvPr/>
        </p:nvPicPr>
        <p:blipFill rotWithShape="1">
          <a:blip r:embed="rId6">
            <a:alphaModFix/>
          </a:blip>
          <a:srcRect l="31797" r="31800"/>
          <a:stretch/>
        </p:blipFill>
        <p:spPr>
          <a:xfrm>
            <a:off x="10124267" y="3390350"/>
            <a:ext cx="469800" cy="859533"/>
          </a:xfrm>
          <a:prstGeom prst="rect">
            <a:avLst/>
          </a:prstGeom>
          <a:noFill/>
          <a:ln>
            <a:noFill/>
          </a:ln>
        </p:spPr>
      </p:pic>
      <p:pic>
        <p:nvPicPr>
          <p:cNvPr id="93" name="Google Shape;93;p16"/>
          <p:cNvPicPr preferRelativeResize="0"/>
          <p:nvPr/>
        </p:nvPicPr>
        <p:blipFill rotWithShape="1">
          <a:blip r:embed="rId7">
            <a:alphaModFix/>
          </a:blip>
          <a:srcRect l="11673" t="11347" r="12176" b="9850"/>
          <a:stretch/>
        </p:blipFill>
        <p:spPr>
          <a:xfrm>
            <a:off x="8582300" y="2443829"/>
            <a:ext cx="731600" cy="757155"/>
          </a:xfrm>
          <a:prstGeom prst="rect">
            <a:avLst/>
          </a:prstGeom>
          <a:noFill/>
          <a:ln>
            <a:noFill/>
          </a:ln>
        </p:spPr>
      </p:pic>
      <p:pic>
        <p:nvPicPr>
          <p:cNvPr id="94" name="Google Shape;94;p16"/>
          <p:cNvPicPr preferRelativeResize="0"/>
          <p:nvPr/>
        </p:nvPicPr>
        <p:blipFill rotWithShape="1">
          <a:blip r:embed="rId8">
            <a:alphaModFix/>
          </a:blip>
          <a:srcRect l="7413" r="7862"/>
          <a:stretch/>
        </p:blipFill>
        <p:spPr>
          <a:xfrm>
            <a:off x="9268250" y="3384121"/>
            <a:ext cx="731601" cy="485744"/>
          </a:xfrm>
          <a:prstGeom prst="rect">
            <a:avLst/>
          </a:prstGeom>
          <a:noFill/>
          <a:ln>
            <a:noFill/>
          </a:ln>
        </p:spPr>
      </p:pic>
      <p:pic>
        <p:nvPicPr>
          <p:cNvPr id="95" name="Google Shape;95;p16"/>
          <p:cNvPicPr preferRelativeResize="0"/>
          <p:nvPr/>
        </p:nvPicPr>
        <p:blipFill rotWithShape="1">
          <a:blip r:embed="rId9">
            <a:alphaModFix/>
          </a:blip>
          <a:srcRect l="18884" t="22606" r="18521" b="22906"/>
          <a:stretch/>
        </p:blipFill>
        <p:spPr>
          <a:xfrm>
            <a:off x="8582290" y="3300213"/>
            <a:ext cx="602877" cy="524800"/>
          </a:xfrm>
          <a:prstGeom prst="rect">
            <a:avLst/>
          </a:prstGeom>
          <a:noFill/>
          <a:ln>
            <a:noFill/>
          </a:ln>
        </p:spPr>
      </p:pic>
      <p:pic>
        <p:nvPicPr>
          <p:cNvPr id="96" name="Google Shape;96;p16"/>
          <p:cNvPicPr preferRelativeResize="0"/>
          <p:nvPr/>
        </p:nvPicPr>
        <p:blipFill rotWithShape="1">
          <a:blip r:embed="rId10">
            <a:alphaModFix/>
          </a:blip>
          <a:srcRect l="26259" r="25398"/>
          <a:stretch/>
        </p:blipFill>
        <p:spPr>
          <a:xfrm>
            <a:off x="9387584" y="2529716"/>
            <a:ext cx="518833" cy="603717"/>
          </a:xfrm>
          <a:prstGeom prst="rect">
            <a:avLst/>
          </a:prstGeom>
          <a:noFill/>
          <a:ln>
            <a:noFill/>
          </a:ln>
        </p:spPr>
      </p:pic>
      <p:pic>
        <p:nvPicPr>
          <p:cNvPr id="97" name="Google Shape;97;p16"/>
          <p:cNvPicPr preferRelativeResize="0"/>
          <p:nvPr/>
        </p:nvPicPr>
        <p:blipFill>
          <a:blip r:embed="rId11">
            <a:alphaModFix/>
          </a:blip>
          <a:stretch>
            <a:fillRect/>
          </a:stretch>
        </p:blipFill>
        <p:spPr>
          <a:xfrm flipH="1">
            <a:off x="9980101" y="2578373"/>
            <a:ext cx="731599" cy="506411"/>
          </a:xfrm>
          <a:prstGeom prst="rect">
            <a:avLst/>
          </a:prstGeom>
          <a:noFill/>
          <a:ln>
            <a:noFill/>
          </a:ln>
        </p:spPr>
      </p:pic>
      <p:cxnSp>
        <p:nvCxnSpPr>
          <p:cNvPr id="98" name="Google Shape;98;p16"/>
          <p:cNvCxnSpPr>
            <a:stCxn id="87" idx="3"/>
            <a:endCxn id="89" idx="1"/>
          </p:cNvCxnSpPr>
          <p:nvPr/>
        </p:nvCxnSpPr>
        <p:spPr>
          <a:xfrm>
            <a:off x="5795132" y="3355767"/>
            <a:ext cx="2631200" cy="22000"/>
          </a:xfrm>
          <a:prstGeom prst="straightConnector1">
            <a:avLst/>
          </a:prstGeom>
          <a:noFill/>
          <a:ln w="9525" cap="flat" cmpd="sng">
            <a:solidFill>
              <a:schemeClr val="dk2"/>
            </a:solidFill>
            <a:prstDash val="solid"/>
            <a:round/>
            <a:headEnd type="triangle" w="med" len="med"/>
            <a:tailEnd type="triangle" w="med" len="med"/>
          </a:ln>
        </p:spPr>
      </p:cxnSp>
      <p:pic>
        <p:nvPicPr>
          <p:cNvPr id="99" name="Google Shape;99;p16"/>
          <p:cNvPicPr preferRelativeResize="0"/>
          <p:nvPr/>
        </p:nvPicPr>
        <p:blipFill rotWithShape="1">
          <a:blip r:embed="rId12">
            <a:alphaModFix/>
          </a:blip>
          <a:srcRect l="16535" t="26958" r="16327" b="23838"/>
          <a:stretch/>
        </p:blipFill>
        <p:spPr>
          <a:xfrm>
            <a:off x="6796301" y="2662489"/>
            <a:ext cx="784816" cy="575160"/>
          </a:xfrm>
          <a:prstGeom prst="rect">
            <a:avLst/>
          </a:prstGeom>
          <a:noFill/>
          <a:ln>
            <a:noFill/>
          </a:ln>
        </p:spPr>
      </p:pic>
      <p:pic>
        <p:nvPicPr>
          <p:cNvPr id="100" name="Google Shape;100;p16"/>
          <p:cNvPicPr preferRelativeResize="0"/>
          <p:nvPr/>
        </p:nvPicPr>
        <p:blipFill rotWithShape="1">
          <a:blip r:embed="rId13">
            <a:alphaModFix/>
          </a:blip>
          <a:srcRect t="12057" b="9548"/>
          <a:stretch/>
        </p:blipFill>
        <p:spPr>
          <a:xfrm>
            <a:off x="1434434" y="1963251"/>
            <a:ext cx="4230333" cy="2515967"/>
          </a:xfrm>
          <a:prstGeom prst="rect">
            <a:avLst/>
          </a:prstGeom>
          <a:noFill/>
          <a:ln>
            <a:noFill/>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childTnLst>
                          </p:cTn>
                        </p:par>
                        <p:par>
                          <p:cTn id="9" fill="hold">
                            <p:stCondLst>
                              <p:cond delay="0"/>
                            </p:stCondLst>
                            <p:childTnLst>
                              <p:par>
                                <p:cTn id="10" presetID="23" presetClass="entr" presetSubtype="16" fill="hold" nodeType="after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1000"/>
                                        <p:tgtEl>
                                          <p:spTgt spid="89"/>
                                        </p:tgtEl>
                                        <p:attrNameLst>
                                          <p:attrName>ppt_w</p:attrName>
                                        </p:attrNameLst>
                                      </p:cBhvr>
                                      <p:tavLst>
                                        <p:tav tm="0">
                                          <p:val>
                                            <p:strVal val="0"/>
                                          </p:val>
                                        </p:tav>
                                        <p:tav tm="100000">
                                          <p:val>
                                            <p:strVal val="#ppt_w"/>
                                          </p:val>
                                        </p:tav>
                                      </p:tavLst>
                                    </p:anim>
                                    <p:anim calcmode="lin" valueType="num">
                                      <p:cBhvr additive="base">
                                        <p:cTn id="13" dur="1000"/>
                                        <p:tgtEl>
                                          <p:spTgt spid="89"/>
                                        </p:tgtEl>
                                        <p:attrNameLst>
                                          <p:attrName>ppt_h</p:attrName>
                                        </p:attrNameLst>
                                      </p:cBhvr>
                                      <p:tavLst>
                                        <p:tav tm="0">
                                          <p:val>
                                            <p:str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98"/>
                                        </p:tgtEl>
                                        <p:attrNameLst>
                                          <p:attrName>style.visibility</p:attrName>
                                        </p:attrNameLst>
                                      </p:cBhvr>
                                      <p:to>
                                        <p:strVal val="visible"/>
                                      </p:to>
                                    </p:set>
                                    <p:anim calcmode="lin" valueType="num">
                                      <p:cBhvr additive="base">
                                        <p:cTn id="16" dur="1000"/>
                                        <p:tgtEl>
                                          <p:spTgt spid="98"/>
                                        </p:tgtEl>
                                        <p:attrNameLst>
                                          <p:attrName>ppt_w</p:attrName>
                                        </p:attrNameLst>
                                      </p:cBhvr>
                                      <p:tavLst>
                                        <p:tav tm="0">
                                          <p:val>
                                            <p:strVal val="0"/>
                                          </p:val>
                                        </p:tav>
                                        <p:tav tm="100000">
                                          <p:val>
                                            <p:strVal val="#ppt_w"/>
                                          </p:val>
                                        </p:tav>
                                      </p:tavLst>
                                    </p:anim>
                                    <p:anim calcmode="lin" valueType="num">
                                      <p:cBhvr additive="base">
                                        <p:cTn id="17" dur="1000"/>
                                        <p:tgtEl>
                                          <p:spTgt spid="98"/>
                                        </p:tgtEl>
                                        <p:attrNameLst>
                                          <p:attrName>ppt_h</p:attrName>
                                        </p:attrNameLst>
                                      </p:cBhvr>
                                      <p:tavLst>
                                        <p:tav tm="0">
                                          <p:val>
                                            <p:str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99"/>
                                        </p:tgtEl>
                                        <p:attrNameLst>
                                          <p:attrName>style.visibility</p:attrName>
                                        </p:attrNameLst>
                                      </p:cBhvr>
                                      <p:to>
                                        <p:strVal val="visible"/>
                                      </p:to>
                                    </p:set>
                                    <p:anim calcmode="lin" valueType="num">
                                      <p:cBhvr additive="base">
                                        <p:cTn id="20" dur="1000"/>
                                        <p:tgtEl>
                                          <p:spTgt spid="99"/>
                                        </p:tgtEl>
                                        <p:attrNameLst>
                                          <p:attrName>ppt_w</p:attrName>
                                        </p:attrNameLst>
                                      </p:cBhvr>
                                      <p:tavLst>
                                        <p:tav tm="0">
                                          <p:val>
                                            <p:strVal val="0"/>
                                          </p:val>
                                        </p:tav>
                                        <p:tav tm="100000">
                                          <p:val>
                                            <p:strVal val="#ppt_w"/>
                                          </p:val>
                                        </p:tav>
                                      </p:tavLst>
                                    </p:anim>
                                    <p:anim calcmode="lin" valueType="num">
                                      <p:cBhvr additive="base">
                                        <p:cTn id="21" dur="1000"/>
                                        <p:tgtEl>
                                          <p:spTgt spid="99"/>
                                        </p:tgtEl>
                                        <p:attrNameLst>
                                          <p:attrName>ppt_h</p:attrName>
                                        </p:attrNameLst>
                                      </p:cBhvr>
                                      <p:tavLst>
                                        <p:tav tm="0">
                                          <p:val>
                                            <p:strVal val="0"/>
                                          </p:val>
                                        </p:tav>
                                        <p:tav tm="100000">
                                          <p:val>
                                            <p:strVal val="#ppt_h"/>
                                          </p:val>
                                        </p:tav>
                                      </p:tavLst>
                                    </p:anim>
                                  </p:childTnLst>
                                </p:cTn>
                              </p:par>
                              <p:par>
                                <p:cTn id="22" presetID="23" presetClass="entr" presetSubtype="16" fill="hold" nodeType="withEffect">
                                  <p:stCondLst>
                                    <p:cond delay="0"/>
                                  </p:stCondLst>
                                  <p:childTnLst>
                                    <p:set>
                                      <p:cBhvr>
                                        <p:cTn id="23" dur="1" fill="hold">
                                          <p:stCondLst>
                                            <p:cond delay="0"/>
                                          </p:stCondLst>
                                        </p:cTn>
                                        <p:tgtEl>
                                          <p:spTgt spid="90"/>
                                        </p:tgtEl>
                                        <p:attrNameLst>
                                          <p:attrName>style.visibility</p:attrName>
                                        </p:attrNameLst>
                                      </p:cBhvr>
                                      <p:to>
                                        <p:strVal val="visible"/>
                                      </p:to>
                                    </p:set>
                                    <p:anim calcmode="lin" valueType="num">
                                      <p:cBhvr additive="base">
                                        <p:cTn id="24" dur="1000"/>
                                        <p:tgtEl>
                                          <p:spTgt spid="90"/>
                                        </p:tgtEl>
                                        <p:attrNameLst>
                                          <p:attrName>ppt_w</p:attrName>
                                        </p:attrNameLst>
                                      </p:cBhvr>
                                      <p:tavLst>
                                        <p:tav tm="0">
                                          <p:val>
                                            <p:strVal val="0"/>
                                          </p:val>
                                        </p:tav>
                                        <p:tav tm="100000">
                                          <p:val>
                                            <p:strVal val="#ppt_w"/>
                                          </p:val>
                                        </p:tav>
                                      </p:tavLst>
                                    </p:anim>
                                    <p:anim calcmode="lin" valueType="num">
                                      <p:cBhvr additive="base">
                                        <p:cTn id="25" dur="1000"/>
                                        <p:tgtEl>
                                          <p:spTgt spid="90"/>
                                        </p:tgtEl>
                                        <p:attrNameLst>
                                          <p:attrName>ppt_h</p:attrName>
                                        </p:attrNameLst>
                                      </p:cBhvr>
                                      <p:tavLst>
                                        <p:tav tm="0">
                                          <p:val>
                                            <p:strVal val="0"/>
                                          </p:val>
                                        </p:tav>
                                        <p:tav tm="100000">
                                          <p:val>
                                            <p:strVal val="#ppt_h"/>
                                          </p:val>
                                        </p:tav>
                                      </p:tavLst>
                                    </p:anim>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97"/>
                                        </p:tgtEl>
                                        <p:attrNameLst>
                                          <p:attrName>style.visibility</p:attrName>
                                        </p:attrNameLst>
                                      </p:cBhvr>
                                      <p:to>
                                        <p:strVal val="visible"/>
                                      </p:to>
                                    </p:set>
                                    <p:animEffect transition="in" filter="fade">
                                      <p:cBhvr>
                                        <p:cTn id="33" dur="500"/>
                                        <p:tgtEl>
                                          <p:spTgt spid="97"/>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500"/>
                                        <p:tgtEl>
                                          <p:spTgt spid="95"/>
                                        </p:tgtEl>
                                      </p:cBhvr>
                                    </p:animEffect>
                                  </p:childTnLst>
                                </p:cTn>
                              </p:par>
                            </p:childTnLst>
                          </p:cTn>
                        </p:par>
                        <p:par>
                          <p:cTn id="38" fill="hold">
                            <p:stCondLst>
                              <p:cond delay="2500"/>
                            </p:stCondLst>
                            <p:childTnLst>
                              <p:par>
                                <p:cTn id="39" presetID="10" presetClass="entr" presetSubtype="0" fill="hold" nodeType="afterEffect">
                                  <p:stCondLst>
                                    <p:cond delay="0"/>
                                  </p:stCondLst>
                                  <p:childTnLst>
                                    <p:set>
                                      <p:cBhvr>
                                        <p:cTn id="40" dur="1" fill="hold">
                                          <p:stCondLst>
                                            <p:cond delay="0"/>
                                          </p:stCondLst>
                                        </p:cTn>
                                        <p:tgtEl>
                                          <p:spTgt spid="92"/>
                                        </p:tgtEl>
                                        <p:attrNameLst>
                                          <p:attrName>style.visibility</p:attrName>
                                        </p:attrNameLst>
                                      </p:cBhvr>
                                      <p:to>
                                        <p:strVal val="visible"/>
                                      </p:to>
                                    </p:set>
                                    <p:animEffect transition="in" filter="fade">
                                      <p:cBhvr>
                                        <p:cTn id="41" dur="500"/>
                                        <p:tgtEl>
                                          <p:spTgt spid="92"/>
                                        </p:tgtEl>
                                      </p:cBhvr>
                                    </p:animEffect>
                                  </p:childTnLst>
                                </p:cTn>
                              </p:par>
                            </p:childTnLst>
                          </p:cTn>
                        </p:par>
                        <p:par>
                          <p:cTn id="42" fill="hold">
                            <p:stCondLst>
                              <p:cond delay="3000"/>
                            </p:stCondLst>
                            <p:childTnLst>
                              <p:par>
                                <p:cTn id="43" presetID="10" presetClass="entr" presetSubtype="0" fill="hold" nodeType="afterEffect">
                                  <p:stCondLst>
                                    <p:cond delay="0"/>
                                  </p:stCondLst>
                                  <p:childTnLst>
                                    <p:set>
                                      <p:cBhvr>
                                        <p:cTn id="44" dur="1" fill="hold">
                                          <p:stCondLst>
                                            <p:cond delay="0"/>
                                          </p:stCondLst>
                                        </p:cTn>
                                        <p:tgtEl>
                                          <p:spTgt spid="93"/>
                                        </p:tgtEl>
                                        <p:attrNameLst>
                                          <p:attrName>style.visibility</p:attrName>
                                        </p:attrNameLst>
                                      </p:cBhvr>
                                      <p:to>
                                        <p:strVal val="visible"/>
                                      </p:to>
                                    </p:set>
                                    <p:animEffect transition="in" filter="fade">
                                      <p:cBhvr>
                                        <p:cTn id="45" dur="500"/>
                                        <p:tgtEl>
                                          <p:spTgt spid="93"/>
                                        </p:tgtEl>
                                      </p:cBhvr>
                                    </p:animEffect>
                                  </p:childTnLst>
                                </p:cTn>
                              </p:par>
                            </p:childTnLst>
                          </p:cTn>
                        </p:par>
                        <p:par>
                          <p:cTn id="46" fill="hold">
                            <p:stCondLst>
                              <p:cond delay="3500"/>
                            </p:stCondLst>
                            <p:childTnLst>
                              <p:par>
                                <p:cTn id="47" presetID="10" presetClass="entr" presetSubtype="0" fill="hold" nodeType="afterEffect">
                                  <p:stCondLst>
                                    <p:cond delay="0"/>
                                  </p:stCondLst>
                                  <p:childTnLst>
                                    <p:set>
                                      <p:cBhvr>
                                        <p:cTn id="48" dur="1" fill="hold">
                                          <p:stCondLst>
                                            <p:cond delay="0"/>
                                          </p:stCondLst>
                                        </p:cTn>
                                        <p:tgtEl>
                                          <p:spTgt spid="96"/>
                                        </p:tgtEl>
                                        <p:attrNameLst>
                                          <p:attrName>style.visibility</p:attrName>
                                        </p:attrNameLst>
                                      </p:cBhvr>
                                      <p:to>
                                        <p:strVal val="visible"/>
                                      </p:to>
                                    </p:set>
                                    <p:animEffect transition="in" filter="fade">
                                      <p:cBhvr>
                                        <p:cTn id="49" dur="500"/>
                                        <p:tgtEl>
                                          <p:spTgt spid="96"/>
                                        </p:tgtEl>
                                      </p:cBhvr>
                                    </p:animEffect>
                                  </p:childTnLst>
                                </p:cTn>
                              </p:par>
                            </p:childTnLst>
                          </p:cTn>
                        </p:par>
                        <p:par>
                          <p:cTn id="50" fill="hold">
                            <p:stCondLst>
                              <p:cond delay="4000"/>
                            </p:stCondLst>
                            <p:childTnLst>
                              <p:par>
                                <p:cTn id="51" presetID="10" presetClass="entr" presetSubtype="0" fill="hold" nodeType="afterEffect">
                                  <p:stCondLst>
                                    <p:cond delay="0"/>
                                  </p:stCondLst>
                                  <p:childTnLst>
                                    <p:set>
                                      <p:cBhvr>
                                        <p:cTn id="52" dur="1" fill="hold">
                                          <p:stCondLst>
                                            <p:cond delay="0"/>
                                          </p:stCondLst>
                                        </p:cTn>
                                        <p:tgtEl>
                                          <p:spTgt spid="94"/>
                                        </p:tgtEl>
                                        <p:attrNameLst>
                                          <p:attrName>style.visibility</p:attrName>
                                        </p:attrNameLst>
                                      </p:cBhvr>
                                      <p:to>
                                        <p:strVal val="visible"/>
                                      </p:to>
                                    </p:set>
                                    <p:animEffect transition="in" filter="fade">
                                      <p:cBhvr>
                                        <p:cTn id="53" dur="500"/>
                                        <p:tgtEl>
                                          <p:spTgt spid="9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0"/>
                                        </p:tgtEl>
                                        <p:attrNameLst>
                                          <p:attrName>style.visibility</p:attrName>
                                        </p:attrNameLst>
                                      </p:cBhvr>
                                      <p:to>
                                        <p:strVal val="visible"/>
                                      </p:to>
                                    </p:set>
                                    <p:animEffect transition="in" filter="fade">
                                      <p:cBhvr>
                                        <p:cTn id="58"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415600" y="48613"/>
            <a:ext cx="11360800" cy="763600"/>
          </a:xfrm>
          <a:prstGeom prst="rect">
            <a:avLst/>
          </a:prstGeom>
        </p:spPr>
        <p:txBody>
          <a:bodyPr spcFirstLastPara="1" vert="horz" wrap="square" lIns="121900" tIns="121900" rIns="121900" bIns="121900" rtlCol="0" anchor="t" anchorCtr="0">
            <a:normAutofit fontScale="90000"/>
          </a:bodyPr>
          <a:lstStyle/>
          <a:p>
            <a:pPr algn="ctr">
              <a:spcBef>
                <a:spcPts val="0"/>
              </a:spcBef>
            </a:pPr>
            <a:r>
              <a:rPr lang="en">
                <a:latin typeface="Calibri"/>
                <a:ea typeface="Calibri"/>
                <a:cs typeface="Calibri"/>
                <a:sym typeface="Calibri"/>
              </a:rPr>
              <a:t>ACR = OS-integrated Shazam-like technology</a:t>
            </a:r>
            <a:endParaRPr>
              <a:latin typeface="Calibri"/>
              <a:ea typeface="Calibri"/>
              <a:cs typeface="Calibri"/>
              <a:sym typeface="Calibri"/>
            </a:endParaRPr>
          </a:p>
        </p:txBody>
      </p:sp>
      <p:pic>
        <p:nvPicPr>
          <p:cNvPr id="107" name="Google Shape;107;p17"/>
          <p:cNvPicPr preferRelativeResize="0"/>
          <p:nvPr/>
        </p:nvPicPr>
        <p:blipFill rotWithShape="1">
          <a:blip r:embed="rId3">
            <a:alphaModFix/>
          </a:blip>
          <a:srcRect l="16503" t="15518" r="16949" b="12367"/>
          <a:stretch/>
        </p:blipFill>
        <p:spPr>
          <a:xfrm>
            <a:off x="1285601" y="1703934"/>
            <a:ext cx="5983335" cy="4283999"/>
          </a:xfrm>
          <a:prstGeom prst="rect">
            <a:avLst/>
          </a:prstGeom>
          <a:noFill/>
          <a:ln>
            <a:noFill/>
          </a:ln>
        </p:spPr>
      </p:pic>
      <p:pic>
        <p:nvPicPr>
          <p:cNvPr id="108" name="Google Shape;108;p17"/>
          <p:cNvPicPr preferRelativeResize="0"/>
          <p:nvPr/>
        </p:nvPicPr>
        <p:blipFill rotWithShape="1">
          <a:blip r:embed="rId4">
            <a:alphaModFix/>
          </a:blip>
          <a:srcRect/>
          <a:stretch/>
        </p:blipFill>
        <p:spPr>
          <a:xfrm>
            <a:off x="8568934" y="2110666"/>
            <a:ext cx="2221233" cy="3470567"/>
          </a:xfrm>
          <a:prstGeom prst="rect">
            <a:avLst/>
          </a:prstGeom>
          <a:noFill/>
          <a:ln w="19050" cap="flat" cmpd="sng">
            <a:solidFill>
              <a:schemeClr val="dk2"/>
            </a:solidFill>
            <a:prstDash val="solid"/>
            <a:round/>
            <a:headEnd type="none" w="sm" len="sm"/>
            <a:tailEnd type="none" w="sm" len="sm"/>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1" name="Google Shape;121;p19"/>
          <p:cNvPicPr preferRelativeResize="0"/>
          <p:nvPr/>
        </p:nvPicPr>
        <p:blipFill>
          <a:blip r:embed="rId3">
            <a:alphaModFix/>
          </a:blip>
          <a:stretch>
            <a:fillRect/>
          </a:stretch>
        </p:blipFill>
        <p:spPr>
          <a:xfrm>
            <a:off x="2653134" y="1814434"/>
            <a:ext cx="6885700" cy="4596567"/>
          </a:xfrm>
          <a:prstGeom prst="rect">
            <a:avLst/>
          </a:prstGeom>
          <a:noFill/>
          <a:ln>
            <a:noFill/>
          </a:ln>
        </p:spPr>
      </p:pic>
      <p:sp>
        <p:nvSpPr>
          <p:cNvPr id="122" name="Google Shape;122;p1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a:bodyPr>
          <a:lstStyle/>
          <a:p>
            <a:pPr algn="ctr"/>
            <a:r>
              <a:rPr lang="en" b="1">
                <a:latin typeface="Calibri"/>
                <a:ea typeface="Calibri"/>
                <a:cs typeface="Calibri"/>
                <a:sym typeface="Calibri"/>
              </a:rPr>
              <a:t>Smart TV Functionalities</a:t>
            </a:r>
            <a:endParaRPr b="1">
              <a:latin typeface="Calibri"/>
              <a:ea typeface="Calibri"/>
              <a:cs typeface="Calibri"/>
              <a:sym typeface="Calibri"/>
            </a:endParaRPr>
          </a:p>
        </p:txBody>
      </p:sp>
      <p:sp>
        <p:nvSpPr>
          <p:cNvPr id="123" name="Google Shape;123;p19"/>
          <p:cNvSpPr/>
          <p:nvPr/>
        </p:nvSpPr>
        <p:spPr>
          <a:xfrm>
            <a:off x="2840167" y="1985833"/>
            <a:ext cx="6482800" cy="3856000"/>
          </a:xfrm>
          <a:prstGeom prst="rect">
            <a:avLst/>
          </a:prstGeom>
          <a:solidFill>
            <a:schemeClr val="lt1"/>
          </a:solidFill>
          <a:ln>
            <a:noFill/>
          </a:ln>
        </p:spPr>
        <p:txBody>
          <a:bodyPr spcFirstLastPara="1" wrap="square" lIns="121900" tIns="121900" rIns="121900" bIns="121900" anchor="ctr" anchorCtr="0">
            <a:noAutofit/>
          </a:bodyPr>
          <a:lstStyle/>
          <a:p>
            <a:pPr algn="ctr"/>
            <a:endParaRPr sz="240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CEPLUS.THEME" val="template.pptx"/>
</p:tagLst>
</file>

<file path=ppt/tags/tag2.xml><?xml version="1.0" encoding="utf-8"?>
<p:tagLst xmlns:a="http://schemas.openxmlformats.org/drawingml/2006/main" xmlns:r="http://schemas.openxmlformats.org/officeDocument/2006/relationships" xmlns:p="http://schemas.openxmlformats.org/presentationml/2006/main">
  <p:tag name="TIMING" val="|1.2|0.7|0.8"/>
</p:tagLst>
</file>

<file path=ppt/tags/tag3.xml><?xml version="1.0" encoding="utf-8"?>
<p:tagLst xmlns:a="http://schemas.openxmlformats.org/drawingml/2006/main" xmlns:r="http://schemas.openxmlformats.org/officeDocument/2006/relationships" xmlns:p="http://schemas.openxmlformats.org/presentationml/2006/main">
  <p:tag name="TIMING" val="|1.3|0.6"/>
</p:tagLst>
</file>

<file path=ppt/theme/theme1.xml><?xml version="1.0" encoding="utf-8"?>
<a:theme xmlns:a="http://schemas.openxmlformats.org/drawingml/2006/main" name="Custom">
  <a:themeElements>
    <a:clrScheme name="OP_001_Biz Presentation_Personal Budgeting_250210_">
      <a:dk1>
        <a:srgbClr val="2F2F2F"/>
      </a:dk1>
      <a:lt1>
        <a:srgbClr val="FFFFFF"/>
      </a:lt1>
      <a:dk2>
        <a:srgbClr val="778495"/>
      </a:dk2>
      <a:lt2>
        <a:srgbClr val="F0F0F0"/>
      </a:lt2>
      <a:accent1>
        <a:srgbClr val="1871CA"/>
      </a:accent1>
      <a:accent2>
        <a:srgbClr val="F6C94C"/>
      </a:accent2>
      <a:accent3>
        <a:srgbClr val="02C9CE"/>
      </a:accent3>
      <a:accent4>
        <a:srgbClr val="92D050"/>
      </a:accent4>
      <a:accent5>
        <a:srgbClr val="8E7EF0"/>
      </a:accent5>
      <a:accent6>
        <a:srgbClr val="D90909"/>
      </a:accent6>
      <a:hlink>
        <a:srgbClr val="ED861F"/>
      </a:hlink>
      <a:folHlink>
        <a:srgbClr val="979797"/>
      </a:folHlink>
    </a:clrScheme>
    <a:fontScheme name="Custom">
      <a:majorFont>
        <a:latin typeface="Segoe UI Black"/>
        <a:ea typeface=""/>
        <a:cs typeface=""/>
      </a:majorFont>
      <a:minorFont>
        <a:latin typeface="Arial"/>
        <a:ea typeface=""/>
        <a:cs typeface=""/>
      </a:minorFont>
    </a:fontScheme>
    <a:fmtScheme name="OfficePLU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PLUS"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38de0ec0-4312-429b-9ba4-a6f7899b86f2" xsi:nil="true"/>
    <_ip_UnifiedCompliancePolicyProperties xmlns="http://schemas.microsoft.com/sharepoint/v3" xsi:nil="true"/>
    <lcf76f155ced4ddcb4097134ff3c332f xmlns="21705155-b4ce-4c69-95dc-4fd6cb8c557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867FBBEFD40724CA20725D6B3094130" ma:contentTypeVersion="14" ma:contentTypeDescription="Create a new document." ma:contentTypeScope="" ma:versionID="b563ecc397a77cd5d82b22a852f9d63c">
  <xsd:schema xmlns:xsd="http://www.w3.org/2001/XMLSchema" xmlns:xs="http://www.w3.org/2001/XMLSchema" xmlns:p="http://schemas.microsoft.com/office/2006/metadata/properties" xmlns:ns1="http://schemas.microsoft.com/sharepoint/v3" xmlns:ns2="21705155-b4ce-4c69-95dc-4fd6cb8c5571" xmlns:ns3="38de0ec0-4312-429b-9ba4-a6f7899b86f2" targetNamespace="http://schemas.microsoft.com/office/2006/metadata/properties" ma:root="true" ma:fieldsID="514fef1a96c1431b584933149cb0dc9f" ns1:_="" ns2:_="" ns3:_="">
    <xsd:import namespace="http://schemas.microsoft.com/sharepoint/v3"/>
    <xsd:import namespace="21705155-b4ce-4c69-95dc-4fd6cb8c5571"/>
    <xsd:import namespace="38de0ec0-4312-429b-9ba4-a6f7899b86f2"/>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705155-b4ce-4c69-95dc-4fd6cb8c5571"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de0ec0-4312-429b-9ba4-a6f7899b86f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1ef2866-7176-4fd6-ae15-58358271bbbc}" ma:internalName="TaxCatchAll" ma:showField="CatchAllData" ma:web="38de0ec0-4312-429b-9ba4-a6f7899b86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333B44-FF7C-4DD4-AB3A-1FC68C05FF35}">
  <ds:schemaRefs>
    <ds:schemaRef ds:uri="http://purl.org/dc/elements/1.1/"/>
    <ds:schemaRef ds:uri="http://schemas.microsoft.com/sharepoint/v3"/>
    <ds:schemaRef ds:uri="http://purl.org/dc/terms/"/>
    <ds:schemaRef ds:uri="21705155-b4ce-4c69-95dc-4fd6cb8c5571"/>
    <ds:schemaRef ds:uri="http://schemas.microsoft.com/office/2006/metadata/properties"/>
    <ds:schemaRef ds:uri="http://schemas.microsoft.com/office/2006/documentManagement/types"/>
    <ds:schemaRef ds:uri="http://www.w3.org/XML/1998/namespace"/>
    <ds:schemaRef ds:uri="http://purl.org/dc/dcmitype/"/>
    <ds:schemaRef ds:uri="38de0ec0-4312-429b-9ba4-a6f7899b86f2"/>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31DED828-D6B6-42DA-8DEE-DE8638CBB0B2}">
  <ds:schemaRefs>
    <ds:schemaRef ds:uri="http://schemas.microsoft.com/sharepoint/v3/contenttype/forms"/>
  </ds:schemaRefs>
</ds:datastoreItem>
</file>

<file path=customXml/itemProps3.xml><?xml version="1.0" encoding="utf-8"?>
<ds:datastoreItem xmlns:ds="http://schemas.openxmlformats.org/officeDocument/2006/customXml" ds:itemID="{4AE86BAD-86C6-47EA-A0F9-642802C2FE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1705155-b4ce-4c69-95dc-4fd6cb8c5571"/>
    <ds:schemaRef ds:uri="38de0ec0-4312-429b-9ba4-a6f7899b86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323</TotalTime>
  <Words>5501</Words>
  <Application>Microsoft Macintosh PowerPoint</Application>
  <PresentationFormat>Widescreen</PresentationFormat>
  <Paragraphs>537</Paragraphs>
  <Slides>66</Slides>
  <Notes>34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66</vt:i4>
      </vt:variant>
    </vt:vector>
  </HeadingPairs>
  <TitlesOfParts>
    <vt:vector size="79" baseType="lpstr">
      <vt:lpstr>等线</vt:lpstr>
      <vt:lpstr>Aptos</vt:lpstr>
      <vt:lpstr>Arial</vt:lpstr>
      <vt:lpstr>Calibri</vt:lpstr>
      <vt:lpstr>Helvetica Neue</vt:lpstr>
      <vt:lpstr>Helvetica Neue Light</vt:lpstr>
      <vt:lpstr>Helvetica Neue Medium</vt:lpstr>
      <vt:lpstr>NimbusRomNo9L-Medi</vt:lpstr>
      <vt:lpstr>NimbusRomNo9L-Regu</vt:lpstr>
      <vt:lpstr>Open Sans</vt:lpstr>
      <vt:lpstr>Segoe UI Black</vt:lpstr>
      <vt:lpstr>Wingdings</vt:lpstr>
      <vt:lpstr>Custom</vt:lpstr>
      <vt:lpstr>Policy Certification and Verification for Cybersecurity in the IoT</vt:lpstr>
      <vt:lpstr>Agenda</vt:lpstr>
      <vt:lpstr>Agenda</vt:lpstr>
      <vt:lpstr>PowerPoint Presentation</vt:lpstr>
      <vt:lpstr>Reasons You Shouldn’t Watch TV</vt:lpstr>
      <vt:lpstr>Motivation</vt:lpstr>
      <vt:lpstr>PowerPoint Presentation</vt:lpstr>
      <vt:lpstr>ACR = OS-integrated Shazam-like technology</vt:lpstr>
      <vt:lpstr>Smart TV Functionalities</vt:lpstr>
      <vt:lpstr>Automatic Content Recognition (ACR)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frequently does ACR capture snapshots of your viewing activities?</vt:lpstr>
      <vt:lpstr>PowerPoint Presentation</vt:lpstr>
      <vt:lpstr>Experimental Infrastructure</vt:lpstr>
      <vt:lpstr>Methodology</vt:lpstr>
      <vt:lpstr>Results: Comparison across Smart TV functionalities (RQ1)</vt:lpstr>
      <vt:lpstr>Smart TVs record your screen  even when used as a  “DUMB” display using HDMI</vt:lpstr>
      <vt:lpstr>Results: Comparison across the UK and US</vt:lpstr>
      <vt:lpstr>Reasons You Shouldn’t Use Smart Medical Devices</vt:lpstr>
      <vt:lpstr>Threat Model</vt:lpstr>
      <vt:lpstr>Testbed &amp; Experimental Setup</vt:lpstr>
      <vt:lpstr>MITM &amp; Sniffing Auditing Methodology</vt:lpstr>
      <vt:lpstr>Bluetooth Low Energy – Packet Format</vt:lpstr>
      <vt:lpstr>Active MITM Data Manipulation Technique</vt:lpstr>
      <vt:lpstr>Oximeter Experimental Results (MITM Attacks)</vt:lpstr>
      <vt:lpstr>ECG Experimental Results (MITM Attacks)</vt:lpstr>
      <vt:lpstr>BPM Experimental Results (MITM Attacks)</vt:lpstr>
      <vt:lpstr>CGMs Improved Security Mechanisms</vt:lpstr>
      <vt:lpstr>CGM Experimental Results (DoS Attacks) </vt:lpstr>
      <vt:lpstr>Key Findings</vt:lpstr>
      <vt:lpstr>Conclusion</vt:lpstr>
      <vt:lpstr>Agenda</vt:lpstr>
      <vt:lpstr>Big Mess? </vt:lpstr>
      <vt:lpstr>EU Cyber Resilience Act (CRA) </vt:lpstr>
      <vt:lpstr>GDPR</vt:lpstr>
      <vt:lpstr>Agenda</vt:lpstr>
      <vt:lpstr>Compliance Without Tears:  Let the IoT Do It</vt:lpstr>
      <vt:lpstr>PowerPoint Presentation</vt:lpstr>
      <vt:lpstr>Automatically detecting non-essential destinations</vt:lpstr>
      <vt:lpstr>Automatically detecting non-essential destinations</vt:lpstr>
      <vt:lpstr>Automatically detecting non-essential destinations</vt:lpstr>
      <vt:lpstr>Black Box Assessment</vt:lpstr>
      <vt:lpstr>Testing Requirements</vt:lpstr>
      <vt:lpstr>Agenda</vt:lpstr>
      <vt:lpstr>When in Doubt, Create Another Standard!</vt:lpstr>
      <vt:lpstr>CRA Standardization Effort</vt:lpstr>
      <vt:lpstr>Agenda</vt:lpstr>
      <vt:lpstr>When Your Toaster Is Smarter Than Your Compliance Process</vt:lpstr>
      <vt:lpstr>Gap</vt:lpstr>
      <vt:lpstr>Gap</vt:lpstr>
      <vt:lpstr>Helping Manufacturers and SMEs to be Automatically Compliant</vt:lpstr>
      <vt:lpstr>Testing Requirements</vt:lpstr>
      <vt:lpstr>Help!</vt:lpstr>
      <vt:lpstr>Agenda</vt:lpstr>
      <vt:lpstr>Making Compliance So Easy, Even Your Lightbulb Could Do It</vt:lpstr>
      <vt:lpstr>What’s Next?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Mandalari, Anna Maria</cp:lastModifiedBy>
  <cp:revision>2</cp:revision>
  <dcterms:modified xsi:type="dcterms:W3CDTF">2025-05-13T09:15:52Z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0x0101001867FBBEFD40724CA20725D6B3094130</vt:lpwstr>
  </property>
  <property fmtid="{D5CDD505-2E9C-101B-9397-08002B2CF9AE}" pid="3" name="MediaServiceImageTags">
    <vt:lpwstr/>
  </property>
</Properties>
</file>