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4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13/05/2025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97F589-E2A2-FCD9-FC5B-47D0EB7AE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146D-8E14-37ED-54C0-E3D954644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Security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90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D6710-4B89-6C31-D713-0139775B2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Markus de </a:t>
            </a:r>
            <a:r>
              <a:rPr lang="en-IE" sz="3200">
                <a:solidFill>
                  <a:schemeClr val="bg1"/>
                </a:solidFill>
              </a:rPr>
              <a:t>Brün</a:t>
            </a:r>
            <a:endParaRPr lang="en-IE" sz="3200" dirty="0">
              <a:solidFill>
                <a:schemeClr val="bg1"/>
              </a:solidFill>
            </a:endParaRPr>
          </a:p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</p:txBody>
      </p:sp>
    </p:spTree>
    <p:extLst>
      <p:ext uri="{BB962C8B-B14F-4D97-AF65-F5344CB8AC3E}">
        <p14:creationId xmlns:p14="http://schemas.microsoft.com/office/powerpoint/2010/main" val="29503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Code of Conduct</a:t>
            </a:r>
          </a:p>
          <a:p>
            <a:r>
              <a:rPr lang="en-IE" dirty="0">
                <a:solidFill>
                  <a:schemeClr val="bg1"/>
                </a:solidFill>
              </a:rPr>
              <a:t>Rating Where Appropriate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89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B.1. Recent List Discussion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B.2. RIPE NCC LEA Transparency Report &amp; Activities</a:t>
            </a:r>
          </a:p>
        </p:txBody>
      </p:sp>
    </p:spTree>
    <p:extLst>
      <p:ext uri="{BB962C8B-B14F-4D97-AF65-F5344CB8AC3E}">
        <p14:creationId xmlns:p14="http://schemas.microsoft.com/office/powerpoint/2010/main" val="373485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D.1. </a:t>
            </a:r>
            <a:r>
              <a:rPr lang="en-US" sz="3200" dirty="0">
                <a:solidFill>
                  <a:schemeClr val="bg1"/>
                </a:solidFill>
              </a:rPr>
              <a:t>“Europol </a:t>
            </a:r>
            <a:r>
              <a:rPr lang="en-GB" sz="3200" dirty="0">
                <a:solidFill>
                  <a:schemeClr val="bg1"/>
                </a:solidFill>
              </a:rPr>
              <a:t>Capacities and Effort Supporting Law Enforcement Against Cybercrime" Emanuele </a:t>
            </a:r>
            <a:r>
              <a:rPr lang="en-GB" sz="3200" dirty="0" err="1">
                <a:solidFill>
                  <a:schemeClr val="bg1"/>
                </a:solidFill>
              </a:rPr>
              <a:t>Iovini</a:t>
            </a:r>
            <a:r>
              <a:rPr lang="en-GB" sz="3200" dirty="0">
                <a:solidFill>
                  <a:schemeClr val="bg1"/>
                </a:solidFill>
              </a:rPr>
              <a:t>, Europol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E.1. </a:t>
            </a:r>
            <a:r>
              <a:rPr lang="en-GB" sz="3200" dirty="0">
                <a:solidFill>
                  <a:schemeClr val="bg1"/>
                </a:solidFill>
              </a:rPr>
              <a:t>"INFERMAL: Inferential Analysis of Maliciously Registered Domains" Samaneh </a:t>
            </a:r>
            <a:r>
              <a:rPr lang="en-GB" sz="3200" dirty="0" err="1">
                <a:solidFill>
                  <a:schemeClr val="bg1"/>
                </a:solidFill>
              </a:rPr>
              <a:t>Tajali</a:t>
            </a:r>
            <a:r>
              <a:rPr lang="en-GB" sz="3200" dirty="0">
                <a:solidFill>
                  <a:schemeClr val="bg1"/>
                </a:solidFill>
              </a:rPr>
              <a:t>, ICANN</a:t>
            </a:r>
          </a:p>
          <a:p>
            <a:r>
              <a:rPr lang="en-US" sz="3200" dirty="0">
                <a:solidFill>
                  <a:schemeClr val="bg1"/>
                </a:solidFill>
              </a:rPr>
              <a:t>E.2. </a:t>
            </a:r>
            <a:r>
              <a:rPr lang="en-GB" sz="3200" dirty="0">
                <a:solidFill>
                  <a:schemeClr val="bg1"/>
                </a:solidFill>
              </a:rPr>
              <a:t>"Identification and abuse characteristics of batch registered gTLD domains" Sam Cheadle, ICANN</a:t>
            </a:r>
            <a:endParaRPr lang="en-I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91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139</Words>
  <Application>Microsoft Office PowerPoint</Application>
  <PresentationFormat>Widescreen</PresentationFormat>
  <Paragraphs>24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Security Working Group RIPE 90</vt:lpstr>
      <vt:lpstr>A: Administrative Matters</vt:lpstr>
      <vt:lpstr>B: Update</vt:lpstr>
      <vt:lpstr>C: Policies</vt:lpstr>
      <vt:lpstr>D: Interactions</vt:lpstr>
      <vt:lpstr>E: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19</cp:revision>
  <dcterms:created xsi:type="dcterms:W3CDTF">2020-05-13T09:25:39Z</dcterms:created>
  <dcterms:modified xsi:type="dcterms:W3CDTF">2025-05-13T10:16:29Z</dcterms:modified>
</cp:coreProperties>
</file>