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96" r:id="rId2"/>
    <p:sldId id="337" r:id="rId3"/>
    <p:sldId id="375" r:id="rId4"/>
    <p:sldId id="376" r:id="rId5"/>
    <p:sldId id="293" r:id="rId6"/>
    <p:sldId id="278" r:id="rId7"/>
    <p:sldId id="285" r:id="rId8"/>
    <p:sldId id="290" r:id="rId9"/>
    <p:sldId id="295" r:id="rId10"/>
    <p:sldId id="377" r:id="rId11"/>
    <p:sldId id="291" r:id="rId12"/>
    <p:sldId id="292" r:id="rId13"/>
    <p:sldId id="294" r:id="rId14"/>
    <p:sldId id="267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9F54"/>
    <a:srgbClr val="12284C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33" autoAdjust="0"/>
  </p:normalViewPr>
  <p:slideViewPr>
    <p:cSldViewPr snapToGrid="0" showGuides="1">
      <p:cViewPr varScale="1">
        <p:scale>
          <a:sx n="62" d="100"/>
          <a:sy n="62" d="100"/>
        </p:scale>
        <p:origin x="720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22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1DA935A-5AAD-4824-A3EA-4F245E30D1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4553690-45F0-4C8B-AC12-9EDE1857FE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06C22-0E75-430D-9E62-123F480723E2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204A03-B80C-4ADA-AFAD-F06073B71C4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368D3CE-BA99-455C-9A49-AE5AE6A62D7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B1895-BE87-4929-AFFC-1375EFD5BF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3372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FD7A7-FACD-4E93-B84C-81BB985EAB93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E232D-A80E-42BD-9012-F76431FC2F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0611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ct@afnic.fr" TargetMode="External"/><Relationship Id="rId2" Type="http://schemas.openxmlformats.org/officeDocument/2006/relationships/hyperlink" Target="http://www.afnic.fr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ercle : creux 71" hidden="1">
            <a:extLst>
              <a:ext uri="{FF2B5EF4-FFF2-40B4-BE49-F238E27FC236}">
                <a16:creationId xmlns:a16="http://schemas.microsoft.com/office/drawing/2014/main" id="{71C85932-B764-4219-B833-61FED2D380B9}"/>
              </a:ext>
            </a:extLst>
          </p:cNvPr>
          <p:cNvSpPr/>
          <p:nvPr userDrawn="1"/>
        </p:nvSpPr>
        <p:spPr>
          <a:xfrm rot="1565575">
            <a:off x="-1136603" y="-2679108"/>
            <a:ext cx="8533964" cy="8533964"/>
          </a:xfrm>
          <a:prstGeom prst="donut">
            <a:avLst>
              <a:gd name="adj" fmla="val 5293"/>
            </a:avLst>
          </a:prstGeom>
          <a:gradFill flip="none" rotWithShape="1">
            <a:gsLst>
              <a:gs pos="0">
                <a:schemeClr val="tx2">
                  <a:alpha val="50000"/>
                </a:schemeClr>
              </a:gs>
              <a:gs pos="100000">
                <a:schemeClr val="accent3">
                  <a:alpha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F6A212-2B43-4AF4-B3AA-D2F00D51FDCD}"/>
              </a:ext>
            </a:extLst>
          </p:cNvPr>
          <p:cNvSpPr/>
          <p:nvPr userDrawn="1"/>
        </p:nvSpPr>
        <p:spPr>
          <a:xfrm>
            <a:off x="10172700" y="0"/>
            <a:ext cx="2019300" cy="26765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0E24209-E5CD-46AD-B2D1-8C976BBD92A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90898" y="676055"/>
            <a:ext cx="5905846" cy="23876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42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</a:t>
            </a:r>
            <a:br>
              <a:rPr lang="fr-FR" dirty="0"/>
            </a:br>
            <a:r>
              <a:rPr lang="fr-FR" dirty="0"/>
              <a:t>style </a:t>
            </a:r>
            <a:br>
              <a:rPr lang="fr-FR" dirty="0"/>
            </a:br>
            <a:r>
              <a:rPr lang="fr-FR" dirty="0"/>
              <a:t>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49712D-84FC-4E15-B8A0-09A461CCD0F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90898" y="3033838"/>
            <a:ext cx="5267671" cy="1655762"/>
          </a:xfrm>
        </p:spPr>
        <p:txBody>
          <a:bodyPr>
            <a:normAutofit/>
          </a:bodyPr>
          <a:lstStyle>
            <a:lvl1pPr marL="0" indent="0" algn="l">
              <a:lnSpc>
                <a:spcPct val="85000"/>
              </a:lnSpc>
              <a:buNone/>
              <a:defRPr sz="3800">
                <a:solidFill>
                  <a:schemeClr val="tx2"/>
                </a:solidFill>
                <a:latin typeface="Century Gothic" panose="020B0502020202020204" pitchFamily="34" charset="0"/>
                <a:cs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</a:t>
            </a:r>
            <a:br>
              <a:rPr lang="fr-FR" dirty="0"/>
            </a:br>
            <a:r>
              <a:rPr lang="fr-FR" dirty="0"/>
              <a:t>sous-titres du masque</a:t>
            </a:r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id="{7B169477-64B9-4FA7-BA9F-178B4EA5B39C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556731" y="1416870"/>
            <a:ext cx="1347138" cy="804749"/>
            <a:chOff x="-1309" y="-2649"/>
            <a:chExt cx="2593" cy="1549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C715FCB8-FCA3-4C1A-8F4F-8E6C430CC6D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1309" y="-2649"/>
              <a:ext cx="2469" cy="1134"/>
            </a:xfrm>
            <a:custGeom>
              <a:avLst/>
              <a:gdLst>
                <a:gd name="T0" fmla="*/ 2496 w 2871"/>
                <a:gd name="T1" fmla="*/ 648 h 1318"/>
                <a:gd name="T2" fmla="*/ 2074 w 2871"/>
                <a:gd name="T3" fmla="*/ 717 h 1318"/>
                <a:gd name="T4" fmla="*/ 2308 w 2871"/>
                <a:gd name="T5" fmla="*/ 538 h 1318"/>
                <a:gd name="T6" fmla="*/ 2435 w 2871"/>
                <a:gd name="T7" fmla="*/ 503 h 1318"/>
                <a:gd name="T8" fmla="*/ 1928 w 2871"/>
                <a:gd name="T9" fmla="*/ 631 h 1318"/>
                <a:gd name="T10" fmla="*/ 1852 w 2871"/>
                <a:gd name="T11" fmla="*/ 768 h 1318"/>
                <a:gd name="T12" fmla="*/ 1947 w 2871"/>
                <a:gd name="T13" fmla="*/ 374 h 1318"/>
                <a:gd name="T14" fmla="*/ 1798 w 2871"/>
                <a:gd name="T15" fmla="*/ 396 h 1318"/>
                <a:gd name="T16" fmla="*/ 1645 w 2871"/>
                <a:gd name="T17" fmla="*/ 707 h 1318"/>
                <a:gd name="T18" fmla="*/ 1553 w 2871"/>
                <a:gd name="T19" fmla="*/ 785 h 1318"/>
                <a:gd name="T20" fmla="*/ 1520 w 2871"/>
                <a:gd name="T21" fmla="*/ 730 h 1318"/>
                <a:gd name="T22" fmla="*/ 1520 w 2871"/>
                <a:gd name="T23" fmla="*/ 373 h 1318"/>
                <a:gd name="T24" fmla="*/ 1239 w 2871"/>
                <a:gd name="T25" fmla="*/ 602 h 1318"/>
                <a:gd name="T26" fmla="*/ 1165 w 2871"/>
                <a:gd name="T27" fmla="*/ 407 h 1318"/>
                <a:gd name="T28" fmla="*/ 944 w 2871"/>
                <a:gd name="T29" fmla="*/ 518 h 1318"/>
                <a:gd name="T30" fmla="*/ 1099 w 2871"/>
                <a:gd name="T31" fmla="*/ 165 h 1318"/>
                <a:gd name="T32" fmla="*/ 1222 w 2871"/>
                <a:gd name="T33" fmla="*/ 147 h 1318"/>
                <a:gd name="T34" fmla="*/ 1362 w 2871"/>
                <a:gd name="T35" fmla="*/ 106 h 1318"/>
                <a:gd name="T36" fmla="*/ 1199 w 2871"/>
                <a:gd name="T37" fmla="*/ 0 h 1318"/>
                <a:gd name="T38" fmla="*/ 857 w 2871"/>
                <a:gd name="T39" fmla="*/ 291 h 1318"/>
                <a:gd name="T40" fmla="*/ 654 w 2871"/>
                <a:gd name="T41" fmla="*/ 755 h 1318"/>
                <a:gd name="T42" fmla="*/ 692 w 2871"/>
                <a:gd name="T43" fmla="*/ 450 h 1318"/>
                <a:gd name="T44" fmla="*/ 44 w 2871"/>
                <a:gd name="T45" fmla="*/ 645 h 1318"/>
                <a:gd name="T46" fmla="*/ 500 w 2871"/>
                <a:gd name="T47" fmla="*/ 711 h 1318"/>
                <a:gd name="T48" fmla="*/ 632 w 2871"/>
                <a:gd name="T49" fmla="*/ 932 h 1318"/>
                <a:gd name="T50" fmla="*/ 522 w 2871"/>
                <a:gd name="T51" fmla="*/ 1250 h 1318"/>
                <a:gd name="T52" fmla="*/ 591 w 2871"/>
                <a:gd name="T53" fmla="*/ 1318 h 1318"/>
                <a:gd name="T54" fmla="*/ 684 w 2871"/>
                <a:gd name="T55" fmla="*/ 1262 h 1318"/>
                <a:gd name="T56" fmla="*/ 1036 w 2871"/>
                <a:gd name="T57" fmla="*/ 655 h 1318"/>
                <a:gd name="T58" fmla="*/ 1038 w 2871"/>
                <a:gd name="T59" fmla="*/ 896 h 1318"/>
                <a:gd name="T60" fmla="*/ 1416 w 2871"/>
                <a:gd name="T61" fmla="*/ 594 h 1318"/>
                <a:gd name="T62" fmla="*/ 1390 w 2871"/>
                <a:gd name="T63" fmla="*/ 948 h 1318"/>
                <a:gd name="T64" fmla="*/ 1628 w 2871"/>
                <a:gd name="T65" fmla="*/ 910 h 1318"/>
                <a:gd name="T66" fmla="*/ 1934 w 2871"/>
                <a:gd name="T67" fmla="*/ 870 h 1318"/>
                <a:gd name="T68" fmla="*/ 2518 w 2871"/>
                <a:gd name="T69" fmla="*/ 777 h 1318"/>
                <a:gd name="T70" fmla="*/ 2663 w 2871"/>
                <a:gd name="T71" fmla="*/ 595 h 1318"/>
                <a:gd name="T72" fmla="*/ 196 w 2871"/>
                <a:gd name="T73" fmla="*/ 659 h 1318"/>
                <a:gd name="T74" fmla="*/ 557 w 2871"/>
                <a:gd name="T75" fmla="*/ 474 h 1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871" h="1318">
                  <a:moveTo>
                    <a:pt x="2663" y="595"/>
                  </a:moveTo>
                  <a:cubicBezTo>
                    <a:pt x="2602" y="604"/>
                    <a:pt x="2565" y="616"/>
                    <a:pt x="2496" y="648"/>
                  </a:cubicBezTo>
                  <a:cubicBezTo>
                    <a:pt x="2356" y="714"/>
                    <a:pt x="2271" y="782"/>
                    <a:pt x="2197" y="798"/>
                  </a:cubicBezTo>
                  <a:cubicBezTo>
                    <a:pt x="2131" y="814"/>
                    <a:pt x="2072" y="816"/>
                    <a:pt x="2074" y="717"/>
                  </a:cubicBezTo>
                  <a:cubicBezTo>
                    <a:pt x="2075" y="670"/>
                    <a:pt x="2145" y="539"/>
                    <a:pt x="2273" y="513"/>
                  </a:cubicBezTo>
                  <a:cubicBezTo>
                    <a:pt x="2310" y="509"/>
                    <a:pt x="2308" y="538"/>
                    <a:pt x="2308" y="538"/>
                  </a:cubicBezTo>
                  <a:cubicBezTo>
                    <a:pt x="2308" y="538"/>
                    <a:pt x="2312" y="591"/>
                    <a:pt x="2357" y="595"/>
                  </a:cubicBezTo>
                  <a:cubicBezTo>
                    <a:pt x="2427" y="596"/>
                    <a:pt x="2441" y="543"/>
                    <a:pt x="2435" y="503"/>
                  </a:cubicBezTo>
                  <a:cubicBezTo>
                    <a:pt x="2428" y="441"/>
                    <a:pt x="2333" y="329"/>
                    <a:pt x="2161" y="409"/>
                  </a:cubicBezTo>
                  <a:cubicBezTo>
                    <a:pt x="2161" y="409"/>
                    <a:pt x="1991" y="495"/>
                    <a:pt x="1928" y="631"/>
                  </a:cubicBezTo>
                  <a:cubicBezTo>
                    <a:pt x="1906" y="678"/>
                    <a:pt x="1903" y="709"/>
                    <a:pt x="1904" y="732"/>
                  </a:cubicBezTo>
                  <a:cubicBezTo>
                    <a:pt x="1882" y="750"/>
                    <a:pt x="1870" y="759"/>
                    <a:pt x="1852" y="768"/>
                  </a:cubicBezTo>
                  <a:cubicBezTo>
                    <a:pt x="1834" y="777"/>
                    <a:pt x="1796" y="776"/>
                    <a:pt x="1792" y="751"/>
                  </a:cubicBezTo>
                  <a:cubicBezTo>
                    <a:pt x="1780" y="672"/>
                    <a:pt x="1949" y="401"/>
                    <a:pt x="1947" y="374"/>
                  </a:cubicBezTo>
                  <a:cubicBezTo>
                    <a:pt x="1945" y="347"/>
                    <a:pt x="1841" y="368"/>
                    <a:pt x="1829" y="372"/>
                  </a:cubicBezTo>
                  <a:cubicBezTo>
                    <a:pt x="1817" y="376"/>
                    <a:pt x="1808" y="376"/>
                    <a:pt x="1798" y="396"/>
                  </a:cubicBezTo>
                  <a:cubicBezTo>
                    <a:pt x="1767" y="463"/>
                    <a:pt x="1713" y="564"/>
                    <a:pt x="1649" y="699"/>
                  </a:cubicBezTo>
                  <a:cubicBezTo>
                    <a:pt x="1648" y="702"/>
                    <a:pt x="1646" y="704"/>
                    <a:pt x="1645" y="707"/>
                  </a:cubicBezTo>
                  <a:cubicBezTo>
                    <a:pt x="1645" y="707"/>
                    <a:pt x="1645" y="707"/>
                    <a:pt x="1645" y="707"/>
                  </a:cubicBezTo>
                  <a:cubicBezTo>
                    <a:pt x="1609" y="773"/>
                    <a:pt x="1565" y="783"/>
                    <a:pt x="1553" y="785"/>
                  </a:cubicBezTo>
                  <a:cubicBezTo>
                    <a:pt x="1546" y="784"/>
                    <a:pt x="1540" y="783"/>
                    <a:pt x="1535" y="780"/>
                  </a:cubicBezTo>
                  <a:cubicBezTo>
                    <a:pt x="1525" y="775"/>
                    <a:pt x="1514" y="763"/>
                    <a:pt x="1520" y="730"/>
                  </a:cubicBezTo>
                  <a:cubicBezTo>
                    <a:pt x="1525" y="699"/>
                    <a:pt x="1628" y="496"/>
                    <a:pt x="1634" y="431"/>
                  </a:cubicBezTo>
                  <a:cubicBezTo>
                    <a:pt x="1640" y="360"/>
                    <a:pt x="1579" y="353"/>
                    <a:pt x="1520" y="373"/>
                  </a:cubicBezTo>
                  <a:cubicBezTo>
                    <a:pt x="1440" y="401"/>
                    <a:pt x="1306" y="569"/>
                    <a:pt x="1254" y="614"/>
                  </a:cubicBezTo>
                  <a:cubicBezTo>
                    <a:pt x="1231" y="635"/>
                    <a:pt x="1237" y="616"/>
                    <a:pt x="1239" y="602"/>
                  </a:cubicBezTo>
                  <a:cubicBezTo>
                    <a:pt x="1241" y="589"/>
                    <a:pt x="1268" y="507"/>
                    <a:pt x="1279" y="437"/>
                  </a:cubicBezTo>
                  <a:cubicBezTo>
                    <a:pt x="1287" y="393"/>
                    <a:pt x="1224" y="365"/>
                    <a:pt x="1165" y="407"/>
                  </a:cubicBezTo>
                  <a:cubicBezTo>
                    <a:pt x="1157" y="413"/>
                    <a:pt x="1056" y="508"/>
                    <a:pt x="915" y="599"/>
                  </a:cubicBezTo>
                  <a:cubicBezTo>
                    <a:pt x="944" y="518"/>
                    <a:pt x="944" y="518"/>
                    <a:pt x="944" y="518"/>
                  </a:cubicBezTo>
                  <a:cubicBezTo>
                    <a:pt x="1039" y="257"/>
                    <a:pt x="1039" y="257"/>
                    <a:pt x="1039" y="257"/>
                  </a:cubicBezTo>
                  <a:cubicBezTo>
                    <a:pt x="1058" y="207"/>
                    <a:pt x="1075" y="182"/>
                    <a:pt x="1099" y="165"/>
                  </a:cubicBezTo>
                  <a:cubicBezTo>
                    <a:pt x="1122" y="148"/>
                    <a:pt x="1150" y="139"/>
                    <a:pt x="1181" y="139"/>
                  </a:cubicBezTo>
                  <a:cubicBezTo>
                    <a:pt x="1198" y="139"/>
                    <a:pt x="1211" y="142"/>
                    <a:pt x="1222" y="147"/>
                  </a:cubicBezTo>
                  <a:cubicBezTo>
                    <a:pt x="1240" y="154"/>
                    <a:pt x="1266" y="177"/>
                    <a:pt x="1288" y="177"/>
                  </a:cubicBezTo>
                  <a:cubicBezTo>
                    <a:pt x="1329" y="177"/>
                    <a:pt x="1362" y="145"/>
                    <a:pt x="1362" y="106"/>
                  </a:cubicBezTo>
                  <a:cubicBezTo>
                    <a:pt x="1362" y="84"/>
                    <a:pt x="1347" y="54"/>
                    <a:pt x="1306" y="28"/>
                  </a:cubicBezTo>
                  <a:cubicBezTo>
                    <a:pt x="1277" y="9"/>
                    <a:pt x="1241" y="0"/>
                    <a:pt x="1199" y="0"/>
                  </a:cubicBezTo>
                  <a:cubicBezTo>
                    <a:pt x="1110" y="0"/>
                    <a:pt x="1039" y="25"/>
                    <a:pt x="986" y="74"/>
                  </a:cubicBezTo>
                  <a:cubicBezTo>
                    <a:pt x="932" y="123"/>
                    <a:pt x="889" y="196"/>
                    <a:pt x="857" y="291"/>
                  </a:cubicBezTo>
                  <a:cubicBezTo>
                    <a:pt x="706" y="722"/>
                    <a:pt x="706" y="722"/>
                    <a:pt x="706" y="722"/>
                  </a:cubicBezTo>
                  <a:cubicBezTo>
                    <a:pt x="677" y="741"/>
                    <a:pt x="658" y="753"/>
                    <a:pt x="654" y="755"/>
                  </a:cubicBezTo>
                  <a:cubicBezTo>
                    <a:pt x="539" y="823"/>
                    <a:pt x="566" y="747"/>
                    <a:pt x="602" y="678"/>
                  </a:cubicBezTo>
                  <a:cubicBezTo>
                    <a:pt x="637" y="608"/>
                    <a:pt x="705" y="495"/>
                    <a:pt x="692" y="450"/>
                  </a:cubicBezTo>
                  <a:cubicBezTo>
                    <a:pt x="681" y="412"/>
                    <a:pt x="622" y="373"/>
                    <a:pt x="524" y="355"/>
                  </a:cubicBezTo>
                  <a:cubicBezTo>
                    <a:pt x="493" y="349"/>
                    <a:pt x="136" y="291"/>
                    <a:pt x="44" y="645"/>
                  </a:cubicBezTo>
                  <a:cubicBezTo>
                    <a:pt x="0" y="816"/>
                    <a:pt x="85" y="935"/>
                    <a:pt x="222" y="929"/>
                  </a:cubicBezTo>
                  <a:cubicBezTo>
                    <a:pt x="281" y="927"/>
                    <a:pt x="395" y="888"/>
                    <a:pt x="500" y="711"/>
                  </a:cubicBezTo>
                  <a:cubicBezTo>
                    <a:pt x="477" y="800"/>
                    <a:pt x="454" y="941"/>
                    <a:pt x="578" y="945"/>
                  </a:cubicBezTo>
                  <a:cubicBezTo>
                    <a:pt x="591" y="945"/>
                    <a:pt x="610" y="941"/>
                    <a:pt x="632" y="932"/>
                  </a:cubicBezTo>
                  <a:cubicBezTo>
                    <a:pt x="529" y="1227"/>
                    <a:pt x="529" y="1227"/>
                    <a:pt x="529" y="1227"/>
                  </a:cubicBezTo>
                  <a:cubicBezTo>
                    <a:pt x="529" y="1227"/>
                    <a:pt x="525" y="1236"/>
                    <a:pt x="522" y="1250"/>
                  </a:cubicBezTo>
                  <a:cubicBezTo>
                    <a:pt x="518" y="1266"/>
                    <a:pt x="527" y="1287"/>
                    <a:pt x="543" y="1299"/>
                  </a:cubicBezTo>
                  <a:cubicBezTo>
                    <a:pt x="559" y="1311"/>
                    <a:pt x="575" y="1318"/>
                    <a:pt x="591" y="1318"/>
                  </a:cubicBezTo>
                  <a:cubicBezTo>
                    <a:pt x="610" y="1318"/>
                    <a:pt x="627" y="1315"/>
                    <a:pt x="645" y="1304"/>
                  </a:cubicBezTo>
                  <a:cubicBezTo>
                    <a:pt x="662" y="1292"/>
                    <a:pt x="675" y="1282"/>
                    <a:pt x="684" y="1262"/>
                  </a:cubicBezTo>
                  <a:cubicBezTo>
                    <a:pt x="842" y="811"/>
                    <a:pt x="842" y="811"/>
                    <a:pt x="842" y="811"/>
                  </a:cubicBezTo>
                  <a:cubicBezTo>
                    <a:pt x="945" y="728"/>
                    <a:pt x="1024" y="664"/>
                    <a:pt x="1036" y="655"/>
                  </a:cubicBezTo>
                  <a:cubicBezTo>
                    <a:pt x="1069" y="629"/>
                    <a:pt x="1093" y="606"/>
                    <a:pt x="1093" y="625"/>
                  </a:cubicBezTo>
                  <a:cubicBezTo>
                    <a:pt x="1093" y="678"/>
                    <a:pt x="1038" y="815"/>
                    <a:pt x="1038" y="896"/>
                  </a:cubicBezTo>
                  <a:cubicBezTo>
                    <a:pt x="1040" y="957"/>
                    <a:pt x="1088" y="965"/>
                    <a:pt x="1125" y="945"/>
                  </a:cubicBezTo>
                  <a:cubicBezTo>
                    <a:pt x="1179" y="915"/>
                    <a:pt x="1381" y="625"/>
                    <a:pt x="1416" y="594"/>
                  </a:cubicBezTo>
                  <a:cubicBezTo>
                    <a:pt x="1419" y="627"/>
                    <a:pt x="1358" y="789"/>
                    <a:pt x="1348" y="845"/>
                  </a:cubicBezTo>
                  <a:cubicBezTo>
                    <a:pt x="1338" y="901"/>
                    <a:pt x="1354" y="933"/>
                    <a:pt x="1390" y="948"/>
                  </a:cubicBezTo>
                  <a:cubicBezTo>
                    <a:pt x="1456" y="980"/>
                    <a:pt x="1582" y="909"/>
                    <a:pt x="1618" y="887"/>
                  </a:cubicBezTo>
                  <a:cubicBezTo>
                    <a:pt x="1623" y="902"/>
                    <a:pt x="1628" y="910"/>
                    <a:pt x="1628" y="910"/>
                  </a:cubicBezTo>
                  <a:cubicBezTo>
                    <a:pt x="1647" y="935"/>
                    <a:pt x="1684" y="959"/>
                    <a:pt x="1756" y="956"/>
                  </a:cubicBezTo>
                  <a:cubicBezTo>
                    <a:pt x="1804" y="954"/>
                    <a:pt x="1874" y="912"/>
                    <a:pt x="1934" y="870"/>
                  </a:cubicBezTo>
                  <a:cubicBezTo>
                    <a:pt x="1969" y="924"/>
                    <a:pt x="2049" y="972"/>
                    <a:pt x="2191" y="949"/>
                  </a:cubicBezTo>
                  <a:cubicBezTo>
                    <a:pt x="2304" y="927"/>
                    <a:pt x="2395" y="849"/>
                    <a:pt x="2518" y="777"/>
                  </a:cubicBezTo>
                  <a:cubicBezTo>
                    <a:pt x="2655" y="689"/>
                    <a:pt x="2755" y="669"/>
                    <a:pt x="2871" y="692"/>
                  </a:cubicBezTo>
                  <a:cubicBezTo>
                    <a:pt x="2851" y="631"/>
                    <a:pt x="2798" y="575"/>
                    <a:pt x="2663" y="595"/>
                  </a:cubicBezTo>
                  <a:close/>
                  <a:moveTo>
                    <a:pt x="271" y="743"/>
                  </a:moveTo>
                  <a:cubicBezTo>
                    <a:pt x="204" y="770"/>
                    <a:pt x="185" y="717"/>
                    <a:pt x="196" y="659"/>
                  </a:cubicBezTo>
                  <a:cubicBezTo>
                    <a:pt x="206" y="608"/>
                    <a:pt x="273" y="477"/>
                    <a:pt x="462" y="465"/>
                  </a:cubicBezTo>
                  <a:cubicBezTo>
                    <a:pt x="502" y="462"/>
                    <a:pt x="538" y="468"/>
                    <a:pt x="557" y="474"/>
                  </a:cubicBezTo>
                  <a:cubicBezTo>
                    <a:pt x="499" y="557"/>
                    <a:pt x="396" y="685"/>
                    <a:pt x="271" y="743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2CF460DC-B8F7-4F81-AB86-B79D6CC22CF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3" y="-2540"/>
              <a:ext cx="155" cy="178"/>
            </a:xfrm>
            <a:custGeom>
              <a:avLst/>
              <a:gdLst>
                <a:gd name="T0" fmla="*/ 37 w 181"/>
                <a:gd name="T1" fmla="*/ 185 h 207"/>
                <a:gd name="T2" fmla="*/ 151 w 181"/>
                <a:gd name="T3" fmla="*/ 143 h 207"/>
                <a:gd name="T4" fmla="*/ 144 w 181"/>
                <a:gd name="T5" fmla="*/ 22 h 207"/>
                <a:gd name="T6" fmla="*/ 30 w 181"/>
                <a:gd name="T7" fmla="*/ 64 h 207"/>
                <a:gd name="T8" fmla="*/ 37 w 181"/>
                <a:gd name="T9" fmla="*/ 18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207">
                  <a:moveTo>
                    <a:pt x="37" y="185"/>
                  </a:moveTo>
                  <a:cubicBezTo>
                    <a:pt x="70" y="207"/>
                    <a:pt x="121" y="188"/>
                    <a:pt x="151" y="143"/>
                  </a:cubicBezTo>
                  <a:cubicBezTo>
                    <a:pt x="181" y="98"/>
                    <a:pt x="178" y="44"/>
                    <a:pt x="144" y="22"/>
                  </a:cubicBezTo>
                  <a:cubicBezTo>
                    <a:pt x="111" y="0"/>
                    <a:pt x="60" y="19"/>
                    <a:pt x="30" y="64"/>
                  </a:cubicBezTo>
                  <a:cubicBezTo>
                    <a:pt x="0" y="109"/>
                    <a:pt x="3" y="163"/>
                    <a:pt x="37" y="185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E3532DE8-0B89-4FEF-A17B-766E9D8BD86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417" y="-1508"/>
              <a:ext cx="36" cy="148"/>
            </a:xfrm>
            <a:prstGeom prst="rect">
              <a:avLst/>
            </a:pr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24492597-786F-4B2C-84D2-C325F895A4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352" y="-1478"/>
              <a:ext cx="118" cy="118"/>
            </a:xfrm>
            <a:custGeom>
              <a:avLst/>
              <a:gdLst>
                <a:gd name="T0" fmla="*/ 123 w 137"/>
                <a:gd name="T1" fmla="*/ 15 h 137"/>
                <a:gd name="T2" fmla="*/ 137 w 137"/>
                <a:gd name="T3" fmla="*/ 58 h 137"/>
                <a:gd name="T4" fmla="*/ 137 w 137"/>
                <a:gd name="T5" fmla="*/ 137 h 137"/>
                <a:gd name="T6" fmla="*/ 95 w 137"/>
                <a:gd name="T7" fmla="*/ 137 h 137"/>
                <a:gd name="T8" fmla="*/ 95 w 137"/>
                <a:gd name="T9" fmla="*/ 63 h 137"/>
                <a:gd name="T10" fmla="*/ 88 w 137"/>
                <a:gd name="T11" fmla="*/ 41 h 137"/>
                <a:gd name="T12" fmla="*/ 69 w 137"/>
                <a:gd name="T13" fmla="*/ 34 h 137"/>
                <a:gd name="T14" fmla="*/ 49 w 137"/>
                <a:gd name="T15" fmla="*/ 42 h 137"/>
                <a:gd name="T16" fmla="*/ 41 w 137"/>
                <a:gd name="T17" fmla="*/ 65 h 137"/>
                <a:gd name="T18" fmla="*/ 41 w 137"/>
                <a:gd name="T19" fmla="*/ 137 h 137"/>
                <a:gd name="T20" fmla="*/ 0 w 137"/>
                <a:gd name="T21" fmla="*/ 137 h 137"/>
                <a:gd name="T22" fmla="*/ 0 w 137"/>
                <a:gd name="T23" fmla="*/ 1 h 137"/>
                <a:gd name="T24" fmla="*/ 41 w 137"/>
                <a:gd name="T25" fmla="*/ 1 h 137"/>
                <a:gd name="T26" fmla="*/ 41 w 137"/>
                <a:gd name="T27" fmla="*/ 26 h 137"/>
                <a:gd name="T28" fmla="*/ 59 w 137"/>
                <a:gd name="T29" fmla="*/ 7 h 137"/>
                <a:gd name="T30" fmla="*/ 86 w 137"/>
                <a:gd name="T31" fmla="*/ 0 h 137"/>
                <a:gd name="T32" fmla="*/ 123 w 137"/>
                <a:gd name="T33" fmla="*/ 15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7" h="137">
                  <a:moveTo>
                    <a:pt x="123" y="15"/>
                  </a:moveTo>
                  <a:cubicBezTo>
                    <a:pt x="132" y="25"/>
                    <a:pt x="137" y="40"/>
                    <a:pt x="137" y="58"/>
                  </a:cubicBezTo>
                  <a:cubicBezTo>
                    <a:pt x="137" y="137"/>
                    <a:pt x="137" y="137"/>
                    <a:pt x="137" y="137"/>
                  </a:cubicBezTo>
                  <a:cubicBezTo>
                    <a:pt x="95" y="137"/>
                    <a:pt x="95" y="137"/>
                    <a:pt x="95" y="137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5" y="54"/>
                    <a:pt x="93" y="47"/>
                    <a:pt x="88" y="41"/>
                  </a:cubicBezTo>
                  <a:cubicBezTo>
                    <a:pt x="83" y="36"/>
                    <a:pt x="77" y="34"/>
                    <a:pt x="69" y="34"/>
                  </a:cubicBezTo>
                  <a:cubicBezTo>
                    <a:pt x="60" y="34"/>
                    <a:pt x="54" y="37"/>
                    <a:pt x="49" y="42"/>
                  </a:cubicBezTo>
                  <a:cubicBezTo>
                    <a:pt x="44" y="47"/>
                    <a:pt x="41" y="55"/>
                    <a:pt x="41" y="65"/>
                  </a:cubicBezTo>
                  <a:cubicBezTo>
                    <a:pt x="41" y="137"/>
                    <a:pt x="41" y="137"/>
                    <a:pt x="41" y="13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41" y="1"/>
                    <a:pt x="41" y="1"/>
                    <a:pt x="41" y="1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5" y="18"/>
                    <a:pt x="51" y="11"/>
                    <a:pt x="59" y="7"/>
                  </a:cubicBezTo>
                  <a:cubicBezTo>
                    <a:pt x="66" y="2"/>
                    <a:pt x="75" y="0"/>
                    <a:pt x="86" y="0"/>
                  </a:cubicBezTo>
                  <a:cubicBezTo>
                    <a:pt x="101" y="0"/>
                    <a:pt x="114" y="5"/>
                    <a:pt x="123" y="15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1E4AE5AE-7991-4CEC-9E33-DDB87A4DB28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216" y="-1505"/>
              <a:ext cx="75" cy="145"/>
            </a:xfrm>
            <a:custGeom>
              <a:avLst/>
              <a:gdLst>
                <a:gd name="T0" fmla="*/ 88 w 88"/>
                <a:gd name="T1" fmla="*/ 133 h 169"/>
                <a:gd name="T2" fmla="*/ 88 w 88"/>
                <a:gd name="T3" fmla="*/ 169 h 169"/>
                <a:gd name="T4" fmla="*/ 69 w 88"/>
                <a:gd name="T5" fmla="*/ 169 h 169"/>
                <a:gd name="T6" fmla="*/ 32 w 88"/>
                <a:gd name="T7" fmla="*/ 157 h 169"/>
                <a:gd name="T8" fmla="*/ 19 w 88"/>
                <a:gd name="T9" fmla="*/ 118 h 169"/>
                <a:gd name="T10" fmla="*/ 19 w 88"/>
                <a:gd name="T11" fmla="*/ 68 h 169"/>
                <a:gd name="T12" fmla="*/ 0 w 88"/>
                <a:gd name="T13" fmla="*/ 68 h 169"/>
                <a:gd name="T14" fmla="*/ 0 w 88"/>
                <a:gd name="T15" fmla="*/ 33 h 169"/>
                <a:gd name="T16" fmla="*/ 19 w 88"/>
                <a:gd name="T17" fmla="*/ 33 h 169"/>
                <a:gd name="T18" fmla="*/ 19 w 88"/>
                <a:gd name="T19" fmla="*/ 0 h 169"/>
                <a:gd name="T20" fmla="*/ 60 w 88"/>
                <a:gd name="T21" fmla="*/ 0 h 169"/>
                <a:gd name="T22" fmla="*/ 60 w 88"/>
                <a:gd name="T23" fmla="*/ 33 h 169"/>
                <a:gd name="T24" fmla="*/ 87 w 88"/>
                <a:gd name="T25" fmla="*/ 33 h 169"/>
                <a:gd name="T26" fmla="*/ 87 w 88"/>
                <a:gd name="T27" fmla="*/ 68 h 169"/>
                <a:gd name="T28" fmla="*/ 60 w 88"/>
                <a:gd name="T29" fmla="*/ 68 h 169"/>
                <a:gd name="T30" fmla="*/ 60 w 88"/>
                <a:gd name="T31" fmla="*/ 119 h 169"/>
                <a:gd name="T32" fmla="*/ 63 w 88"/>
                <a:gd name="T33" fmla="*/ 130 h 169"/>
                <a:gd name="T34" fmla="*/ 75 w 88"/>
                <a:gd name="T35" fmla="*/ 133 h 169"/>
                <a:gd name="T36" fmla="*/ 88 w 88"/>
                <a:gd name="T37" fmla="*/ 133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8" h="169">
                  <a:moveTo>
                    <a:pt x="88" y="133"/>
                  </a:moveTo>
                  <a:cubicBezTo>
                    <a:pt x="88" y="169"/>
                    <a:pt x="88" y="169"/>
                    <a:pt x="88" y="169"/>
                  </a:cubicBezTo>
                  <a:cubicBezTo>
                    <a:pt x="69" y="169"/>
                    <a:pt x="69" y="169"/>
                    <a:pt x="69" y="169"/>
                  </a:cubicBezTo>
                  <a:cubicBezTo>
                    <a:pt x="53" y="169"/>
                    <a:pt x="41" y="165"/>
                    <a:pt x="32" y="157"/>
                  </a:cubicBezTo>
                  <a:cubicBezTo>
                    <a:pt x="23" y="149"/>
                    <a:pt x="19" y="136"/>
                    <a:pt x="19" y="118"/>
                  </a:cubicBezTo>
                  <a:cubicBezTo>
                    <a:pt x="19" y="68"/>
                    <a:pt x="19" y="68"/>
                    <a:pt x="19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9" y="33"/>
                    <a:pt x="19" y="33"/>
                    <a:pt x="19" y="33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0" y="33"/>
                    <a:pt x="60" y="33"/>
                    <a:pt x="60" y="33"/>
                  </a:cubicBezTo>
                  <a:cubicBezTo>
                    <a:pt x="87" y="33"/>
                    <a:pt x="87" y="33"/>
                    <a:pt x="87" y="33"/>
                  </a:cubicBezTo>
                  <a:cubicBezTo>
                    <a:pt x="87" y="68"/>
                    <a:pt x="87" y="68"/>
                    <a:pt x="87" y="68"/>
                  </a:cubicBezTo>
                  <a:cubicBezTo>
                    <a:pt x="60" y="68"/>
                    <a:pt x="60" y="68"/>
                    <a:pt x="60" y="68"/>
                  </a:cubicBezTo>
                  <a:cubicBezTo>
                    <a:pt x="60" y="119"/>
                    <a:pt x="60" y="119"/>
                    <a:pt x="60" y="119"/>
                  </a:cubicBezTo>
                  <a:cubicBezTo>
                    <a:pt x="60" y="124"/>
                    <a:pt x="61" y="128"/>
                    <a:pt x="63" y="130"/>
                  </a:cubicBezTo>
                  <a:cubicBezTo>
                    <a:pt x="66" y="132"/>
                    <a:pt x="69" y="133"/>
                    <a:pt x="75" y="133"/>
                  </a:cubicBezTo>
                  <a:lnTo>
                    <a:pt x="88" y="133"/>
                  </a:ln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48815A04-4AA0-4427-8B00-5A80BFA60D2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122" y="-1479"/>
              <a:ext cx="117" cy="120"/>
            </a:xfrm>
            <a:custGeom>
              <a:avLst/>
              <a:gdLst>
                <a:gd name="T0" fmla="*/ 134 w 136"/>
                <a:gd name="T1" fmla="*/ 77 h 139"/>
                <a:gd name="T2" fmla="*/ 40 w 136"/>
                <a:gd name="T3" fmla="*/ 77 h 139"/>
                <a:gd name="T4" fmla="*/ 48 w 136"/>
                <a:gd name="T5" fmla="*/ 99 h 139"/>
                <a:gd name="T6" fmla="*/ 66 w 136"/>
                <a:gd name="T7" fmla="*/ 106 h 139"/>
                <a:gd name="T8" fmla="*/ 81 w 136"/>
                <a:gd name="T9" fmla="*/ 101 h 139"/>
                <a:gd name="T10" fmla="*/ 89 w 136"/>
                <a:gd name="T11" fmla="*/ 89 h 139"/>
                <a:gd name="T12" fmla="*/ 133 w 136"/>
                <a:gd name="T13" fmla="*/ 89 h 139"/>
                <a:gd name="T14" fmla="*/ 122 w 136"/>
                <a:gd name="T15" fmla="*/ 115 h 139"/>
                <a:gd name="T16" fmla="*/ 99 w 136"/>
                <a:gd name="T17" fmla="*/ 133 h 139"/>
                <a:gd name="T18" fmla="*/ 68 w 136"/>
                <a:gd name="T19" fmla="*/ 139 h 139"/>
                <a:gd name="T20" fmla="*/ 33 w 136"/>
                <a:gd name="T21" fmla="*/ 131 h 139"/>
                <a:gd name="T22" fmla="*/ 9 w 136"/>
                <a:gd name="T23" fmla="*/ 107 h 139"/>
                <a:gd name="T24" fmla="*/ 0 w 136"/>
                <a:gd name="T25" fmla="*/ 70 h 139"/>
                <a:gd name="T26" fmla="*/ 8 w 136"/>
                <a:gd name="T27" fmla="*/ 33 h 139"/>
                <a:gd name="T28" fmla="*/ 33 w 136"/>
                <a:gd name="T29" fmla="*/ 9 h 139"/>
                <a:gd name="T30" fmla="*/ 68 w 136"/>
                <a:gd name="T31" fmla="*/ 0 h 139"/>
                <a:gd name="T32" fmla="*/ 104 w 136"/>
                <a:gd name="T33" fmla="*/ 9 h 139"/>
                <a:gd name="T34" fmla="*/ 127 w 136"/>
                <a:gd name="T35" fmla="*/ 32 h 139"/>
                <a:gd name="T36" fmla="*/ 136 w 136"/>
                <a:gd name="T37" fmla="*/ 66 h 139"/>
                <a:gd name="T38" fmla="*/ 134 w 136"/>
                <a:gd name="T39" fmla="*/ 77 h 139"/>
                <a:gd name="T40" fmla="*/ 86 w 136"/>
                <a:gd name="T41" fmla="*/ 40 h 139"/>
                <a:gd name="T42" fmla="*/ 68 w 136"/>
                <a:gd name="T43" fmla="*/ 33 h 139"/>
                <a:gd name="T44" fmla="*/ 49 w 136"/>
                <a:gd name="T45" fmla="*/ 40 h 139"/>
                <a:gd name="T46" fmla="*/ 41 w 136"/>
                <a:gd name="T47" fmla="*/ 60 h 139"/>
                <a:gd name="T48" fmla="*/ 94 w 136"/>
                <a:gd name="T49" fmla="*/ 60 h 139"/>
                <a:gd name="T50" fmla="*/ 86 w 136"/>
                <a:gd name="T51" fmla="*/ 4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6" h="139">
                  <a:moveTo>
                    <a:pt x="134" y="77"/>
                  </a:moveTo>
                  <a:cubicBezTo>
                    <a:pt x="40" y="77"/>
                    <a:pt x="40" y="77"/>
                    <a:pt x="40" y="77"/>
                  </a:cubicBezTo>
                  <a:cubicBezTo>
                    <a:pt x="41" y="88"/>
                    <a:pt x="43" y="95"/>
                    <a:pt x="48" y="99"/>
                  </a:cubicBezTo>
                  <a:cubicBezTo>
                    <a:pt x="53" y="104"/>
                    <a:pt x="59" y="106"/>
                    <a:pt x="66" y="106"/>
                  </a:cubicBezTo>
                  <a:cubicBezTo>
                    <a:pt x="72" y="106"/>
                    <a:pt x="77" y="104"/>
                    <a:pt x="81" y="101"/>
                  </a:cubicBezTo>
                  <a:cubicBezTo>
                    <a:pt x="85" y="98"/>
                    <a:pt x="88" y="94"/>
                    <a:pt x="89" y="89"/>
                  </a:cubicBezTo>
                  <a:cubicBezTo>
                    <a:pt x="133" y="89"/>
                    <a:pt x="133" y="89"/>
                    <a:pt x="133" y="89"/>
                  </a:cubicBezTo>
                  <a:cubicBezTo>
                    <a:pt x="132" y="99"/>
                    <a:pt x="128" y="108"/>
                    <a:pt x="122" y="115"/>
                  </a:cubicBezTo>
                  <a:cubicBezTo>
                    <a:pt x="116" y="123"/>
                    <a:pt x="108" y="129"/>
                    <a:pt x="99" y="133"/>
                  </a:cubicBezTo>
                  <a:cubicBezTo>
                    <a:pt x="90" y="137"/>
                    <a:pt x="79" y="139"/>
                    <a:pt x="68" y="139"/>
                  </a:cubicBezTo>
                  <a:cubicBezTo>
                    <a:pt x="55" y="139"/>
                    <a:pt x="43" y="136"/>
                    <a:pt x="33" y="131"/>
                  </a:cubicBezTo>
                  <a:cubicBezTo>
                    <a:pt x="22" y="125"/>
                    <a:pt x="14" y="117"/>
                    <a:pt x="9" y="107"/>
                  </a:cubicBezTo>
                  <a:cubicBezTo>
                    <a:pt x="3" y="96"/>
                    <a:pt x="0" y="84"/>
                    <a:pt x="0" y="70"/>
                  </a:cubicBezTo>
                  <a:cubicBezTo>
                    <a:pt x="0" y="56"/>
                    <a:pt x="3" y="43"/>
                    <a:pt x="8" y="33"/>
                  </a:cubicBezTo>
                  <a:cubicBezTo>
                    <a:pt x="14" y="22"/>
                    <a:pt x="22" y="14"/>
                    <a:pt x="33" y="9"/>
                  </a:cubicBezTo>
                  <a:cubicBezTo>
                    <a:pt x="43" y="3"/>
                    <a:pt x="55" y="0"/>
                    <a:pt x="68" y="0"/>
                  </a:cubicBezTo>
                  <a:cubicBezTo>
                    <a:pt x="81" y="0"/>
                    <a:pt x="93" y="3"/>
                    <a:pt x="104" y="9"/>
                  </a:cubicBezTo>
                  <a:cubicBezTo>
                    <a:pt x="114" y="14"/>
                    <a:pt x="122" y="22"/>
                    <a:pt x="127" y="32"/>
                  </a:cubicBezTo>
                  <a:cubicBezTo>
                    <a:pt x="133" y="42"/>
                    <a:pt x="136" y="53"/>
                    <a:pt x="136" y="66"/>
                  </a:cubicBezTo>
                  <a:cubicBezTo>
                    <a:pt x="136" y="70"/>
                    <a:pt x="135" y="73"/>
                    <a:pt x="134" y="77"/>
                  </a:cubicBezTo>
                  <a:close/>
                  <a:moveTo>
                    <a:pt x="86" y="40"/>
                  </a:moveTo>
                  <a:cubicBezTo>
                    <a:pt x="81" y="35"/>
                    <a:pt x="75" y="33"/>
                    <a:pt x="68" y="33"/>
                  </a:cubicBezTo>
                  <a:cubicBezTo>
                    <a:pt x="60" y="33"/>
                    <a:pt x="54" y="35"/>
                    <a:pt x="49" y="40"/>
                  </a:cubicBezTo>
                  <a:cubicBezTo>
                    <a:pt x="44" y="44"/>
                    <a:pt x="41" y="51"/>
                    <a:pt x="41" y="60"/>
                  </a:cubicBezTo>
                  <a:cubicBezTo>
                    <a:pt x="94" y="60"/>
                    <a:pt x="94" y="60"/>
                    <a:pt x="94" y="60"/>
                  </a:cubicBezTo>
                  <a:cubicBezTo>
                    <a:pt x="94" y="51"/>
                    <a:pt x="91" y="44"/>
                    <a:pt x="86" y="40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5C9A9060-9EDE-4A76-B14E-833D6903622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" y="-1478"/>
              <a:ext cx="76" cy="118"/>
            </a:xfrm>
            <a:custGeom>
              <a:avLst/>
              <a:gdLst>
                <a:gd name="T0" fmla="*/ 62 w 88"/>
                <a:gd name="T1" fmla="*/ 7 h 137"/>
                <a:gd name="T2" fmla="*/ 88 w 88"/>
                <a:gd name="T3" fmla="*/ 0 h 137"/>
                <a:gd name="T4" fmla="*/ 88 w 88"/>
                <a:gd name="T5" fmla="*/ 44 h 137"/>
                <a:gd name="T6" fmla="*/ 76 w 88"/>
                <a:gd name="T7" fmla="*/ 44 h 137"/>
                <a:gd name="T8" fmla="*/ 51 w 88"/>
                <a:gd name="T9" fmla="*/ 51 h 137"/>
                <a:gd name="T10" fmla="*/ 42 w 88"/>
                <a:gd name="T11" fmla="*/ 75 h 137"/>
                <a:gd name="T12" fmla="*/ 42 w 88"/>
                <a:gd name="T13" fmla="*/ 137 h 137"/>
                <a:gd name="T14" fmla="*/ 0 w 88"/>
                <a:gd name="T15" fmla="*/ 137 h 137"/>
                <a:gd name="T16" fmla="*/ 0 w 88"/>
                <a:gd name="T17" fmla="*/ 1 h 137"/>
                <a:gd name="T18" fmla="*/ 42 w 88"/>
                <a:gd name="T19" fmla="*/ 1 h 137"/>
                <a:gd name="T20" fmla="*/ 42 w 88"/>
                <a:gd name="T21" fmla="*/ 27 h 137"/>
                <a:gd name="T22" fmla="*/ 62 w 88"/>
                <a:gd name="T23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" h="137">
                  <a:moveTo>
                    <a:pt x="62" y="7"/>
                  </a:moveTo>
                  <a:cubicBezTo>
                    <a:pt x="70" y="2"/>
                    <a:pt x="79" y="0"/>
                    <a:pt x="88" y="0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65" y="44"/>
                    <a:pt x="57" y="46"/>
                    <a:pt x="51" y="51"/>
                  </a:cubicBezTo>
                  <a:cubicBezTo>
                    <a:pt x="45" y="56"/>
                    <a:pt x="42" y="64"/>
                    <a:pt x="42" y="75"/>
                  </a:cubicBezTo>
                  <a:cubicBezTo>
                    <a:pt x="42" y="137"/>
                    <a:pt x="42" y="137"/>
                    <a:pt x="42" y="13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7" y="18"/>
                    <a:pt x="53" y="12"/>
                    <a:pt x="62" y="7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F7962ADE-7371-4B53-A1D9-368CD91794B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2" y="-1478"/>
              <a:ext cx="117" cy="118"/>
            </a:xfrm>
            <a:custGeom>
              <a:avLst/>
              <a:gdLst>
                <a:gd name="T0" fmla="*/ 123 w 136"/>
                <a:gd name="T1" fmla="*/ 15 h 137"/>
                <a:gd name="T2" fmla="*/ 136 w 136"/>
                <a:gd name="T3" fmla="*/ 58 h 137"/>
                <a:gd name="T4" fmla="*/ 136 w 136"/>
                <a:gd name="T5" fmla="*/ 137 h 137"/>
                <a:gd name="T6" fmla="*/ 95 w 136"/>
                <a:gd name="T7" fmla="*/ 137 h 137"/>
                <a:gd name="T8" fmla="*/ 95 w 136"/>
                <a:gd name="T9" fmla="*/ 63 h 137"/>
                <a:gd name="T10" fmla="*/ 88 w 136"/>
                <a:gd name="T11" fmla="*/ 41 h 137"/>
                <a:gd name="T12" fmla="*/ 69 w 136"/>
                <a:gd name="T13" fmla="*/ 34 h 137"/>
                <a:gd name="T14" fmla="*/ 49 w 136"/>
                <a:gd name="T15" fmla="*/ 42 h 137"/>
                <a:gd name="T16" fmla="*/ 41 w 136"/>
                <a:gd name="T17" fmla="*/ 65 h 137"/>
                <a:gd name="T18" fmla="*/ 41 w 136"/>
                <a:gd name="T19" fmla="*/ 137 h 137"/>
                <a:gd name="T20" fmla="*/ 0 w 136"/>
                <a:gd name="T21" fmla="*/ 137 h 137"/>
                <a:gd name="T22" fmla="*/ 0 w 136"/>
                <a:gd name="T23" fmla="*/ 1 h 137"/>
                <a:gd name="T24" fmla="*/ 41 w 136"/>
                <a:gd name="T25" fmla="*/ 1 h 137"/>
                <a:gd name="T26" fmla="*/ 41 w 136"/>
                <a:gd name="T27" fmla="*/ 26 h 137"/>
                <a:gd name="T28" fmla="*/ 58 w 136"/>
                <a:gd name="T29" fmla="*/ 7 h 137"/>
                <a:gd name="T30" fmla="*/ 86 w 136"/>
                <a:gd name="T31" fmla="*/ 0 h 137"/>
                <a:gd name="T32" fmla="*/ 123 w 136"/>
                <a:gd name="T33" fmla="*/ 15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6" h="137">
                  <a:moveTo>
                    <a:pt x="123" y="15"/>
                  </a:moveTo>
                  <a:cubicBezTo>
                    <a:pt x="132" y="25"/>
                    <a:pt x="136" y="40"/>
                    <a:pt x="136" y="58"/>
                  </a:cubicBezTo>
                  <a:cubicBezTo>
                    <a:pt x="136" y="137"/>
                    <a:pt x="136" y="137"/>
                    <a:pt x="136" y="137"/>
                  </a:cubicBezTo>
                  <a:cubicBezTo>
                    <a:pt x="95" y="137"/>
                    <a:pt x="95" y="137"/>
                    <a:pt x="95" y="137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5" y="54"/>
                    <a:pt x="92" y="47"/>
                    <a:pt x="88" y="41"/>
                  </a:cubicBezTo>
                  <a:cubicBezTo>
                    <a:pt x="83" y="36"/>
                    <a:pt x="76" y="34"/>
                    <a:pt x="69" y="34"/>
                  </a:cubicBezTo>
                  <a:cubicBezTo>
                    <a:pt x="60" y="34"/>
                    <a:pt x="53" y="37"/>
                    <a:pt x="49" y="42"/>
                  </a:cubicBezTo>
                  <a:cubicBezTo>
                    <a:pt x="44" y="47"/>
                    <a:pt x="41" y="55"/>
                    <a:pt x="41" y="65"/>
                  </a:cubicBezTo>
                  <a:cubicBezTo>
                    <a:pt x="41" y="137"/>
                    <a:pt x="41" y="137"/>
                    <a:pt x="41" y="13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41" y="1"/>
                    <a:pt x="41" y="1"/>
                    <a:pt x="41" y="1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5" y="18"/>
                    <a:pt x="51" y="11"/>
                    <a:pt x="58" y="7"/>
                  </a:cubicBezTo>
                  <a:cubicBezTo>
                    <a:pt x="66" y="2"/>
                    <a:pt x="75" y="0"/>
                    <a:pt x="86" y="0"/>
                  </a:cubicBezTo>
                  <a:cubicBezTo>
                    <a:pt x="101" y="0"/>
                    <a:pt x="113" y="5"/>
                    <a:pt x="123" y="15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CE28E402-E1C8-49AF-9DE7-9822D1C2D79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2" y="-1479"/>
              <a:ext cx="116" cy="120"/>
            </a:xfrm>
            <a:custGeom>
              <a:avLst/>
              <a:gdLst>
                <a:gd name="T0" fmla="*/ 134 w 135"/>
                <a:gd name="T1" fmla="*/ 77 h 139"/>
                <a:gd name="T2" fmla="*/ 40 w 135"/>
                <a:gd name="T3" fmla="*/ 77 h 139"/>
                <a:gd name="T4" fmla="*/ 48 w 135"/>
                <a:gd name="T5" fmla="*/ 99 h 139"/>
                <a:gd name="T6" fmla="*/ 66 w 135"/>
                <a:gd name="T7" fmla="*/ 106 h 139"/>
                <a:gd name="T8" fmla="*/ 81 w 135"/>
                <a:gd name="T9" fmla="*/ 101 h 139"/>
                <a:gd name="T10" fmla="*/ 89 w 135"/>
                <a:gd name="T11" fmla="*/ 89 h 139"/>
                <a:gd name="T12" fmla="*/ 133 w 135"/>
                <a:gd name="T13" fmla="*/ 89 h 139"/>
                <a:gd name="T14" fmla="*/ 121 w 135"/>
                <a:gd name="T15" fmla="*/ 115 h 139"/>
                <a:gd name="T16" fmla="*/ 99 w 135"/>
                <a:gd name="T17" fmla="*/ 133 h 139"/>
                <a:gd name="T18" fmla="*/ 68 w 135"/>
                <a:gd name="T19" fmla="*/ 139 h 139"/>
                <a:gd name="T20" fmla="*/ 32 w 135"/>
                <a:gd name="T21" fmla="*/ 131 h 139"/>
                <a:gd name="T22" fmla="*/ 8 w 135"/>
                <a:gd name="T23" fmla="*/ 107 h 139"/>
                <a:gd name="T24" fmla="*/ 0 w 135"/>
                <a:gd name="T25" fmla="*/ 70 h 139"/>
                <a:gd name="T26" fmla="*/ 8 w 135"/>
                <a:gd name="T27" fmla="*/ 33 h 139"/>
                <a:gd name="T28" fmla="*/ 32 w 135"/>
                <a:gd name="T29" fmla="*/ 9 h 139"/>
                <a:gd name="T30" fmla="*/ 68 w 135"/>
                <a:gd name="T31" fmla="*/ 0 h 139"/>
                <a:gd name="T32" fmla="*/ 103 w 135"/>
                <a:gd name="T33" fmla="*/ 9 h 139"/>
                <a:gd name="T34" fmla="*/ 127 w 135"/>
                <a:gd name="T35" fmla="*/ 32 h 139"/>
                <a:gd name="T36" fmla="*/ 135 w 135"/>
                <a:gd name="T37" fmla="*/ 66 h 139"/>
                <a:gd name="T38" fmla="*/ 134 w 135"/>
                <a:gd name="T39" fmla="*/ 77 h 139"/>
                <a:gd name="T40" fmla="*/ 86 w 135"/>
                <a:gd name="T41" fmla="*/ 40 h 139"/>
                <a:gd name="T42" fmla="*/ 68 w 135"/>
                <a:gd name="T43" fmla="*/ 33 h 139"/>
                <a:gd name="T44" fmla="*/ 49 w 135"/>
                <a:gd name="T45" fmla="*/ 40 h 139"/>
                <a:gd name="T46" fmla="*/ 40 w 135"/>
                <a:gd name="T47" fmla="*/ 60 h 139"/>
                <a:gd name="T48" fmla="*/ 93 w 135"/>
                <a:gd name="T49" fmla="*/ 60 h 139"/>
                <a:gd name="T50" fmla="*/ 86 w 135"/>
                <a:gd name="T51" fmla="*/ 4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5" h="139">
                  <a:moveTo>
                    <a:pt x="134" y="77"/>
                  </a:moveTo>
                  <a:cubicBezTo>
                    <a:pt x="40" y="77"/>
                    <a:pt x="40" y="77"/>
                    <a:pt x="40" y="77"/>
                  </a:cubicBezTo>
                  <a:cubicBezTo>
                    <a:pt x="41" y="88"/>
                    <a:pt x="43" y="95"/>
                    <a:pt x="48" y="99"/>
                  </a:cubicBezTo>
                  <a:cubicBezTo>
                    <a:pt x="53" y="104"/>
                    <a:pt x="59" y="106"/>
                    <a:pt x="66" y="106"/>
                  </a:cubicBezTo>
                  <a:cubicBezTo>
                    <a:pt x="72" y="106"/>
                    <a:pt x="77" y="104"/>
                    <a:pt x="81" y="101"/>
                  </a:cubicBezTo>
                  <a:cubicBezTo>
                    <a:pt x="85" y="98"/>
                    <a:pt x="88" y="94"/>
                    <a:pt x="89" y="89"/>
                  </a:cubicBezTo>
                  <a:cubicBezTo>
                    <a:pt x="133" y="89"/>
                    <a:pt x="133" y="89"/>
                    <a:pt x="133" y="89"/>
                  </a:cubicBezTo>
                  <a:cubicBezTo>
                    <a:pt x="131" y="99"/>
                    <a:pt x="127" y="108"/>
                    <a:pt x="121" y="115"/>
                  </a:cubicBezTo>
                  <a:cubicBezTo>
                    <a:pt x="116" y="123"/>
                    <a:pt x="108" y="129"/>
                    <a:pt x="99" y="133"/>
                  </a:cubicBezTo>
                  <a:cubicBezTo>
                    <a:pt x="89" y="137"/>
                    <a:pt x="79" y="139"/>
                    <a:pt x="68" y="139"/>
                  </a:cubicBezTo>
                  <a:cubicBezTo>
                    <a:pt x="55" y="139"/>
                    <a:pt x="43" y="136"/>
                    <a:pt x="32" y="131"/>
                  </a:cubicBezTo>
                  <a:cubicBezTo>
                    <a:pt x="22" y="125"/>
                    <a:pt x="14" y="117"/>
                    <a:pt x="8" y="107"/>
                  </a:cubicBezTo>
                  <a:cubicBezTo>
                    <a:pt x="2" y="96"/>
                    <a:pt x="0" y="84"/>
                    <a:pt x="0" y="70"/>
                  </a:cubicBezTo>
                  <a:cubicBezTo>
                    <a:pt x="0" y="56"/>
                    <a:pt x="2" y="43"/>
                    <a:pt x="8" y="33"/>
                  </a:cubicBezTo>
                  <a:cubicBezTo>
                    <a:pt x="14" y="22"/>
                    <a:pt x="22" y="14"/>
                    <a:pt x="32" y="9"/>
                  </a:cubicBezTo>
                  <a:cubicBezTo>
                    <a:pt x="43" y="3"/>
                    <a:pt x="55" y="0"/>
                    <a:pt x="68" y="0"/>
                  </a:cubicBezTo>
                  <a:cubicBezTo>
                    <a:pt x="81" y="0"/>
                    <a:pt x="93" y="3"/>
                    <a:pt x="103" y="9"/>
                  </a:cubicBezTo>
                  <a:cubicBezTo>
                    <a:pt x="113" y="14"/>
                    <a:pt x="121" y="22"/>
                    <a:pt x="127" y="32"/>
                  </a:cubicBezTo>
                  <a:cubicBezTo>
                    <a:pt x="133" y="42"/>
                    <a:pt x="135" y="53"/>
                    <a:pt x="135" y="66"/>
                  </a:cubicBezTo>
                  <a:cubicBezTo>
                    <a:pt x="135" y="70"/>
                    <a:pt x="135" y="73"/>
                    <a:pt x="134" y="77"/>
                  </a:cubicBezTo>
                  <a:close/>
                  <a:moveTo>
                    <a:pt x="86" y="40"/>
                  </a:moveTo>
                  <a:cubicBezTo>
                    <a:pt x="81" y="35"/>
                    <a:pt x="75" y="33"/>
                    <a:pt x="68" y="33"/>
                  </a:cubicBezTo>
                  <a:cubicBezTo>
                    <a:pt x="60" y="33"/>
                    <a:pt x="54" y="35"/>
                    <a:pt x="49" y="40"/>
                  </a:cubicBezTo>
                  <a:cubicBezTo>
                    <a:pt x="44" y="44"/>
                    <a:pt x="41" y="51"/>
                    <a:pt x="40" y="60"/>
                  </a:cubicBezTo>
                  <a:cubicBezTo>
                    <a:pt x="93" y="60"/>
                    <a:pt x="93" y="60"/>
                    <a:pt x="93" y="60"/>
                  </a:cubicBezTo>
                  <a:cubicBezTo>
                    <a:pt x="93" y="51"/>
                    <a:pt x="91" y="44"/>
                    <a:pt x="86" y="40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85851A1C-2114-461F-B3CE-A17F000982A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2" y="-1505"/>
              <a:ext cx="75" cy="145"/>
            </a:xfrm>
            <a:custGeom>
              <a:avLst/>
              <a:gdLst>
                <a:gd name="T0" fmla="*/ 88 w 88"/>
                <a:gd name="T1" fmla="*/ 133 h 169"/>
                <a:gd name="T2" fmla="*/ 88 w 88"/>
                <a:gd name="T3" fmla="*/ 169 h 169"/>
                <a:gd name="T4" fmla="*/ 69 w 88"/>
                <a:gd name="T5" fmla="*/ 169 h 169"/>
                <a:gd name="T6" fmla="*/ 32 w 88"/>
                <a:gd name="T7" fmla="*/ 157 h 169"/>
                <a:gd name="T8" fmla="*/ 19 w 88"/>
                <a:gd name="T9" fmla="*/ 118 h 169"/>
                <a:gd name="T10" fmla="*/ 19 w 88"/>
                <a:gd name="T11" fmla="*/ 68 h 169"/>
                <a:gd name="T12" fmla="*/ 0 w 88"/>
                <a:gd name="T13" fmla="*/ 68 h 169"/>
                <a:gd name="T14" fmla="*/ 0 w 88"/>
                <a:gd name="T15" fmla="*/ 33 h 169"/>
                <a:gd name="T16" fmla="*/ 19 w 88"/>
                <a:gd name="T17" fmla="*/ 33 h 169"/>
                <a:gd name="T18" fmla="*/ 19 w 88"/>
                <a:gd name="T19" fmla="*/ 0 h 169"/>
                <a:gd name="T20" fmla="*/ 60 w 88"/>
                <a:gd name="T21" fmla="*/ 0 h 169"/>
                <a:gd name="T22" fmla="*/ 60 w 88"/>
                <a:gd name="T23" fmla="*/ 33 h 169"/>
                <a:gd name="T24" fmla="*/ 87 w 88"/>
                <a:gd name="T25" fmla="*/ 33 h 169"/>
                <a:gd name="T26" fmla="*/ 87 w 88"/>
                <a:gd name="T27" fmla="*/ 68 h 169"/>
                <a:gd name="T28" fmla="*/ 60 w 88"/>
                <a:gd name="T29" fmla="*/ 68 h 169"/>
                <a:gd name="T30" fmla="*/ 60 w 88"/>
                <a:gd name="T31" fmla="*/ 119 h 169"/>
                <a:gd name="T32" fmla="*/ 63 w 88"/>
                <a:gd name="T33" fmla="*/ 130 h 169"/>
                <a:gd name="T34" fmla="*/ 74 w 88"/>
                <a:gd name="T35" fmla="*/ 133 h 169"/>
                <a:gd name="T36" fmla="*/ 88 w 88"/>
                <a:gd name="T37" fmla="*/ 133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8" h="169">
                  <a:moveTo>
                    <a:pt x="88" y="133"/>
                  </a:moveTo>
                  <a:cubicBezTo>
                    <a:pt x="88" y="169"/>
                    <a:pt x="88" y="169"/>
                    <a:pt x="88" y="169"/>
                  </a:cubicBezTo>
                  <a:cubicBezTo>
                    <a:pt x="69" y="169"/>
                    <a:pt x="69" y="169"/>
                    <a:pt x="69" y="169"/>
                  </a:cubicBezTo>
                  <a:cubicBezTo>
                    <a:pt x="53" y="169"/>
                    <a:pt x="41" y="165"/>
                    <a:pt x="32" y="157"/>
                  </a:cubicBezTo>
                  <a:cubicBezTo>
                    <a:pt x="23" y="149"/>
                    <a:pt x="19" y="136"/>
                    <a:pt x="19" y="118"/>
                  </a:cubicBezTo>
                  <a:cubicBezTo>
                    <a:pt x="19" y="68"/>
                    <a:pt x="19" y="68"/>
                    <a:pt x="19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9" y="33"/>
                    <a:pt x="19" y="33"/>
                    <a:pt x="19" y="33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0" y="33"/>
                    <a:pt x="60" y="33"/>
                    <a:pt x="60" y="33"/>
                  </a:cubicBezTo>
                  <a:cubicBezTo>
                    <a:pt x="87" y="33"/>
                    <a:pt x="87" y="33"/>
                    <a:pt x="87" y="33"/>
                  </a:cubicBezTo>
                  <a:cubicBezTo>
                    <a:pt x="87" y="68"/>
                    <a:pt x="87" y="68"/>
                    <a:pt x="87" y="68"/>
                  </a:cubicBezTo>
                  <a:cubicBezTo>
                    <a:pt x="60" y="68"/>
                    <a:pt x="60" y="68"/>
                    <a:pt x="60" y="68"/>
                  </a:cubicBezTo>
                  <a:cubicBezTo>
                    <a:pt x="60" y="119"/>
                    <a:pt x="60" y="119"/>
                    <a:pt x="60" y="119"/>
                  </a:cubicBezTo>
                  <a:cubicBezTo>
                    <a:pt x="60" y="124"/>
                    <a:pt x="61" y="128"/>
                    <a:pt x="63" y="130"/>
                  </a:cubicBezTo>
                  <a:cubicBezTo>
                    <a:pt x="66" y="132"/>
                    <a:pt x="69" y="133"/>
                    <a:pt x="74" y="133"/>
                  </a:cubicBezTo>
                  <a:lnTo>
                    <a:pt x="88" y="133"/>
                  </a:ln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5C4F2157-8C04-49EC-B858-845EAC29051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417" y="-1220"/>
              <a:ext cx="197" cy="118"/>
            </a:xfrm>
            <a:custGeom>
              <a:avLst/>
              <a:gdLst>
                <a:gd name="T0" fmla="*/ 215 w 229"/>
                <a:gd name="T1" fmla="*/ 16 h 137"/>
                <a:gd name="T2" fmla="*/ 229 w 229"/>
                <a:gd name="T3" fmla="*/ 59 h 137"/>
                <a:gd name="T4" fmla="*/ 229 w 229"/>
                <a:gd name="T5" fmla="*/ 137 h 137"/>
                <a:gd name="T6" fmla="*/ 188 w 229"/>
                <a:gd name="T7" fmla="*/ 137 h 137"/>
                <a:gd name="T8" fmla="*/ 188 w 229"/>
                <a:gd name="T9" fmla="*/ 63 h 137"/>
                <a:gd name="T10" fmla="*/ 181 w 229"/>
                <a:gd name="T11" fmla="*/ 43 h 137"/>
                <a:gd name="T12" fmla="*/ 162 w 229"/>
                <a:gd name="T13" fmla="*/ 36 h 137"/>
                <a:gd name="T14" fmla="*/ 142 w 229"/>
                <a:gd name="T15" fmla="*/ 44 h 137"/>
                <a:gd name="T16" fmla="*/ 135 w 229"/>
                <a:gd name="T17" fmla="*/ 65 h 137"/>
                <a:gd name="T18" fmla="*/ 135 w 229"/>
                <a:gd name="T19" fmla="*/ 137 h 137"/>
                <a:gd name="T20" fmla="*/ 94 w 229"/>
                <a:gd name="T21" fmla="*/ 137 h 137"/>
                <a:gd name="T22" fmla="*/ 94 w 229"/>
                <a:gd name="T23" fmla="*/ 63 h 137"/>
                <a:gd name="T24" fmla="*/ 87 w 229"/>
                <a:gd name="T25" fmla="*/ 43 h 137"/>
                <a:gd name="T26" fmla="*/ 68 w 229"/>
                <a:gd name="T27" fmla="*/ 36 h 137"/>
                <a:gd name="T28" fmla="*/ 49 w 229"/>
                <a:gd name="T29" fmla="*/ 44 h 137"/>
                <a:gd name="T30" fmla="*/ 41 w 229"/>
                <a:gd name="T31" fmla="*/ 65 h 137"/>
                <a:gd name="T32" fmla="*/ 41 w 229"/>
                <a:gd name="T33" fmla="*/ 137 h 137"/>
                <a:gd name="T34" fmla="*/ 0 w 229"/>
                <a:gd name="T35" fmla="*/ 137 h 137"/>
                <a:gd name="T36" fmla="*/ 0 w 229"/>
                <a:gd name="T37" fmla="*/ 2 h 137"/>
                <a:gd name="T38" fmla="*/ 41 w 229"/>
                <a:gd name="T39" fmla="*/ 2 h 137"/>
                <a:gd name="T40" fmla="*/ 41 w 229"/>
                <a:gd name="T41" fmla="*/ 25 h 137"/>
                <a:gd name="T42" fmla="*/ 58 w 229"/>
                <a:gd name="T43" fmla="*/ 7 h 137"/>
                <a:gd name="T44" fmla="*/ 84 w 229"/>
                <a:gd name="T45" fmla="*/ 0 h 137"/>
                <a:gd name="T46" fmla="*/ 111 w 229"/>
                <a:gd name="T47" fmla="*/ 7 h 137"/>
                <a:gd name="T48" fmla="*/ 129 w 229"/>
                <a:gd name="T49" fmla="*/ 28 h 137"/>
                <a:gd name="T50" fmla="*/ 148 w 229"/>
                <a:gd name="T51" fmla="*/ 8 h 137"/>
                <a:gd name="T52" fmla="*/ 175 w 229"/>
                <a:gd name="T53" fmla="*/ 0 h 137"/>
                <a:gd name="T54" fmla="*/ 215 w 229"/>
                <a:gd name="T55" fmla="*/ 1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29" h="137">
                  <a:moveTo>
                    <a:pt x="215" y="16"/>
                  </a:moveTo>
                  <a:cubicBezTo>
                    <a:pt x="224" y="26"/>
                    <a:pt x="229" y="40"/>
                    <a:pt x="229" y="59"/>
                  </a:cubicBezTo>
                  <a:cubicBezTo>
                    <a:pt x="229" y="137"/>
                    <a:pt x="229" y="137"/>
                    <a:pt x="229" y="137"/>
                  </a:cubicBezTo>
                  <a:cubicBezTo>
                    <a:pt x="188" y="137"/>
                    <a:pt x="188" y="137"/>
                    <a:pt x="188" y="137"/>
                  </a:cubicBezTo>
                  <a:cubicBezTo>
                    <a:pt x="188" y="63"/>
                    <a:pt x="188" y="63"/>
                    <a:pt x="188" y="63"/>
                  </a:cubicBezTo>
                  <a:cubicBezTo>
                    <a:pt x="188" y="55"/>
                    <a:pt x="185" y="48"/>
                    <a:pt x="181" y="43"/>
                  </a:cubicBezTo>
                  <a:cubicBezTo>
                    <a:pt x="176" y="39"/>
                    <a:pt x="170" y="36"/>
                    <a:pt x="162" y="36"/>
                  </a:cubicBezTo>
                  <a:cubicBezTo>
                    <a:pt x="154" y="36"/>
                    <a:pt x="147" y="39"/>
                    <a:pt x="142" y="44"/>
                  </a:cubicBezTo>
                  <a:cubicBezTo>
                    <a:pt x="138" y="49"/>
                    <a:pt x="135" y="56"/>
                    <a:pt x="135" y="65"/>
                  </a:cubicBezTo>
                  <a:cubicBezTo>
                    <a:pt x="135" y="137"/>
                    <a:pt x="135" y="137"/>
                    <a:pt x="135" y="137"/>
                  </a:cubicBezTo>
                  <a:cubicBezTo>
                    <a:pt x="94" y="137"/>
                    <a:pt x="94" y="137"/>
                    <a:pt x="94" y="137"/>
                  </a:cubicBezTo>
                  <a:cubicBezTo>
                    <a:pt x="94" y="63"/>
                    <a:pt x="94" y="63"/>
                    <a:pt x="94" y="63"/>
                  </a:cubicBezTo>
                  <a:cubicBezTo>
                    <a:pt x="94" y="55"/>
                    <a:pt x="92" y="48"/>
                    <a:pt x="87" y="43"/>
                  </a:cubicBezTo>
                  <a:cubicBezTo>
                    <a:pt x="82" y="39"/>
                    <a:pt x="76" y="36"/>
                    <a:pt x="68" y="36"/>
                  </a:cubicBezTo>
                  <a:cubicBezTo>
                    <a:pt x="60" y="36"/>
                    <a:pt x="53" y="39"/>
                    <a:pt x="49" y="44"/>
                  </a:cubicBezTo>
                  <a:cubicBezTo>
                    <a:pt x="44" y="49"/>
                    <a:pt x="41" y="56"/>
                    <a:pt x="41" y="65"/>
                  </a:cubicBezTo>
                  <a:cubicBezTo>
                    <a:pt x="41" y="137"/>
                    <a:pt x="41" y="137"/>
                    <a:pt x="41" y="13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1" y="2"/>
                    <a:pt x="41" y="2"/>
                    <a:pt x="41" y="2"/>
                  </a:cubicBezTo>
                  <a:cubicBezTo>
                    <a:pt x="41" y="25"/>
                    <a:pt x="41" y="25"/>
                    <a:pt x="41" y="25"/>
                  </a:cubicBezTo>
                  <a:cubicBezTo>
                    <a:pt x="45" y="17"/>
                    <a:pt x="50" y="11"/>
                    <a:pt x="58" y="7"/>
                  </a:cubicBezTo>
                  <a:cubicBezTo>
                    <a:pt x="65" y="2"/>
                    <a:pt x="74" y="0"/>
                    <a:pt x="84" y="0"/>
                  </a:cubicBezTo>
                  <a:cubicBezTo>
                    <a:pt x="94" y="0"/>
                    <a:pt x="103" y="3"/>
                    <a:pt x="111" y="7"/>
                  </a:cubicBezTo>
                  <a:cubicBezTo>
                    <a:pt x="119" y="12"/>
                    <a:pt x="125" y="19"/>
                    <a:pt x="129" y="28"/>
                  </a:cubicBezTo>
                  <a:cubicBezTo>
                    <a:pt x="134" y="20"/>
                    <a:pt x="140" y="13"/>
                    <a:pt x="148" y="8"/>
                  </a:cubicBezTo>
                  <a:cubicBezTo>
                    <a:pt x="156" y="3"/>
                    <a:pt x="166" y="0"/>
                    <a:pt x="175" y="0"/>
                  </a:cubicBezTo>
                  <a:cubicBezTo>
                    <a:pt x="192" y="0"/>
                    <a:pt x="205" y="5"/>
                    <a:pt x="215" y="16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9C6392B4-DCB7-47C1-9F7C-765AC0E7F17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197" y="-1220"/>
              <a:ext cx="123" cy="120"/>
            </a:xfrm>
            <a:custGeom>
              <a:avLst/>
              <a:gdLst>
                <a:gd name="T0" fmla="*/ 85 w 143"/>
                <a:gd name="T1" fmla="*/ 7 h 139"/>
                <a:gd name="T2" fmla="*/ 101 w 143"/>
                <a:gd name="T3" fmla="*/ 26 h 139"/>
                <a:gd name="T4" fmla="*/ 101 w 143"/>
                <a:gd name="T5" fmla="*/ 2 h 139"/>
                <a:gd name="T6" fmla="*/ 143 w 143"/>
                <a:gd name="T7" fmla="*/ 2 h 139"/>
                <a:gd name="T8" fmla="*/ 143 w 143"/>
                <a:gd name="T9" fmla="*/ 137 h 139"/>
                <a:gd name="T10" fmla="*/ 101 w 143"/>
                <a:gd name="T11" fmla="*/ 137 h 139"/>
                <a:gd name="T12" fmla="*/ 101 w 143"/>
                <a:gd name="T13" fmla="*/ 113 h 139"/>
                <a:gd name="T14" fmla="*/ 85 w 143"/>
                <a:gd name="T15" fmla="*/ 132 h 139"/>
                <a:gd name="T16" fmla="*/ 58 w 143"/>
                <a:gd name="T17" fmla="*/ 139 h 139"/>
                <a:gd name="T18" fmla="*/ 28 w 143"/>
                <a:gd name="T19" fmla="*/ 131 h 139"/>
                <a:gd name="T20" fmla="*/ 7 w 143"/>
                <a:gd name="T21" fmla="*/ 106 h 139"/>
                <a:gd name="T22" fmla="*/ 0 w 143"/>
                <a:gd name="T23" fmla="*/ 70 h 139"/>
                <a:gd name="T24" fmla="*/ 7 w 143"/>
                <a:gd name="T25" fmla="*/ 32 h 139"/>
                <a:gd name="T26" fmla="*/ 28 w 143"/>
                <a:gd name="T27" fmla="*/ 8 h 139"/>
                <a:gd name="T28" fmla="*/ 58 w 143"/>
                <a:gd name="T29" fmla="*/ 0 h 139"/>
                <a:gd name="T30" fmla="*/ 85 w 143"/>
                <a:gd name="T31" fmla="*/ 7 h 139"/>
                <a:gd name="T32" fmla="*/ 50 w 143"/>
                <a:gd name="T33" fmla="*/ 45 h 139"/>
                <a:gd name="T34" fmla="*/ 42 w 143"/>
                <a:gd name="T35" fmla="*/ 70 h 139"/>
                <a:gd name="T36" fmla="*/ 50 w 143"/>
                <a:gd name="T37" fmla="*/ 94 h 139"/>
                <a:gd name="T38" fmla="*/ 71 w 143"/>
                <a:gd name="T39" fmla="*/ 103 h 139"/>
                <a:gd name="T40" fmla="*/ 93 w 143"/>
                <a:gd name="T41" fmla="*/ 94 h 139"/>
                <a:gd name="T42" fmla="*/ 101 w 143"/>
                <a:gd name="T43" fmla="*/ 70 h 139"/>
                <a:gd name="T44" fmla="*/ 93 w 143"/>
                <a:gd name="T45" fmla="*/ 45 h 139"/>
                <a:gd name="T46" fmla="*/ 71 w 143"/>
                <a:gd name="T47" fmla="*/ 37 h 139"/>
                <a:gd name="T48" fmla="*/ 50 w 143"/>
                <a:gd name="T49" fmla="*/ 4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3" h="139">
                  <a:moveTo>
                    <a:pt x="85" y="7"/>
                  </a:moveTo>
                  <a:cubicBezTo>
                    <a:pt x="92" y="12"/>
                    <a:pt x="98" y="18"/>
                    <a:pt x="101" y="26"/>
                  </a:cubicBezTo>
                  <a:cubicBezTo>
                    <a:pt x="101" y="2"/>
                    <a:pt x="101" y="2"/>
                    <a:pt x="101" y="2"/>
                  </a:cubicBezTo>
                  <a:cubicBezTo>
                    <a:pt x="143" y="2"/>
                    <a:pt x="143" y="2"/>
                    <a:pt x="143" y="2"/>
                  </a:cubicBezTo>
                  <a:cubicBezTo>
                    <a:pt x="143" y="137"/>
                    <a:pt x="143" y="137"/>
                    <a:pt x="143" y="137"/>
                  </a:cubicBezTo>
                  <a:cubicBezTo>
                    <a:pt x="101" y="137"/>
                    <a:pt x="101" y="137"/>
                    <a:pt x="101" y="137"/>
                  </a:cubicBezTo>
                  <a:cubicBezTo>
                    <a:pt x="101" y="113"/>
                    <a:pt x="101" y="113"/>
                    <a:pt x="101" y="113"/>
                  </a:cubicBezTo>
                  <a:cubicBezTo>
                    <a:pt x="98" y="121"/>
                    <a:pt x="92" y="127"/>
                    <a:pt x="85" y="132"/>
                  </a:cubicBezTo>
                  <a:cubicBezTo>
                    <a:pt x="77" y="137"/>
                    <a:pt x="68" y="139"/>
                    <a:pt x="58" y="139"/>
                  </a:cubicBezTo>
                  <a:cubicBezTo>
                    <a:pt x="47" y="139"/>
                    <a:pt x="37" y="136"/>
                    <a:pt x="28" y="131"/>
                  </a:cubicBezTo>
                  <a:cubicBezTo>
                    <a:pt x="19" y="125"/>
                    <a:pt x="12" y="117"/>
                    <a:pt x="7" y="106"/>
                  </a:cubicBezTo>
                  <a:cubicBezTo>
                    <a:pt x="2" y="96"/>
                    <a:pt x="0" y="84"/>
                    <a:pt x="0" y="70"/>
                  </a:cubicBezTo>
                  <a:cubicBezTo>
                    <a:pt x="0" y="55"/>
                    <a:pt x="2" y="43"/>
                    <a:pt x="7" y="32"/>
                  </a:cubicBezTo>
                  <a:cubicBezTo>
                    <a:pt x="12" y="22"/>
                    <a:pt x="19" y="14"/>
                    <a:pt x="28" y="8"/>
                  </a:cubicBezTo>
                  <a:cubicBezTo>
                    <a:pt x="37" y="3"/>
                    <a:pt x="47" y="0"/>
                    <a:pt x="58" y="0"/>
                  </a:cubicBezTo>
                  <a:cubicBezTo>
                    <a:pt x="68" y="0"/>
                    <a:pt x="77" y="2"/>
                    <a:pt x="85" y="7"/>
                  </a:cubicBezTo>
                  <a:close/>
                  <a:moveTo>
                    <a:pt x="50" y="45"/>
                  </a:moveTo>
                  <a:cubicBezTo>
                    <a:pt x="45" y="51"/>
                    <a:pt x="42" y="59"/>
                    <a:pt x="42" y="70"/>
                  </a:cubicBezTo>
                  <a:cubicBezTo>
                    <a:pt x="42" y="80"/>
                    <a:pt x="45" y="88"/>
                    <a:pt x="50" y="94"/>
                  </a:cubicBezTo>
                  <a:cubicBezTo>
                    <a:pt x="55" y="100"/>
                    <a:pt x="63" y="103"/>
                    <a:pt x="71" y="103"/>
                  </a:cubicBezTo>
                  <a:cubicBezTo>
                    <a:pt x="80" y="103"/>
                    <a:pt x="87" y="100"/>
                    <a:pt x="93" y="94"/>
                  </a:cubicBezTo>
                  <a:cubicBezTo>
                    <a:pt x="99" y="88"/>
                    <a:pt x="101" y="80"/>
                    <a:pt x="101" y="70"/>
                  </a:cubicBezTo>
                  <a:cubicBezTo>
                    <a:pt x="101" y="59"/>
                    <a:pt x="99" y="51"/>
                    <a:pt x="93" y="45"/>
                  </a:cubicBezTo>
                  <a:cubicBezTo>
                    <a:pt x="87" y="39"/>
                    <a:pt x="80" y="37"/>
                    <a:pt x="71" y="37"/>
                  </a:cubicBezTo>
                  <a:cubicBezTo>
                    <a:pt x="63" y="37"/>
                    <a:pt x="55" y="39"/>
                    <a:pt x="50" y="45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72F8F727-D6F9-4137-BDD6-AE14A44C915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52" y="-1256"/>
              <a:ext cx="123" cy="156"/>
            </a:xfrm>
            <a:custGeom>
              <a:avLst/>
              <a:gdLst>
                <a:gd name="T0" fmla="*/ 85 w 143"/>
                <a:gd name="T1" fmla="*/ 49 h 181"/>
                <a:gd name="T2" fmla="*/ 102 w 143"/>
                <a:gd name="T3" fmla="*/ 68 h 181"/>
                <a:gd name="T4" fmla="*/ 102 w 143"/>
                <a:gd name="T5" fmla="*/ 0 h 181"/>
                <a:gd name="T6" fmla="*/ 143 w 143"/>
                <a:gd name="T7" fmla="*/ 0 h 181"/>
                <a:gd name="T8" fmla="*/ 143 w 143"/>
                <a:gd name="T9" fmla="*/ 179 h 181"/>
                <a:gd name="T10" fmla="*/ 102 w 143"/>
                <a:gd name="T11" fmla="*/ 179 h 181"/>
                <a:gd name="T12" fmla="*/ 102 w 143"/>
                <a:gd name="T13" fmla="*/ 155 h 181"/>
                <a:gd name="T14" fmla="*/ 85 w 143"/>
                <a:gd name="T15" fmla="*/ 174 h 181"/>
                <a:gd name="T16" fmla="*/ 59 w 143"/>
                <a:gd name="T17" fmla="*/ 181 h 181"/>
                <a:gd name="T18" fmla="*/ 29 w 143"/>
                <a:gd name="T19" fmla="*/ 173 h 181"/>
                <a:gd name="T20" fmla="*/ 8 w 143"/>
                <a:gd name="T21" fmla="*/ 148 h 181"/>
                <a:gd name="T22" fmla="*/ 0 w 143"/>
                <a:gd name="T23" fmla="*/ 112 h 181"/>
                <a:gd name="T24" fmla="*/ 8 w 143"/>
                <a:gd name="T25" fmla="*/ 74 h 181"/>
                <a:gd name="T26" fmla="*/ 29 w 143"/>
                <a:gd name="T27" fmla="*/ 50 h 181"/>
                <a:gd name="T28" fmla="*/ 59 w 143"/>
                <a:gd name="T29" fmla="*/ 42 h 181"/>
                <a:gd name="T30" fmla="*/ 85 w 143"/>
                <a:gd name="T31" fmla="*/ 49 h 181"/>
                <a:gd name="T32" fmla="*/ 51 w 143"/>
                <a:gd name="T33" fmla="*/ 87 h 181"/>
                <a:gd name="T34" fmla="*/ 42 w 143"/>
                <a:gd name="T35" fmla="*/ 112 h 181"/>
                <a:gd name="T36" fmla="*/ 51 w 143"/>
                <a:gd name="T37" fmla="*/ 136 h 181"/>
                <a:gd name="T38" fmla="*/ 72 w 143"/>
                <a:gd name="T39" fmla="*/ 145 h 181"/>
                <a:gd name="T40" fmla="*/ 94 w 143"/>
                <a:gd name="T41" fmla="*/ 136 h 181"/>
                <a:gd name="T42" fmla="*/ 102 w 143"/>
                <a:gd name="T43" fmla="*/ 112 h 181"/>
                <a:gd name="T44" fmla="*/ 94 w 143"/>
                <a:gd name="T45" fmla="*/ 87 h 181"/>
                <a:gd name="T46" fmla="*/ 72 w 143"/>
                <a:gd name="T47" fmla="*/ 79 h 181"/>
                <a:gd name="T48" fmla="*/ 51 w 143"/>
                <a:gd name="T49" fmla="*/ 87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3" h="181">
                  <a:moveTo>
                    <a:pt x="85" y="49"/>
                  </a:moveTo>
                  <a:cubicBezTo>
                    <a:pt x="93" y="54"/>
                    <a:pt x="98" y="60"/>
                    <a:pt x="102" y="68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143" y="179"/>
                    <a:pt x="143" y="179"/>
                    <a:pt x="143" y="179"/>
                  </a:cubicBezTo>
                  <a:cubicBezTo>
                    <a:pt x="102" y="179"/>
                    <a:pt x="102" y="179"/>
                    <a:pt x="102" y="179"/>
                  </a:cubicBezTo>
                  <a:cubicBezTo>
                    <a:pt x="102" y="155"/>
                    <a:pt x="102" y="155"/>
                    <a:pt x="102" y="155"/>
                  </a:cubicBezTo>
                  <a:cubicBezTo>
                    <a:pt x="98" y="163"/>
                    <a:pt x="93" y="169"/>
                    <a:pt x="85" y="174"/>
                  </a:cubicBezTo>
                  <a:cubicBezTo>
                    <a:pt x="78" y="179"/>
                    <a:pt x="69" y="181"/>
                    <a:pt x="59" y="181"/>
                  </a:cubicBezTo>
                  <a:cubicBezTo>
                    <a:pt x="47" y="181"/>
                    <a:pt x="37" y="178"/>
                    <a:pt x="29" y="173"/>
                  </a:cubicBezTo>
                  <a:cubicBezTo>
                    <a:pt x="20" y="167"/>
                    <a:pt x="13" y="159"/>
                    <a:pt x="8" y="148"/>
                  </a:cubicBezTo>
                  <a:cubicBezTo>
                    <a:pt x="3" y="138"/>
                    <a:pt x="0" y="126"/>
                    <a:pt x="0" y="112"/>
                  </a:cubicBezTo>
                  <a:cubicBezTo>
                    <a:pt x="0" y="97"/>
                    <a:pt x="3" y="85"/>
                    <a:pt x="8" y="74"/>
                  </a:cubicBezTo>
                  <a:cubicBezTo>
                    <a:pt x="13" y="64"/>
                    <a:pt x="20" y="56"/>
                    <a:pt x="29" y="50"/>
                  </a:cubicBezTo>
                  <a:cubicBezTo>
                    <a:pt x="37" y="45"/>
                    <a:pt x="47" y="42"/>
                    <a:pt x="59" y="42"/>
                  </a:cubicBezTo>
                  <a:cubicBezTo>
                    <a:pt x="69" y="42"/>
                    <a:pt x="78" y="44"/>
                    <a:pt x="85" y="49"/>
                  </a:cubicBezTo>
                  <a:close/>
                  <a:moveTo>
                    <a:pt x="51" y="87"/>
                  </a:moveTo>
                  <a:cubicBezTo>
                    <a:pt x="45" y="93"/>
                    <a:pt x="42" y="101"/>
                    <a:pt x="42" y="112"/>
                  </a:cubicBezTo>
                  <a:cubicBezTo>
                    <a:pt x="42" y="122"/>
                    <a:pt x="45" y="130"/>
                    <a:pt x="51" y="136"/>
                  </a:cubicBezTo>
                  <a:cubicBezTo>
                    <a:pt x="56" y="142"/>
                    <a:pt x="63" y="145"/>
                    <a:pt x="72" y="145"/>
                  </a:cubicBezTo>
                  <a:cubicBezTo>
                    <a:pt x="81" y="145"/>
                    <a:pt x="88" y="142"/>
                    <a:pt x="94" y="136"/>
                  </a:cubicBezTo>
                  <a:cubicBezTo>
                    <a:pt x="99" y="130"/>
                    <a:pt x="102" y="122"/>
                    <a:pt x="102" y="112"/>
                  </a:cubicBezTo>
                  <a:cubicBezTo>
                    <a:pt x="102" y="101"/>
                    <a:pt x="99" y="93"/>
                    <a:pt x="94" y="87"/>
                  </a:cubicBezTo>
                  <a:cubicBezTo>
                    <a:pt x="88" y="81"/>
                    <a:pt x="81" y="79"/>
                    <a:pt x="72" y="79"/>
                  </a:cubicBezTo>
                  <a:cubicBezTo>
                    <a:pt x="63" y="79"/>
                    <a:pt x="56" y="81"/>
                    <a:pt x="51" y="87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7ACAA99B-CAA6-4D08-BD40-3E59EF19DCC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4" y="-1220"/>
              <a:ext cx="116" cy="120"/>
            </a:xfrm>
            <a:custGeom>
              <a:avLst/>
              <a:gdLst>
                <a:gd name="T0" fmla="*/ 134 w 135"/>
                <a:gd name="T1" fmla="*/ 77 h 139"/>
                <a:gd name="T2" fmla="*/ 40 w 135"/>
                <a:gd name="T3" fmla="*/ 77 h 139"/>
                <a:gd name="T4" fmla="*/ 48 w 135"/>
                <a:gd name="T5" fmla="*/ 99 h 139"/>
                <a:gd name="T6" fmla="*/ 66 w 135"/>
                <a:gd name="T7" fmla="*/ 106 h 139"/>
                <a:gd name="T8" fmla="*/ 81 w 135"/>
                <a:gd name="T9" fmla="*/ 101 h 139"/>
                <a:gd name="T10" fmla="*/ 89 w 135"/>
                <a:gd name="T11" fmla="*/ 89 h 139"/>
                <a:gd name="T12" fmla="*/ 133 w 135"/>
                <a:gd name="T13" fmla="*/ 89 h 139"/>
                <a:gd name="T14" fmla="*/ 122 w 135"/>
                <a:gd name="T15" fmla="*/ 115 h 139"/>
                <a:gd name="T16" fmla="*/ 99 w 135"/>
                <a:gd name="T17" fmla="*/ 133 h 139"/>
                <a:gd name="T18" fmla="*/ 68 w 135"/>
                <a:gd name="T19" fmla="*/ 139 h 139"/>
                <a:gd name="T20" fmla="*/ 33 w 135"/>
                <a:gd name="T21" fmla="*/ 131 h 139"/>
                <a:gd name="T22" fmla="*/ 8 w 135"/>
                <a:gd name="T23" fmla="*/ 106 h 139"/>
                <a:gd name="T24" fmla="*/ 0 w 135"/>
                <a:gd name="T25" fmla="*/ 70 h 139"/>
                <a:gd name="T26" fmla="*/ 8 w 135"/>
                <a:gd name="T27" fmla="*/ 32 h 139"/>
                <a:gd name="T28" fmla="*/ 32 w 135"/>
                <a:gd name="T29" fmla="*/ 8 h 139"/>
                <a:gd name="T30" fmla="*/ 68 w 135"/>
                <a:gd name="T31" fmla="*/ 0 h 139"/>
                <a:gd name="T32" fmla="*/ 103 w 135"/>
                <a:gd name="T33" fmla="*/ 8 h 139"/>
                <a:gd name="T34" fmla="*/ 127 w 135"/>
                <a:gd name="T35" fmla="*/ 32 h 139"/>
                <a:gd name="T36" fmla="*/ 135 w 135"/>
                <a:gd name="T37" fmla="*/ 66 h 139"/>
                <a:gd name="T38" fmla="*/ 134 w 135"/>
                <a:gd name="T39" fmla="*/ 77 h 139"/>
                <a:gd name="T40" fmla="*/ 86 w 135"/>
                <a:gd name="T41" fmla="*/ 40 h 139"/>
                <a:gd name="T42" fmla="*/ 68 w 135"/>
                <a:gd name="T43" fmla="*/ 33 h 139"/>
                <a:gd name="T44" fmla="*/ 49 w 135"/>
                <a:gd name="T45" fmla="*/ 40 h 139"/>
                <a:gd name="T46" fmla="*/ 40 w 135"/>
                <a:gd name="T47" fmla="*/ 60 h 139"/>
                <a:gd name="T48" fmla="*/ 93 w 135"/>
                <a:gd name="T49" fmla="*/ 60 h 139"/>
                <a:gd name="T50" fmla="*/ 86 w 135"/>
                <a:gd name="T51" fmla="*/ 4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5" h="139">
                  <a:moveTo>
                    <a:pt x="134" y="77"/>
                  </a:moveTo>
                  <a:cubicBezTo>
                    <a:pt x="40" y="77"/>
                    <a:pt x="40" y="77"/>
                    <a:pt x="40" y="77"/>
                  </a:cubicBezTo>
                  <a:cubicBezTo>
                    <a:pt x="41" y="87"/>
                    <a:pt x="43" y="95"/>
                    <a:pt x="48" y="99"/>
                  </a:cubicBezTo>
                  <a:cubicBezTo>
                    <a:pt x="53" y="104"/>
                    <a:pt x="59" y="106"/>
                    <a:pt x="66" y="106"/>
                  </a:cubicBezTo>
                  <a:cubicBezTo>
                    <a:pt x="72" y="106"/>
                    <a:pt x="77" y="104"/>
                    <a:pt x="81" y="101"/>
                  </a:cubicBezTo>
                  <a:cubicBezTo>
                    <a:pt x="85" y="98"/>
                    <a:pt x="88" y="94"/>
                    <a:pt x="89" y="89"/>
                  </a:cubicBezTo>
                  <a:cubicBezTo>
                    <a:pt x="133" y="89"/>
                    <a:pt x="133" y="89"/>
                    <a:pt x="133" y="89"/>
                  </a:cubicBezTo>
                  <a:cubicBezTo>
                    <a:pt x="131" y="99"/>
                    <a:pt x="128" y="107"/>
                    <a:pt x="122" y="115"/>
                  </a:cubicBezTo>
                  <a:cubicBezTo>
                    <a:pt x="116" y="122"/>
                    <a:pt x="108" y="128"/>
                    <a:pt x="99" y="133"/>
                  </a:cubicBezTo>
                  <a:cubicBezTo>
                    <a:pt x="90" y="137"/>
                    <a:pt x="79" y="139"/>
                    <a:pt x="68" y="139"/>
                  </a:cubicBezTo>
                  <a:cubicBezTo>
                    <a:pt x="55" y="139"/>
                    <a:pt x="43" y="136"/>
                    <a:pt x="33" y="131"/>
                  </a:cubicBezTo>
                  <a:cubicBezTo>
                    <a:pt x="22" y="125"/>
                    <a:pt x="14" y="117"/>
                    <a:pt x="8" y="106"/>
                  </a:cubicBezTo>
                  <a:cubicBezTo>
                    <a:pt x="3" y="96"/>
                    <a:pt x="0" y="84"/>
                    <a:pt x="0" y="70"/>
                  </a:cubicBezTo>
                  <a:cubicBezTo>
                    <a:pt x="0" y="55"/>
                    <a:pt x="3" y="43"/>
                    <a:pt x="8" y="32"/>
                  </a:cubicBezTo>
                  <a:cubicBezTo>
                    <a:pt x="14" y="22"/>
                    <a:pt x="22" y="14"/>
                    <a:pt x="32" y="8"/>
                  </a:cubicBezTo>
                  <a:cubicBezTo>
                    <a:pt x="43" y="3"/>
                    <a:pt x="55" y="0"/>
                    <a:pt x="68" y="0"/>
                  </a:cubicBezTo>
                  <a:cubicBezTo>
                    <a:pt x="81" y="0"/>
                    <a:pt x="93" y="3"/>
                    <a:pt x="103" y="8"/>
                  </a:cubicBezTo>
                  <a:cubicBezTo>
                    <a:pt x="114" y="14"/>
                    <a:pt x="121" y="22"/>
                    <a:pt x="127" y="32"/>
                  </a:cubicBezTo>
                  <a:cubicBezTo>
                    <a:pt x="133" y="41"/>
                    <a:pt x="135" y="53"/>
                    <a:pt x="135" y="66"/>
                  </a:cubicBezTo>
                  <a:cubicBezTo>
                    <a:pt x="135" y="69"/>
                    <a:pt x="135" y="73"/>
                    <a:pt x="134" y="77"/>
                  </a:cubicBezTo>
                  <a:close/>
                  <a:moveTo>
                    <a:pt x="86" y="40"/>
                  </a:moveTo>
                  <a:cubicBezTo>
                    <a:pt x="81" y="35"/>
                    <a:pt x="75" y="33"/>
                    <a:pt x="68" y="33"/>
                  </a:cubicBezTo>
                  <a:cubicBezTo>
                    <a:pt x="60" y="33"/>
                    <a:pt x="54" y="35"/>
                    <a:pt x="49" y="40"/>
                  </a:cubicBezTo>
                  <a:cubicBezTo>
                    <a:pt x="44" y="44"/>
                    <a:pt x="41" y="51"/>
                    <a:pt x="40" y="60"/>
                  </a:cubicBezTo>
                  <a:cubicBezTo>
                    <a:pt x="93" y="60"/>
                    <a:pt x="93" y="60"/>
                    <a:pt x="93" y="60"/>
                  </a:cubicBezTo>
                  <a:cubicBezTo>
                    <a:pt x="94" y="51"/>
                    <a:pt x="91" y="44"/>
                    <a:pt x="86" y="40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3674DE9B-327A-4089-8A50-1489402252E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76" y="-1269"/>
              <a:ext cx="43" cy="167"/>
            </a:xfrm>
            <a:custGeom>
              <a:avLst/>
              <a:gdLst>
                <a:gd name="T0" fmla="*/ 7 w 50"/>
                <a:gd name="T1" fmla="*/ 6 h 195"/>
                <a:gd name="T2" fmla="*/ 25 w 50"/>
                <a:gd name="T3" fmla="*/ 0 h 195"/>
                <a:gd name="T4" fmla="*/ 43 w 50"/>
                <a:gd name="T5" fmla="*/ 6 h 195"/>
                <a:gd name="T6" fmla="*/ 50 w 50"/>
                <a:gd name="T7" fmla="*/ 22 h 195"/>
                <a:gd name="T8" fmla="*/ 43 w 50"/>
                <a:gd name="T9" fmla="*/ 37 h 195"/>
                <a:gd name="T10" fmla="*/ 25 w 50"/>
                <a:gd name="T11" fmla="*/ 43 h 195"/>
                <a:gd name="T12" fmla="*/ 7 w 50"/>
                <a:gd name="T13" fmla="*/ 37 h 195"/>
                <a:gd name="T14" fmla="*/ 0 w 50"/>
                <a:gd name="T15" fmla="*/ 22 h 195"/>
                <a:gd name="T16" fmla="*/ 7 w 50"/>
                <a:gd name="T17" fmla="*/ 6 h 195"/>
                <a:gd name="T18" fmla="*/ 46 w 50"/>
                <a:gd name="T19" fmla="*/ 60 h 195"/>
                <a:gd name="T20" fmla="*/ 46 w 50"/>
                <a:gd name="T21" fmla="*/ 195 h 195"/>
                <a:gd name="T22" fmla="*/ 4 w 50"/>
                <a:gd name="T23" fmla="*/ 195 h 195"/>
                <a:gd name="T24" fmla="*/ 4 w 50"/>
                <a:gd name="T25" fmla="*/ 60 h 195"/>
                <a:gd name="T26" fmla="*/ 46 w 50"/>
                <a:gd name="T27" fmla="*/ 6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" h="195">
                  <a:moveTo>
                    <a:pt x="7" y="6"/>
                  </a:moveTo>
                  <a:cubicBezTo>
                    <a:pt x="12" y="2"/>
                    <a:pt x="18" y="0"/>
                    <a:pt x="25" y="0"/>
                  </a:cubicBezTo>
                  <a:cubicBezTo>
                    <a:pt x="33" y="0"/>
                    <a:pt x="39" y="2"/>
                    <a:pt x="43" y="6"/>
                  </a:cubicBezTo>
                  <a:cubicBezTo>
                    <a:pt x="48" y="10"/>
                    <a:pt x="50" y="15"/>
                    <a:pt x="50" y="22"/>
                  </a:cubicBezTo>
                  <a:cubicBezTo>
                    <a:pt x="50" y="28"/>
                    <a:pt x="48" y="33"/>
                    <a:pt x="43" y="37"/>
                  </a:cubicBezTo>
                  <a:cubicBezTo>
                    <a:pt x="39" y="41"/>
                    <a:pt x="33" y="43"/>
                    <a:pt x="25" y="43"/>
                  </a:cubicBezTo>
                  <a:cubicBezTo>
                    <a:pt x="18" y="43"/>
                    <a:pt x="12" y="41"/>
                    <a:pt x="7" y="37"/>
                  </a:cubicBezTo>
                  <a:cubicBezTo>
                    <a:pt x="3" y="33"/>
                    <a:pt x="0" y="28"/>
                    <a:pt x="0" y="22"/>
                  </a:cubicBezTo>
                  <a:cubicBezTo>
                    <a:pt x="0" y="15"/>
                    <a:pt x="3" y="10"/>
                    <a:pt x="7" y="6"/>
                  </a:cubicBezTo>
                  <a:close/>
                  <a:moveTo>
                    <a:pt x="46" y="60"/>
                  </a:moveTo>
                  <a:cubicBezTo>
                    <a:pt x="46" y="195"/>
                    <a:pt x="46" y="195"/>
                    <a:pt x="46" y="195"/>
                  </a:cubicBezTo>
                  <a:cubicBezTo>
                    <a:pt x="4" y="195"/>
                    <a:pt x="4" y="195"/>
                    <a:pt x="4" y="195"/>
                  </a:cubicBezTo>
                  <a:cubicBezTo>
                    <a:pt x="4" y="60"/>
                    <a:pt x="4" y="60"/>
                    <a:pt x="4" y="60"/>
                  </a:cubicBezTo>
                  <a:lnTo>
                    <a:pt x="46" y="60"/>
                  </a:ln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0D053949-B7EF-4391-BA95-9A6EBD9FECC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4" y="-1220"/>
              <a:ext cx="118" cy="118"/>
            </a:xfrm>
            <a:custGeom>
              <a:avLst/>
              <a:gdLst>
                <a:gd name="T0" fmla="*/ 123 w 137"/>
                <a:gd name="T1" fmla="*/ 16 h 137"/>
                <a:gd name="T2" fmla="*/ 137 w 137"/>
                <a:gd name="T3" fmla="*/ 59 h 137"/>
                <a:gd name="T4" fmla="*/ 137 w 137"/>
                <a:gd name="T5" fmla="*/ 137 h 137"/>
                <a:gd name="T6" fmla="*/ 96 w 137"/>
                <a:gd name="T7" fmla="*/ 137 h 137"/>
                <a:gd name="T8" fmla="*/ 96 w 137"/>
                <a:gd name="T9" fmla="*/ 63 h 137"/>
                <a:gd name="T10" fmla="*/ 88 w 137"/>
                <a:gd name="T11" fmla="*/ 42 h 137"/>
                <a:gd name="T12" fmla="*/ 69 w 137"/>
                <a:gd name="T13" fmla="*/ 35 h 137"/>
                <a:gd name="T14" fmla="*/ 49 w 137"/>
                <a:gd name="T15" fmla="*/ 43 h 137"/>
                <a:gd name="T16" fmla="*/ 42 w 137"/>
                <a:gd name="T17" fmla="*/ 65 h 137"/>
                <a:gd name="T18" fmla="*/ 42 w 137"/>
                <a:gd name="T19" fmla="*/ 137 h 137"/>
                <a:gd name="T20" fmla="*/ 0 w 137"/>
                <a:gd name="T21" fmla="*/ 137 h 137"/>
                <a:gd name="T22" fmla="*/ 0 w 137"/>
                <a:gd name="T23" fmla="*/ 2 h 137"/>
                <a:gd name="T24" fmla="*/ 42 w 137"/>
                <a:gd name="T25" fmla="*/ 2 h 137"/>
                <a:gd name="T26" fmla="*/ 42 w 137"/>
                <a:gd name="T27" fmla="*/ 27 h 137"/>
                <a:gd name="T28" fmla="*/ 59 w 137"/>
                <a:gd name="T29" fmla="*/ 7 h 137"/>
                <a:gd name="T30" fmla="*/ 86 w 137"/>
                <a:gd name="T31" fmla="*/ 0 h 137"/>
                <a:gd name="T32" fmla="*/ 123 w 137"/>
                <a:gd name="T33" fmla="*/ 1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7" h="137">
                  <a:moveTo>
                    <a:pt x="123" y="16"/>
                  </a:moveTo>
                  <a:cubicBezTo>
                    <a:pt x="133" y="26"/>
                    <a:pt x="137" y="40"/>
                    <a:pt x="137" y="59"/>
                  </a:cubicBezTo>
                  <a:cubicBezTo>
                    <a:pt x="137" y="137"/>
                    <a:pt x="137" y="137"/>
                    <a:pt x="137" y="137"/>
                  </a:cubicBezTo>
                  <a:cubicBezTo>
                    <a:pt x="96" y="137"/>
                    <a:pt x="96" y="137"/>
                    <a:pt x="96" y="137"/>
                  </a:cubicBezTo>
                  <a:cubicBezTo>
                    <a:pt x="96" y="63"/>
                    <a:pt x="96" y="63"/>
                    <a:pt x="96" y="63"/>
                  </a:cubicBezTo>
                  <a:cubicBezTo>
                    <a:pt x="96" y="54"/>
                    <a:pt x="93" y="47"/>
                    <a:pt x="88" y="42"/>
                  </a:cubicBezTo>
                  <a:cubicBezTo>
                    <a:pt x="84" y="37"/>
                    <a:pt x="77" y="35"/>
                    <a:pt x="69" y="35"/>
                  </a:cubicBezTo>
                  <a:cubicBezTo>
                    <a:pt x="61" y="35"/>
                    <a:pt x="54" y="37"/>
                    <a:pt x="49" y="43"/>
                  </a:cubicBezTo>
                  <a:cubicBezTo>
                    <a:pt x="44" y="48"/>
                    <a:pt x="42" y="56"/>
                    <a:pt x="42" y="65"/>
                  </a:cubicBezTo>
                  <a:cubicBezTo>
                    <a:pt x="42" y="137"/>
                    <a:pt x="42" y="137"/>
                    <a:pt x="42" y="13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6" y="18"/>
                    <a:pt x="52" y="12"/>
                    <a:pt x="59" y="7"/>
                  </a:cubicBezTo>
                  <a:cubicBezTo>
                    <a:pt x="67" y="3"/>
                    <a:pt x="76" y="0"/>
                    <a:pt x="86" y="0"/>
                  </a:cubicBezTo>
                  <a:cubicBezTo>
                    <a:pt x="102" y="0"/>
                    <a:pt x="114" y="5"/>
                    <a:pt x="123" y="16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7247E39E-6E2F-4A5F-B950-25DD2B45A82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36" y="-1249"/>
              <a:ext cx="96" cy="147"/>
            </a:xfrm>
            <a:custGeom>
              <a:avLst/>
              <a:gdLst>
                <a:gd name="T0" fmla="*/ 96 w 96"/>
                <a:gd name="T1" fmla="*/ 0 h 147"/>
                <a:gd name="T2" fmla="*/ 96 w 96"/>
                <a:gd name="T3" fmla="*/ 29 h 147"/>
                <a:gd name="T4" fmla="*/ 35 w 96"/>
                <a:gd name="T5" fmla="*/ 29 h 147"/>
                <a:gd name="T6" fmla="*/ 35 w 96"/>
                <a:gd name="T7" fmla="*/ 60 h 147"/>
                <a:gd name="T8" fmla="*/ 82 w 96"/>
                <a:gd name="T9" fmla="*/ 60 h 147"/>
                <a:gd name="T10" fmla="*/ 82 w 96"/>
                <a:gd name="T11" fmla="*/ 88 h 147"/>
                <a:gd name="T12" fmla="*/ 35 w 96"/>
                <a:gd name="T13" fmla="*/ 88 h 147"/>
                <a:gd name="T14" fmla="*/ 35 w 96"/>
                <a:gd name="T15" fmla="*/ 147 h 147"/>
                <a:gd name="T16" fmla="*/ 0 w 96"/>
                <a:gd name="T17" fmla="*/ 147 h 147"/>
                <a:gd name="T18" fmla="*/ 0 w 96"/>
                <a:gd name="T19" fmla="*/ 0 h 147"/>
                <a:gd name="T20" fmla="*/ 96 w 96"/>
                <a:gd name="T21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6" h="147">
                  <a:moveTo>
                    <a:pt x="96" y="0"/>
                  </a:moveTo>
                  <a:lnTo>
                    <a:pt x="96" y="29"/>
                  </a:lnTo>
                  <a:lnTo>
                    <a:pt x="35" y="29"/>
                  </a:lnTo>
                  <a:lnTo>
                    <a:pt x="35" y="60"/>
                  </a:lnTo>
                  <a:lnTo>
                    <a:pt x="82" y="60"/>
                  </a:lnTo>
                  <a:lnTo>
                    <a:pt x="82" y="88"/>
                  </a:lnTo>
                  <a:lnTo>
                    <a:pt x="35" y="88"/>
                  </a:lnTo>
                  <a:lnTo>
                    <a:pt x="35" y="147"/>
                  </a:lnTo>
                  <a:lnTo>
                    <a:pt x="0" y="147"/>
                  </a:lnTo>
                  <a:lnTo>
                    <a:pt x="0" y="0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D6FA3CD8-7FCC-424B-B4A9-863147C5D7C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54" y="-1220"/>
              <a:ext cx="76" cy="118"/>
            </a:xfrm>
            <a:custGeom>
              <a:avLst/>
              <a:gdLst>
                <a:gd name="T0" fmla="*/ 62 w 88"/>
                <a:gd name="T1" fmla="*/ 8 h 137"/>
                <a:gd name="T2" fmla="*/ 88 w 88"/>
                <a:gd name="T3" fmla="*/ 0 h 137"/>
                <a:gd name="T4" fmla="*/ 88 w 88"/>
                <a:gd name="T5" fmla="*/ 45 h 137"/>
                <a:gd name="T6" fmla="*/ 76 w 88"/>
                <a:gd name="T7" fmla="*/ 45 h 137"/>
                <a:gd name="T8" fmla="*/ 51 w 88"/>
                <a:gd name="T9" fmla="*/ 52 h 137"/>
                <a:gd name="T10" fmla="*/ 42 w 88"/>
                <a:gd name="T11" fmla="*/ 76 h 137"/>
                <a:gd name="T12" fmla="*/ 42 w 88"/>
                <a:gd name="T13" fmla="*/ 137 h 137"/>
                <a:gd name="T14" fmla="*/ 0 w 88"/>
                <a:gd name="T15" fmla="*/ 137 h 137"/>
                <a:gd name="T16" fmla="*/ 0 w 88"/>
                <a:gd name="T17" fmla="*/ 2 h 137"/>
                <a:gd name="T18" fmla="*/ 42 w 88"/>
                <a:gd name="T19" fmla="*/ 2 h 137"/>
                <a:gd name="T20" fmla="*/ 42 w 88"/>
                <a:gd name="T21" fmla="*/ 27 h 137"/>
                <a:gd name="T22" fmla="*/ 62 w 88"/>
                <a:gd name="T23" fmla="*/ 8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" h="137">
                  <a:moveTo>
                    <a:pt x="62" y="8"/>
                  </a:moveTo>
                  <a:cubicBezTo>
                    <a:pt x="70" y="3"/>
                    <a:pt x="79" y="0"/>
                    <a:pt x="88" y="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76" y="45"/>
                    <a:pt x="76" y="45"/>
                    <a:pt x="76" y="45"/>
                  </a:cubicBezTo>
                  <a:cubicBezTo>
                    <a:pt x="65" y="45"/>
                    <a:pt x="57" y="47"/>
                    <a:pt x="51" y="52"/>
                  </a:cubicBezTo>
                  <a:cubicBezTo>
                    <a:pt x="45" y="56"/>
                    <a:pt x="42" y="64"/>
                    <a:pt x="42" y="76"/>
                  </a:cubicBezTo>
                  <a:cubicBezTo>
                    <a:pt x="42" y="137"/>
                    <a:pt x="42" y="137"/>
                    <a:pt x="42" y="13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7" y="19"/>
                    <a:pt x="54" y="12"/>
                    <a:pt x="62" y="8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23C121E0-C2A0-4E35-8C5A-620C2EFBCF8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44" y="-1220"/>
              <a:ext cx="123" cy="120"/>
            </a:xfrm>
            <a:custGeom>
              <a:avLst/>
              <a:gdLst>
                <a:gd name="T0" fmla="*/ 85 w 143"/>
                <a:gd name="T1" fmla="*/ 7 h 139"/>
                <a:gd name="T2" fmla="*/ 101 w 143"/>
                <a:gd name="T3" fmla="*/ 26 h 139"/>
                <a:gd name="T4" fmla="*/ 101 w 143"/>
                <a:gd name="T5" fmla="*/ 2 h 139"/>
                <a:gd name="T6" fmla="*/ 143 w 143"/>
                <a:gd name="T7" fmla="*/ 2 h 139"/>
                <a:gd name="T8" fmla="*/ 143 w 143"/>
                <a:gd name="T9" fmla="*/ 137 h 139"/>
                <a:gd name="T10" fmla="*/ 101 w 143"/>
                <a:gd name="T11" fmla="*/ 137 h 139"/>
                <a:gd name="T12" fmla="*/ 101 w 143"/>
                <a:gd name="T13" fmla="*/ 113 h 139"/>
                <a:gd name="T14" fmla="*/ 85 w 143"/>
                <a:gd name="T15" fmla="*/ 132 h 139"/>
                <a:gd name="T16" fmla="*/ 58 w 143"/>
                <a:gd name="T17" fmla="*/ 139 h 139"/>
                <a:gd name="T18" fmla="*/ 28 w 143"/>
                <a:gd name="T19" fmla="*/ 131 h 139"/>
                <a:gd name="T20" fmla="*/ 7 w 143"/>
                <a:gd name="T21" fmla="*/ 106 h 139"/>
                <a:gd name="T22" fmla="*/ 0 w 143"/>
                <a:gd name="T23" fmla="*/ 70 h 139"/>
                <a:gd name="T24" fmla="*/ 7 w 143"/>
                <a:gd name="T25" fmla="*/ 32 h 139"/>
                <a:gd name="T26" fmla="*/ 28 w 143"/>
                <a:gd name="T27" fmla="*/ 8 h 139"/>
                <a:gd name="T28" fmla="*/ 58 w 143"/>
                <a:gd name="T29" fmla="*/ 0 h 139"/>
                <a:gd name="T30" fmla="*/ 85 w 143"/>
                <a:gd name="T31" fmla="*/ 7 h 139"/>
                <a:gd name="T32" fmla="*/ 50 w 143"/>
                <a:gd name="T33" fmla="*/ 45 h 139"/>
                <a:gd name="T34" fmla="*/ 42 w 143"/>
                <a:gd name="T35" fmla="*/ 70 h 139"/>
                <a:gd name="T36" fmla="*/ 50 w 143"/>
                <a:gd name="T37" fmla="*/ 94 h 139"/>
                <a:gd name="T38" fmla="*/ 71 w 143"/>
                <a:gd name="T39" fmla="*/ 103 h 139"/>
                <a:gd name="T40" fmla="*/ 93 w 143"/>
                <a:gd name="T41" fmla="*/ 94 h 139"/>
                <a:gd name="T42" fmla="*/ 101 w 143"/>
                <a:gd name="T43" fmla="*/ 70 h 139"/>
                <a:gd name="T44" fmla="*/ 93 w 143"/>
                <a:gd name="T45" fmla="*/ 45 h 139"/>
                <a:gd name="T46" fmla="*/ 71 w 143"/>
                <a:gd name="T47" fmla="*/ 37 h 139"/>
                <a:gd name="T48" fmla="*/ 50 w 143"/>
                <a:gd name="T49" fmla="*/ 4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3" h="139">
                  <a:moveTo>
                    <a:pt x="85" y="7"/>
                  </a:moveTo>
                  <a:cubicBezTo>
                    <a:pt x="92" y="12"/>
                    <a:pt x="98" y="18"/>
                    <a:pt x="101" y="26"/>
                  </a:cubicBezTo>
                  <a:cubicBezTo>
                    <a:pt x="101" y="2"/>
                    <a:pt x="101" y="2"/>
                    <a:pt x="101" y="2"/>
                  </a:cubicBezTo>
                  <a:cubicBezTo>
                    <a:pt x="143" y="2"/>
                    <a:pt x="143" y="2"/>
                    <a:pt x="143" y="2"/>
                  </a:cubicBezTo>
                  <a:cubicBezTo>
                    <a:pt x="143" y="137"/>
                    <a:pt x="143" y="137"/>
                    <a:pt x="143" y="137"/>
                  </a:cubicBezTo>
                  <a:cubicBezTo>
                    <a:pt x="101" y="137"/>
                    <a:pt x="101" y="137"/>
                    <a:pt x="101" y="137"/>
                  </a:cubicBezTo>
                  <a:cubicBezTo>
                    <a:pt x="101" y="113"/>
                    <a:pt x="101" y="113"/>
                    <a:pt x="101" y="113"/>
                  </a:cubicBezTo>
                  <a:cubicBezTo>
                    <a:pt x="98" y="121"/>
                    <a:pt x="92" y="127"/>
                    <a:pt x="85" y="132"/>
                  </a:cubicBezTo>
                  <a:cubicBezTo>
                    <a:pt x="77" y="137"/>
                    <a:pt x="68" y="139"/>
                    <a:pt x="58" y="139"/>
                  </a:cubicBezTo>
                  <a:cubicBezTo>
                    <a:pt x="47" y="139"/>
                    <a:pt x="37" y="136"/>
                    <a:pt x="28" y="131"/>
                  </a:cubicBezTo>
                  <a:cubicBezTo>
                    <a:pt x="19" y="125"/>
                    <a:pt x="12" y="117"/>
                    <a:pt x="7" y="106"/>
                  </a:cubicBezTo>
                  <a:cubicBezTo>
                    <a:pt x="2" y="96"/>
                    <a:pt x="0" y="84"/>
                    <a:pt x="0" y="70"/>
                  </a:cubicBezTo>
                  <a:cubicBezTo>
                    <a:pt x="0" y="55"/>
                    <a:pt x="2" y="43"/>
                    <a:pt x="7" y="32"/>
                  </a:cubicBezTo>
                  <a:cubicBezTo>
                    <a:pt x="12" y="22"/>
                    <a:pt x="19" y="14"/>
                    <a:pt x="28" y="8"/>
                  </a:cubicBezTo>
                  <a:cubicBezTo>
                    <a:pt x="37" y="3"/>
                    <a:pt x="47" y="0"/>
                    <a:pt x="58" y="0"/>
                  </a:cubicBezTo>
                  <a:cubicBezTo>
                    <a:pt x="68" y="0"/>
                    <a:pt x="77" y="2"/>
                    <a:pt x="85" y="7"/>
                  </a:cubicBezTo>
                  <a:close/>
                  <a:moveTo>
                    <a:pt x="50" y="45"/>
                  </a:moveTo>
                  <a:cubicBezTo>
                    <a:pt x="45" y="51"/>
                    <a:pt x="42" y="59"/>
                    <a:pt x="42" y="70"/>
                  </a:cubicBezTo>
                  <a:cubicBezTo>
                    <a:pt x="42" y="80"/>
                    <a:pt x="45" y="88"/>
                    <a:pt x="50" y="94"/>
                  </a:cubicBezTo>
                  <a:cubicBezTo>
                    <a:pt x="55" y="100"/>
                    <a:pt x="63" y="103"/>
                    <a:pt x="71" y="103"/>
                  </a:cubicBezTo>
                  <a:cubicBezTo>
                    <a:pt x="80" y="103"/>
                    <a:pt x="87" y="100"/>
                    <a:pt x="93" y="94"/>
                  </a:cubicBezTo>
                  <a:cubicBezTo>
                    <a:pt x="99" y="88"/>
                    <a:pt x="101" y="80"/>
                    <a:pt x="101" y="70"/>
                  </a:cubicBezTo>
                  <a:cubicBezTo>
                    <a:pt x="101" y="59"/>
                    <a:pt x="99" y="51"/>
                    <a:pt x="93" y="45"/>
                  </a:cubicBezTo>
                  <a:cubicBezTo>
                    <a:pt x="87" y="39"/>
                    <a:pt x="80" y="37"/>
                    <a:pt x="71" y="37"/>
                  </a:cubicBezTo>
                  <a:cubicBezTo>
                    <a:pt x="63" y="37"/>
                    <a:pt x="55" y="39"/>
                    <a:pt x="50" y="45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4415682C-10AE-48F2-AF4A-59C7DAA710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5" y="-1220"/>
              <a:ext cx="118" cy="118"/>
            </a:xfrm>
            <a:custGeom>
              <a:avLst/>
              <a:gdLst>
                <a:gd name="T0" fmla="*/ 123 w 137"/>
                <a:gd name="T1" fmla="*/ 16 h 137"/>
                <a:gd name="T2" fmla="*/ 137 w 137"/>
                <a:gd name="T3" fmla="*/ 59 h 137"/>
                <a:gd name="T4" fmla="*/ 137 w 137"/>
                <a:gd name="T5" fmla="*/ 137 h 137"/>
                <a:gd name="T6" fmla="*/ 95 w 137"/>
                <a:gd name="T7" fmla="*/ 137 h 137"/>
                <a:gd name="T8" fmla="*/ 95 w 137"/>
                <a:gd name="T9" fmla="*/ 63 h 137"/>
                <a:gd name="T10" fmla="*/ 88 w 137"/>
                <a:gd name="T11" fmla="*/ 42 h 137"/>
                <a:gd name="T12" fmla="*/ 69 w 137"/>
                <a:gd name="T13" fmla="*/ 35 h 137"/>
                <a:gd name="T14" fmla="*/ 49 w 137"/>
                <a:gd name="T15" fmla="*/ 43 h 137"/>
                <a:gd name="T16" fmla="*/ 42 w 137"/>
                <a:gd name="T17" fmla="*/ 65 h 137"/>
                <a:gd name="T18" fmla="*/ 42 w 137"/>
                <a:gd name="T19" fmla="*/ 137 h 137"/>
                <a:gd name="T20" fmla="*/ 0 w 137"/>
                <a:gd name="T21" fmla="*/ 137 h 137"/>
                <a:gd name="T22" fmla="*/ 0 w 137"/>
                <a:gd name="T23" fmla="*/ 2 h 137"/>
                <a:gd name="T24" fmla="*/ 42 w 137"/>
                <a:gd name="T25" fmla="*/ 2 h 137"/>
                <a:gd name="T26" fmla="*/ 42 w 137"/>
                <a:gd name="T27" fmla="*/ 27 h 137"/>
                <a:gd name="T28" fmla="*/ 59 w 137"/>
                <a:gd name="T29" fmla="*/ 7 h 137"/>
                <a:gd name="T30" fmla="*/ 86 w 137"/>
                <a:gd name="T31" fmla="*/ 0 h 137"/>
                <a:gd name="T32" fmla="*/ 123 w 137"/>
                <a:gd name="T33" fmla="*/ 1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7" h="137">
                  <a:moveTo>
                    <a:pt x="123" y="16"/>
                  </a:moveTo>
                  <a:cubicBezTo>
                    <a:pt x="132" y="26"/>
                    <a:pt x="137" y="40"/>
                    <a:pt x="137" y="59"/>
                  </a:cubicBezTo>
                  <a:cubicBezTo>
                    <a:pt x="137" y="137"/>
                    <a:pt x="137" y="137"/>
                    <a:pt x="137" y="137"/>
                  </a:cubicBezTo>
                  <a:cubicBezTo>
                    <a:pt x="95" y="137"/>
                    <a:pt x="95" y="137"/>
                    <a:pt x="95" y="137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5" y="54"/>
                    <a:pt x="93" y="47"/>
                    <a:pt x="88" y="42"/>
                  </a:cubicBezTo>
                  <a:cubicBezTo>
                    <a:pt x="83" y="37"/>
                    <a:pt x="77" y="35"/>
                    <a:pt x="69" y="35"/>
                  </a:cubicBezTo>
                  <a:cubicBezTo>
                    <a:pt x="61" y="35"/>
                    <a:pt x="54" y="37"/>
                    <a:pt x="49" y="43"/>
                  </a:cubicBezTo>
                  <a:cubicBezTo>
                    <a:pt x="44" y="48"/>
                    <a:pt x="42" y="56"/>
                    <a:pt x="42" y="65"/>
                  </a:cubicBezTo>
                  <a:cubicBezTo>
                    <a:pt x="42" y="137"/>
                    <a:pt x="42" y="137"/>
                    <a:pt x="42" y="13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6" y="18"/>
                    <a:pt x="51" y="12"/>
                    <a:pt x="59" y="7"/>
                  </a:cubicBezTo>
                  <a:cubicBezTo>
                    <a:pt x="67" y="3"/>
                    <a:pt x="76" y="0"/>
                    <a:pt x="86" y="0"/>
                  </a:cubicBezTo>
                  <a:cubicBezTo>
                    <a:pt x="102" y="0"/>
                    <a:pt x="114" y="5"/>
                    <a:pt x="123" y="16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3B75B6EE-4BD3-435C-A9D7-82B0F0F7B97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34" y="-1220"/>
              <a:ext cx="117" cy="120"/>
            </a:xfrm>
            <a:custGeom>
              <a:avLst/>
              <a:gdLst>
                <a:gd name="T0" fmla="*/ 112 w 135"/>
                <a:gd name="T1" fmla="*/ 15 h 139"/>
                <a:gd name="T2" fmla="*/ 135 w 135"/>
                <a:gd name="T3" fmla="*/ 54 h 139"/>
                <a:gd name="T4" fmla="*/ 91 w 135"/>
                <a:gd name="T5" fmla="*/ 54 h 139"/>
                <a:gd name="T6" fmla="*/ 83 w 135"/>
                <a:gd name="T7" fmla="*/ 41 h 139"/>
                <a:gd name="T8" fmla="*/ 67 w 135"/>
                <a:gd name="T9" fmla="*/ 36 h 139"/>
                <a:gd name="T10" fmla="*/ 49 w 135"/>
                <a:gd name="T11" fmla="*/ 44 h 139"/>
                <a:gd name="T12" fmla="*/ 42 w 135"/>
                <a:gd name="T13" fmla="*/ 70 h 139"/>
                <a:gd name="T14" fmla="*/ 49 w 135"/>
                <a:gd name="T15" fmla="*/ 95 h 139"/>
                <a:gd name="T16" fmla="*/ 67 w 135"/>
                <a:gd name="T17" fmla="*/ 103 h 139"/>
                <a:gd name="T18" fmla="*/ 83 w 135"/>
                <a:gd name="T19" fmla="*/ 98 h 139"/>
                <a:gd name="T20" fmla="*/ 91 w 135"/>
                <a:gd name="T21" fmla="*/ 85 h 139"/>
                <a:gd name="T22" fmla="*/ 135 w 135"/>
                <a:gd name="T23" fmla="*/ 85 h 139"/>
                <a:gd name="T24" fmla="*/ 112 w 135"/>
                <a:gd name="T25" fmla="*/ 125 h 139"/>
                <a:gd name="T26" fmla="*/ 68 w 135"/>
                <a:gd name="T27" fmla="*/ 139 h 139"/>
                <a:gd name="T28" fmla="*/ 33 w 135"/>
                <a:gd name="T29" fmla="*/ 131 h 139"/>
                <a:gd name="T30" fmla="*/ 9 w 135"/>
                <a:gd name="T31" fmla="*/ 106 h 139"/>
                <a:gd name="T32" fmla="*/ 0 w 135"/>
                <a:gd name="T33" fmla="*/ 70 h 139"/>
                <a:gd name="T34" fmla="*/ 9 w 135"/>
                <a:gd name="T35" fmla="*/ 32 h 139"/>
                <a:gd name="T36" fmla="*/ 33 w 135"/>
                <a:gd name="T37" fmla="*/ 8 h 139"/>
                <a:gd name="T38" fmla="*/ 68 w 135"/>
                <a:gd name="T39" fmla="*/ 0 h 139"/>
                <a:gd name="T40" fmla="*/ 112 w 135"/>
                <a:gd name="T41" fmla="*/ 1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5" h="139">
                  <a:moveTo>
                    <a:pt x="112" y="15"/>
                  </a:moveTo>
                  <a:cubicBezTo>
                    <a:pt x="124" y="24"/>
                    <a:pt x="132" y="37"/>
                    <a:pt x="135" y="54"/>
                  </a:cubicBezTo>
                  <a:cubicBezTo>
                    <a:pt x="91" y="54"/>
                    <a:pt x="91" y="54"/>
                    <a:pt x="91" y="54"/>
                  </a:cubicBezTo>
                  <a:cubicBezTo>
                    <a:pt x="89" y="48"/>
                    <a:pt x="87" y="44"/>
                    <a:pt x="83" y="41"/>
                  </a:cubicBezTo>
                  <a:cubicBezTo>
                    <a:pt x="79" y="37"/>
                    <a:pt x="74" y="36"/>
                    <a:pt x="67" y="36"/>
                  </a:cubicBezTo>
                  <a:cubicBezTo>
                    <a:pt x="60" y="36"/>
                    <a:pt x="54" y="39"/>
                    <a:pt x="49" y="44"/>
                  </a:cubicBezTo>
                  <a:cubicBezTo>
                    <a:pt x="45" y="50"/>
                    <a:pt x="42" y="59"/>
                    <a:pt x="42" y="70"/>
                  </a:cubicBezTo>
                  <a:cubicBezTo>
                    <a:pt x="42" y="81"/>
                    <a:pt x="45" y="89"/>
                    <a:pt x="49" y="95"/>
                  </a:cubicBezTo>
                  <a:cubicBezTo>
                    <a:pt x="54" y="100"/>
                    <a:pt x="60" y="103"/>
                    <a:pt x="67" y="103"/>
                  </a:cubicBezTo>
                  <a:cubicBezTo>
                    <a:pt x="74" y="103"/>
                    <a:pt x="79" y="102"/>
                    <a:pt x="83" y="98"/>
                  </a:cubicBezTo>
                  <a:cubicBezTo>
                    <a:pt x="87" y="95"/>
                    <a:pt x="89" y="91"/>
                    <a:pt x="91" y="85"/>
                  </a:cubicBezTo>
                  <a:cubicBezTo>
                    <a:pt x="135" y="85"/>
                    <a:pt x="135" y="85"/>
                    <a:pt x="135" y="85"/>
                  </a:cubicBezTo>
                  <a:cubicBezTo>
                    <a:pt x="132" y="102"/>
                    <a:pt x="124" y="115"/>
                    <a:pt x="112" y="125"/>
                  </a:cubicBezTo>
                  <a:cubicBezTo>
                    <a:pt x="101" y="134"/>
                    <a:pt x="86" y="139"/>
                    <a:pt x="68" y="139"/>
                  </a:cubicBezTo>
                  <a:cubicBezTo>
                    <a:pt x="55" y="139"/>
                    <a:pt x="43" y="136"/>
                    <a:pt x="33" y="131"/>
                  </a:cubicBezTo>
                  <a:cubicBezTo>
                    <a:pt x="23" y="125"/>
                    <a:pt x="15" y="117"/>
                    <a:pt x="9" y="106"/>
                  </a:cubicBezTo>
                  <a:cubicBezTo>
                    <a:pt x="3" y="96"/>
                    <a:pt x="0" y="84"/>
                    <a:pt x="0" y="70"/>
                  </a:cubicBezTo>
                  <a:cubicBezTo>
                    <a:pt x="0" y="55"/>
                    <a:pt x="3" y="43"/>
                    <a:pt x="9" y="32"/>
                  </a:cubicBezTo>
                  <a:cubicBezTo>
                    <a:pt x="15" y="22"/>
                    <a:pt x="23" y="14"/>
                    <a:pt x="33" y="8"/>
                  </a:cubicBezTo>
                  <a:cubicBezTo>
                    <a:pt x="43" y="3"/>
                    <a:pt x="55" y="0"/>
                    <a:pt x="68" y="0"/>
                  </a:cubicBezTo>
                  <a:cubicBezTo>
                    <a:pt x="86" y="0"/>
                    <a:pt x="101" y="5"/>
                    <a:pt x="112" y="15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1398116F-BD76-4428-A387-9F33D0DD4DA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67" y="-1220"/>
              <a:ext cx="117" cy="120"/>
            </a:xfrm>
            <a:custGeom>
              <a:avLst/>
              <a:gdLst>
                <a:gd name="T0" fmla="*/ 135 w 136"/>
                <a:gd name="T1" fmla="*/ 77 h 139"/>
                <a:gd name="T2" fmla="*/ 41 w 136"/>
                <a:gd name="T3" fmla="*/ 77 h 139"/>
                <a:gd name="T4" fmla="*/ 49 w 136"/>
                <a:gd name="T5" fmla="*/ 99 h 139"/>
                <a:gd name="T6" fmla="*/ 66 w 136"/>
                <a:gd name="T7" fmla="*/ 106 h 139"/>
                <a:gd name="T8" fmla="*/ 82 w 136"/>
                <a:gd name="T9" fmla="*/ 101 h 139"/>
                <a:gd name="T10" fmla="*/ 90 w 136"/>
                <a:gd name="T11" fmla="*/ 89 h 139"/>
                <a:gd name="T12" fmla="*/ 134 w 136"/>
                <a:gd name="T13" fmla="*/ 89 h 139"/>
                <a:gd name="T14" fmla="*/ 122 w 136"/>
                <a:gd name="T15" fmla="*/ 115 h 139"/>
                <a:gd name="T16" fmla="*/ 99 w 136"/>
                <a:gd name="T17" fmla="*/ 133 h 139"/>
                <a:gd name="T18" fmla="*/ 68 w 136"/>
                <a:gd name="T19" fmla="*/ 139 h 139"/>
                <a:gd name="T20" fmla="*/ 33 w 136"/>
                <a:gd name="T21" fmla="*/ 131 h 139"/>
                <a:gd name="T22" fmla="*/ 9 w 136"/>
                <a:gd name="T23" fmla="*/ 106 h 139"/>
                <a:gd name="T24" fmla="*/ 0 w 136"/>
                <a:gd name="T25" fmla="*/ 70 h 139"/>
                <a:gd name="T26" fmla="*/ 9 w 136"/>
                <a:gd name="T27" fmla="*/ 32 h 139"/>
                <a:gd name="T28" fmla="*/ 33 w 136"/>
                <a:gd name="T29" fmla="*/ 8 h 139"/>
                <a:gd name="T30" fmla="*/ 68 w 136"/>
                <a:gd name="T31" fmla="*/ 0 h 139"/>
                <a:gd name="T32" fmla="*/ 104 w 136"/>
                <a:gd name="T33" fmla="*/ 8 h 139"/>
                <a:gd name="T34" fmla="*/ 128 w 136"/>
                <a:gd name="T35" fmla="*/ 32 h 139"/>
                <a:gd name="T36" fmla="*/ 136 w 136"/>
                <a:gd name="T37" fmla="*/ 66 h 139"/>
                <a:gd name="T38" fmla="*/ 135 w 136"/>
                <a:gd name="T39" fmla="*/ 77 h 139"/>
                <a:gd name="T40" fmla="*/ 87 w 136"/>
                <a:gd name="T41" fmla="*/ 40 h 139"/>
                <a:gd name="T42" fmla="*/ 68 w 136"/>
                <a:gd name="T43" fmla="*/ 33 h 139"/>
                <a:gd name="T44" fmla="*/ 49 w 136"/>
                <a:gd name="T45" fmla="*/ 40 h 139"/>
                <a:gd name="T46" fmla="*/ 41 w 136"/>
                <a:gd name="T47" fmla="*/ 60 h 139"/>
                <a:gd name="T48" fmla="*/ 94 w 136"/>
                <a:gd name="T49" fmla="*/ 60 h 139"/>
                <a:gd name="T50" fmla="*/ 87 w 136"/>
                <a:gd name="T51" fmla="*/ 4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6" h="139">
                  <a:moveTo>
                    <a:pt x="135" y="77"/>
                  </a:moveTo>
                  <a:cubicBezTo>
                    <a:pt x="41" y="77"/>
                    <a:pt x="41" y="77"/>
                    <a:pt x="41" y="77"/>
                  </a:cubicBezTo>
                  <a:cubicBezTo>
                    <a:pt x="41" y="87"/>
                    <a:pt x="44" y="95"/>
                    <a:pt x="49" y="99"/>
                  </a:cubicBezTo>
                  <a:cubicBezTo>
                    <a:pt x="53" y="104"/>
                    <a:pt x="59" y="106"/>
                    <a:pt x="66" y="106"/>
                  </a:cubicBezTo>
                  <a:cubicBezTo>
                    <a:pt x="73" y="106"/>
                    <a:pt x="78" y="104"/>
                    <a:pt x="82" y="101"/>
                  </a:cubicBezTo>
                  <a:cubicBezTo>
                    <a:pt x="86" y="98"/>
                    <a:pt x="89" y="94"/>
                    <a:pt x="90" y="89"/>
                  </a:cubicBezTo>
                  <a:cubicBezTo>
                    <a:pt x="134" y="89"/>
                    <a:pt x="134" y="89"/>
                    <a:pt x="134" y="89"/>
                  </a:cubicBezTo>
                  <a:cubicBezTo>
                    <a:pt x="132" y="99"/>
                    <a:pt x="128" y="107"/>
                    <a:pt x="122" y="115"/>
                  </a:cubicBezTo>
                  <a:cubicBezTo>
                    <a:pt x="116" y="122"/>
                    <a:pt x="109" y="128"/>
                    <a:pt x="99" y="133"/>
                  </a:cubicBezTo>
                  <a:cubicBezTo>
                    <a:pt x="90" y="137"/>
                    <a:pt x="80" y="139"/>
                    <a:pt x="68" y="139"/>
                  </a:cubicBezTo>
                  <a:cubicBezTo>
                    <a:pt x="55" y="139"/>
                    <a:pt x="43" y="136"/>
                    <a:pt x="33" y="131"/>
                  </a:cubicBezTo>
                  <a:cubicBezTo>
                    <a:pt x="23" y="125"/>
                    <a:pt x="15" y="117"/>
                    <a:pt x="9" y="106"/>
                  </a:cubicBezTo>
                  <a:cubicBezTo>
                    <a:pt x="3" y="96"/>
                    <a:pt x="0" y="84"/>
                    <a:pt x="0" y="70"/>
                  </a:cubicBezTo>
                  <a:cubicBezTo>
                    <a:pt x="0" y="55"/>
                    <a:pt x="3" y="43"/>
                    <a:pt x="9" y="32"/>
                  </a:cubicBezTo>
                  <a:cubicBezTo>
                    <a:pt x="15" y="22"/>
                    <a:pt x="23" y="14"/>
                    <a:pt x="33" y="8"/>
                  </a:cubicBezTo>
                  <a:cubicBezTo>
                    <a:pt x="43" y="3"/>
                    <a:pt x="55" y="0"/>
                    <a:pt x="68" y="0"/>
                  </a:cubicBezTo>
                  <a:cubicBezTo>
                    <a:pt x="82" y="0"/>
                    <a:pt x="94" y="3"/>
                    <a:pt x="104" y="8"/>
                  </a:cubicBezTo>
                  <a:cubicBezTo>
                    <a:pt x="114" y="14"/>
                    <a:pt x="122" y="22"/>
                    <a:pt x="128" y="32"/>
                  </a:cubicBezTo>
                  <a:cubicBezTo>
                    <a:pt x="133" y="41"/>
                    <a:pt x="136" y="53"/>
                    <a:pt x="136" y="66"/>
                  </a:cubicBezTo>
                  <a:cubicBezTo>
                    <a:pt x="136" y="69"/>
                    <a:pt x="136" y="73"/>
                    <a:pt x="135" y="77"/>
                  </a:cubicBezTo>
                  <a:close/>
                  <a:moveTo>
                    <a:pt x="87" y="40"/>
                  </a:moveTo>
                  <a:cubicBezTo>
                    <a:pt x="82" y="35"/>
                    <a:pt x="76" y="33"/>
                    <a:pt x="68" y="33"/>
                  </a:cubicBezTo>
                  <a:cubicBezTo>
                    <a:pt x="61" y="33"/>
                    <a:pt x="55" y="35"/>
                    <a:pt x="49" y="40"/>
                  </a:cubicBezTo>
                  <a:cubicBezTo>
                    <a:pt x="44" y="44"/>
                    <a:pt x="42" y="51"/>
                    <a:pt x="41" y="60"/>
                  </a:cubicBezTo>
                  <a:cubicBezTo>
                    <a:pt x="94" y="60"/>
                    <a:pt x="94" y="60"/>
                    <a:pt x="94" y="60"/>
                  </a:cubicBezTo>
                  <a:cubicBezTo>
                    <a:pt x="94" y="51"/>
                    <a:pt x="92" y="44"/>
                    <a:pt x="87" y="40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36" name="Espace réservé du texte 35">
            <a:extLst>
              <a:ext uri="{FF2B5EF4-FFF2-40B4-BE49-F238E27FC236}">
                <a16:creationId xmlns:a16="http://schemas.microsoft.com/office/drawing/2014/main" id="{727E35E6-34FB-4E21-AADD-CAF03D5D66E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477826" y="597680"/>
            <a:ext cx="1485574" cy="285836"/>
          </a:xfrm>
        </p:spPr>
        <p:txBody>
          <a:bodyPr anchor="ctr">
            <a:normAutofit/>
          </a:bodyPr>
          <a:lstStyle>
            <a:lvl1pPr algn="l">
              <a:defRPr sz="1400">
                <a:solidFill>
                  <a:schemeClr val="tx2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80" name="Forme libre : forme 79">
            <a:extLst>
              <a:ext uri="{FF2B5EF4-FFF2-40B4-BE49-F238E27FC236}">
                <a16:creationId xmlns:a16="http://schemas.microsoft.com/office/drawing/2014/main" id="{7A8D4861-A0FA-4E6B-AD5F-D532DA452AB1}"/>
              </a:ext>
            </a:extLst>
          </p:cNvPr>
          <p:cNvSpPr/>
          <p:nvPr userDrawn="1"/>
        </p:nvSpPr>
        <p:spPr>
          <a:xfrm>
            <a:off x="0" y="-172"/>
            <a:ext cx="7413389" cy="5875038"/>
          </a:xfrm>
          <a:custGeom>
            <a:avLst/>
            <a:gdLst>
              <a:gd name="connsiteX0" fmla="*/ 6605146 w 7413389"/>
              <a:gd name="connsiteY0" fmla="*/ 0 h 5875038"/>
              <a:gd name="connsiteX1" fmla="*/ 7097509 w 7413389"/>
              <a:gd name="connsiteY1" fmla="*/ 0 h 5875038"/>
              <a:gd name="connsiteX2" fmla="*/ 7111259 w 7413389"/>
              <a:gd name="connsiteY2" fmla="*/ 32382 h 5875038"/>
              <a:gd name="connsiteX3" fmla="*/ 6977546 w 7413389"/>
              <a:gd name="connsiteY3" fmla="*/ 3483834 h 5875038"/>
              <a:gd name="connsiteX4" fmla="*/ 1268707 w 7413389"/>
              <a:gd name="connsiteY4" fmla="*/ 5439195 h 5875038"/>
              <a:gd name="connsiteX5" fmla="*/ 271310 w 7413389"/>
              <a:gd name="connsiteY5" fmla="*/ 4762399 h 5875038"/>
              <a:gd name="connsiteX6" fmla="*/ 0 w 7413389"/>
              <a:gd name="connsiteY6" fmla="*/ 4491476 h 5875038"/>
              <a:gd name="connsiteX7" fmla="*/ 0 w 7413389"/>
              <a:gd name="connsiteY7" fmla="*/ 3760776 h 5875038"/>
              <a:gd name="connsiteX8" fmla="*/ 70448 w 7413389"/>
              <a:gd name="connsiteY8" fmla="*/ 3866893 h 5875038"/>
              <a:gd name="connsiteX9" fmla="*/ 1467379 w 7413389"/>
              <a:gd name="connsiteY9" fmla="*/ 5033528 h 5875038"/>
              <a:gd name="connsiteX10" fmla="*/ 6571879 w 7413389"/>
              <a:gd name="connsiteY10" fmla="*/ 3285162 h 5875038"/>
              <a:gd name="connsiteX11" fmla="*/ 6619854 w 7413389"/>
              <a:gd name="connsiteY11" fmla="*/ 30499 h 5875038"/>
              <a:gd name="connsiteX12" fmla="*/ 6605146 w 7413389"/>
              <a:gd name="connsiteY12" fmla="*/ 0 h 5875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413389" h="5875038">
                <a:moveTo>
                  <a:pt x="6605146" y="0"/>
                </a:moveTo>
                <a:lnTo>
                  <a:pt x="7097509" y="0"/>
                </a:lnTo>
                <a:lnTo>
                  <a:pt x="7111259" y="32382"/>
                </a:lnTo>
                <a:cubicBezTo>
                  <a:pt x="7539221" y="1111103"/>
                  <a:pt x="7528184" y="2359491"/>
                  <a:pt x="6977546" y="3483834"/>
                </a:cubicBezTo>
                <a:cubicBezTo>
                  <a:pt x="5941052" y="5600244"/>
                  <a:pt x="3385117" y="6475689"/>
                  <a:pt x="1268707" y="5439195"/>
                </a:cubicBezTo>
                <a:cubicBezTo>
                  <a:pt x="896682" y="5256999"/>
                  <a:pt x="563001" y="5027854"/>
                  <a:pt x="271310" y="4762399"/>
                </a:cubicBezTo>
                <a:lnTo>
                  <a:pt x="0" y="4491476"/>
                </a:lnTo>
                <a:lnTo>
                  <a:pt x="0" y="3760776"/>
                </a:lnTo>
                <a:lnTo>
                  <a:pt x="70448" y="3866893"/>
                </a:lnTo>
                <a:cubicBezTo>
                  <a:pt x="423302" y="4347886"/>
                  <a:pt x="894494" y="4752963"/>
                  <a:pt x="1467379" y="5033528"/>
                </a:cubicBezTo>
                <a:cubicBezTo>
                  <a:pt x="3359745" y="5960299"/>
                  <a:pt x="5645109" y="5177529"/>
                  <a:pt x="6571879" y="3285162"/>
                </a:cubicBezTo>
                <a:cubicBezTo>
                  <a:pt x="7093188" y="2220706"/>
                  <a:pt x="7073587" y="1031903"/>
                  <a:pt x="6619854" y="30499"/>
                </a:cubicBezTo>
                <a:lnTo>
                  <a:pt x="6605146" y="0"/>
                </a:lnTo>
                <a:close/>
              </a:path>
            </a:pathLst>
          </a:custGeom>
          <a:gradFill flip="none" rotWithShape="1">
            <a:gsLst>
              <a:gs pos="0">
                <a:schemeClr val="tx2">
                  <a:alpha val="50000"/>
                </a:schemeClr>
              </a:gs>
              <a:gs pos="100000">
                <a:schemeClr val="accent3">
                  <a:alpha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21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fin/contac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ercle : creux 71" hidden="1">
            <a:extLst>
              <a:ext uri="{FF2B5EF4-FFF2-40B4-BE49-F238E27FC236}">
                <a16:creationId xmlns:a16="http://schemas.microsoft.com/office/drawing/2014/main" id="{71C85932-B764-4219-B833-61FED2D380B9}"/>
              </a:ext>
            </a:extLst>
          </p:cNvPr>
          <p:cNvSpPr/>
          <p:nvPr userDrawn="1"/>
        </p:nvSpPr>
        <p:spPr>
          <a:xfrm rot="1565575">
            <a:off x="-1136603" y="-2679108"/>
            <a:ext cx="8533964" cy="8533964"/>
          </a:xfrm>
          <a:prstGeom prst="donut">
            <a:avLst>
              <a:gd name="adj" fmla="val 5293"/>
            </a:avLst>
          </a:prstGeom>
          <a:gradFill flip="none" rotWithShape="1">
            <a:gsLst>
              <a:gs pos="0">
                <a:schemeClr val="tx2">
                  <a:alpha val="50000"/>
                </a:schemeClr>
              </a:gs>
              <a:gs pos="100000">
                <a:schemeClr val="accent3">
                  <a:alpha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F6A212-2B43-4AF4-B3AA-D2F00D51FDCD}"/>
              </a:ext>
            </a:extLst>
          </p:cNvPr>
          <p:cNvSpPr/>
          <p:nvPr userDrawn="1"/>
        </p:nvSpPr>
        <p:spPr>
          <a:xfrm>
            <a:off x="10172700" y="0"/>
            <a:ext cx="2019300" cy="26765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0E24209-E5CD-46AD-B2D1-8C976BBD92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898" y="-1619"/>
            <a:ext cx="5905846" cy="23876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1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49712D-84FC-4E15-B8A0-09A461CCD0F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90898" y="2356164"/>
            <a:ext cx="5267671" cy="1655762"/>
          </a:xfrm>
        </p:spPr>
        <p:txBody>
          <a:bodyPr>
            <a:normAutofit/>
          </a:bodyPr>
          <a:lstStyle>
            <a:lvl1pPr marL="0" indent="0" algn="l">
              <a:lnSpc>
                <a:spcPct val="85000"/>
              </a:lnSpc>
              <a:buNone/>
              <a:defRPr sz="2700">
                <a:solidFill>
                  <a:schemeClr val="tx2"/>
                </a:solidFill>
                <a:latin typeface="Century Gothic" panose="020B0502020202020204" pitchFamily="34" charset="0"/>
                <a:cs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</a:t>
            </a:r>
            <a:br>
              <a:rPr lang="fr-FR" dirty="0"/>
            </a:br>
            <a:r>
              <a:rPr lang="fr-FR" dirty="0"/>
              <a:t> style des </a:t>
            </a:r>
            <a:br>
              <a:rPr lang="fr-FR" dirty="0"/>
            </a:br>
            <a:r>
              <a:rPr lang="fr-FR" dirty="0"/>
              <a:t>sous-titres </a:t>
            </a:r>
            <a:br>
              <a:rPr lang="fr-FR" dirty="0"/>
            </a:br>
            <a:r>
              <a:rPr lang="fr-FR" dirty="0"/>
              <a:t>du masque</a:t>
            </a:r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id="{7B169477-64B9-4FA7-BA9F-178B4EA5B39C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556731" y="1416870"/>
            <a:ext cx="1347138" cy="804749"/>
            <a:chOff x="-1309" y="-2649"/>
            <a:chExt cx="2593" cy="1549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C715FCB8-FCA3-4C1A-8F4F-8E6C430CC6D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1309" y="-2649"/>
              <a:ext cx="2469" cy="1134"/>
            </a:xfrm>
            <a:custGeom>
              <a:avLst/>
              <a:gdLst>
                <a:gd name="T0" fmla="*/ 2496 w 2871"/>
                <a:gd name="T1" fmla="*/ 648 h 1318"/>
                <a:gd name="T2" fmla="*/ 2074 w 2871"/>
                <a:gd name="T3" fmla="*/ 717 h 1318"/>
                <a:gd name="T4" fmla="*/ 2308 w 2871"/>
                <a:gd name="T5" fmla="*/ 538 h 1318"/>
                <a:gd name="T6" fmla="*/ 2435 w 2871"/>
                <a:gd name="T7" fmla="*/ 503 h 1318"/>
                <a:gd name="T8" fmla="*/ 1928 w 2871"/>
                <a:gd name="T9" fmla="*/ 631 h 1318"/>
                <a:gd name="T10" fmla="*/ 1852 w 2871"/>
                <a:gd name="T11" fmla="*/ 768 h 1318"/>
                <a:gd name="T12" fmla="*/ 1947 w 2871"/>
                <a:gd name="T13" fmla="*/ 374 h 1318"/>
                <a:gd name="T14" fmla="*/ 1798 w 2871"/>
                <a:gd name="T15" fmla="*/ 396 h 1318"/>
                <a:gd name="T16" fmla="*/ 1645 w 2871"/>
                <a:gd name="T17" fmla="*/ 707 h 1318"/>
                <a:gd name="T18" fmla="*/ 1553 w 2871"/>
                <a:gd name="T19" fmla="*/ 785 h 1318"/>
                <a:gd name="T20" fmla="*/ 1520 w 2871"/>
                <a:gd name="T21" fmla="*/ 730 h 1318"/>
                <a:gd name="T22" fmla="*/ 1520 w 2871"/>
                <a:gd name="T23" fmla="*/ 373 h 1318"/>
                <a:gd name="T24" fmla="*/ 1239 w 2871"/>
                <a:gd name="T25" fmla="*/ 602 h 1318"/>
                <a:gd name="T26" fmla="*/ 1165 w 2871"/>
                <a:gd name="T27" fmla="*/ 407 h 1318"/>
                <a:gd name="T28" fmla="*/ 944 w 2871"/>
                <a:gd name="T29" fmla="*/ 518 h 1318"/>
                <a:gd name="T30" fmla="*/ 1099 w 2871"/>
                <a:gd name="T31" fmla="*/ 165 h 1318"/>
                <a:gd name="T32" fmla="*/ 1222 w 2871"/>
                <a:gd name="T33" fmla="*/ 147 h 1318"/>
                <a:gd name="T34" fmla="*/ 1362 w 2871"/>
                <a:gd name="T35" fmla="*/ 106 h 1318"/>
                <a:gd name="T36" fmla="*/ 1199 w 2871"/>
                <a:gd name="T37" fmla="*/ 0 h 1318"/>
                <a:gd name="T38" fmla="*/ 857 w 2871"/>
                <a:gd name="T39" fmla="*/ 291 h 1318"/>
                <a:gd name="T40" fmla="*/ 654 w 2871"/>
                <a:gd name="T41" fmla="*/ 755 h 1318"/>
                <a:gd name="T42" fmla="*/ 692 w 2871"/>
                <a:gd name="T43" fmla="*/ 450 h 1318"/>
                <a:gd name="T44" fmla="*/ 44 w 2871"/>
                <a:gd name="T45" fmla="*/ 645 h 1318"/>
                <a:gd name="T46" fmla="*/ 500 w 2871"/>
                <a:gd name="T47" fmla="*/ 711 h 1318"/>
                <a:gd name="T48" fmla="*/ 632 w 2871"/>
                <a:gd name="T49" fmla="*/ 932 h 1318"/>
                <a:gd name="T50" fmla="*/ 522 w 2871"/>
                <a:gd name="T51" fmla="*/ 1250 h 1318"/>
                <a:gd name="T52" fmla="*/ 591 w 2871"/>
                <a:gd name="T53" fmla="*/ 1318 h 1318"/>
                <a:gd name="T54" fmla="*/ 684 w 2871"/>
                <a:gd name="T55" fmla="*/ 1262 h 1318"/>
                <a:gd name="T56" fmla="*/ 1036 w 2871"/>
                <a:gd name="T57" fmla="*/ 655 h 1318"/>
                <a:gd name="T58" fmla="*/ 1038 w 2871"/>
                <a:gd name="T59" fmla="*/ 896 h 1318"/>
                <a:gd name="T60" fmla="*/ 1416 w 2871"/>
                <a:gd name="T61" fmla="*/ 594 h 1318"/>
                <a:gd name="T62" fmla="*/ 1390 w 2871"/>
                <a:gd name="T63" fmla="*/ 948 h 1318"/>
                <a:gd name="T64" fmla="*/ 1628 w 2871"/>
                <a:gd name="T65" fmla="*/ 910 h 1318"/>
                <a:gd name="T66" fmla="*/ 1934 w 2871"/>
                <a:gd name="T67" fmla="*/ 870 h 1318"/>
                <a:gd name="T68" fmla="*/ 2518 w 2871"/>
                <a:gd name="T69" fmla="*/ 777 h 1318"/>
                <a:gd name="T70" fmla="*/ 2663 w 2871"/>
                <a:gd name="T71" fmla="*/ 595 h 1318"/>
                <a:gd name="T72" fmla="*/ 196 w 2871"/>
                <a:gd name="T73" fmla="*/ 659 h 1318"/>
                <a:gd name="T74" fmla="*/ 557 w 2871"/>
                <a:gd name="T75" fmla="*/ 474 h 1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871" h="1318">
                  <a:moveTo>
                    <a:pt x="2663" y="595"/>
                  </a:moveTo>
                  <a:cubicBezTo>
                    <a:pt x="2602" y="604"/>
                    <a:pt x="2565" y="616"/>
                    <a:pt x="2496" y="648"/>
                  </a:cubicBezTo>
                  <a:cubicBezTo>
                    <a:pt x="2356" y="714"/>
                    <a:pt x="2271" y="782"/>
                    <a:pt x="2197" y="798"/>
                  </a:cubicBezTo>
                  <a:cubicBezTo>
                    <a:pt x="2131" y="814"/>
                    <a:pt x="2072" y="816"/>
                    <a:pt x="2074" y="717"/>
                  </a:cubicBezTo>
                  <a:cubicBezTo>
                    <a:pt x="2075" y="670"/>
                    <a:pt x="2145" y="539"/>
                    <a:pt x="2273" y="513"/>
                  </a:cubicBezTo>
                  <a:cubicBezTo>
                    <a:pt x="2310" y="509"/>
                    <a:pt x="2308" y="538"/>
                    <a:pt x="2308" y="538"/>
                  </a:cubicBezTo>
                  <a:cubicBezTo>
                    <a:pt x="2308" y="538"/>
                    <a:pt x="2312" y="591"/>
                    <a:pt x="2357" y="595"/>
                  </a:cubicBezTo>
                  <a:cubicBezTo>
                    <a:pt x="2427" y="596"/>
                    <a:pt x="2441" y="543"/>
                    <a:pt x="2435" y="503"/>
                  </a:cubicBezTo>
                  <a:cubicBezTo>
                    <a:pt x="2428" y="441"/>
                    <a:pt x="2333" y="329"/>
                    <a:pt x="2161" y="409"/>
                  </a:cubicBezTo>
                  <a:cubicBezTo>
                    <a:pt x="2161" y="409"/>
                    <a:pt x="1991" y="495"/>
                    <a:pt x="1928" y="631"/>
                  </a:cubicBezTo>
                  <a:cubicBezTo>
                    <a:pt x="1906" y="678"/>
                    <a:pt x="1903" y="709"/>
                    <a:pt x="1904" y="732"/>
                  </a:cubicBezTo>
                  <a:cubicBezTo>
                    <a:pt x="1882" y="750"/>
                    <a:pt x="1870" y="759"/>
                    <a:pt x="1852" y="768"/>
                  </a:cubicBezTo>
                  <a:cubicBezTo>
                    <a:pt x="1834" y="777"/>
                    <a:pt x="1796" y="776"/>
                    <a:pt x="1792" y="751"/>
                  </a:cubicBezTo>
                  <a:cubicBezTo>
                    <a:pt x="1780" y="672"/>
                    <a:pt x="1949" y="401"/>
                    <a:pt x="1947" y="374"/>
                  </a:cubicBezTo>
                  <a:cubicBezTo>
                    <a:pt x="1945" y="347"/>
                    <a:pt x="1841" y="368"/>
                    <a:pt x="1829" y="372"/>
                  </a:cubicBezTo>
                  <a:cubicBezTo>
                    <a:pt x="1817" y="376"/>
                    <a:pt x="1808" y="376"/>
                    <a:pt x="1798" y="396"/>
                  </a:cubicBezTo>
                  <a:cubicBezTo>
                    <a:pt x="1767" y="463"/>
                    <a:pt x="1713" y="564"/>
                    <a:pt x="1649" y="699"/>
                  </a:cubicBezTo>
                  <a:cubicBezTo>
                    <a:pt x="1648" y="702"/>
                    <a:pt x="1646" y="704"/>
                    <a:pt x="1645" y="707"/>
                  </a:cubicBezTo>
                  <a:cubicBezTo>
                    <a:pt x="1645" y="707"/>
                    <a:pt x="1645" y="707"/>
                    <a:pt x="1645" y="707"/>
                  </a:cubicBezTo>
                  <a:cubicBezTo>
                    <a:pt x="1609" y="773"/>
                    <a:pt x="1565" y="783"/>
                    <a:pt x="1553" y="785"/>
                  </a:cubicBezTo>
                  <a:cubicBezTo>
                    <a:pt x="1546" y="784"/>
                    <a:pt x="1540" y="783"/>
                    <a:pt x="1535" y="780"/>
                  </a:cubicBezTo>
                  <a:cubicBezTo>
                    <a:pt x="1525" y="775"/>
                    <a:pt x="1514" y="763"/>
                    <a:pt x="1520" y="730"/>
                  </a:cubicBezTo>
                  <a:cubicBezTo>
                    <a:pt x="1525" y="699"/>
                    <a:pt x="1628" y="496"/>
                    <a:pt x="1634" y="431"/>
                  </a:cubicBezTo>
                  <a:cubicBezTo>
                    <a:pt x="1640" y="360"/>
                    <a:pt x="1579" y="353"/>
                    <a:pt x="1520" y="373"/>
                  </a:cubicBezTo>
                  <a:cubicBezTo>
                    <a:pt x="1440" y="401"/>
                    <a:pt x="1306" y="569"/>
                    <a:pt x="1254" y="614"/>
                  </a:cubicBezTo>
                  <a:cubicBezTo>
                    <a:pt x="1231" y="635"/>
                    <a:pt x="1237" y="616"/>
                    <a:pt x="1239" y="602"/>
                  </a:cubicBezTo>
                  <a:cubicBezTo>
                    <a:pt x="1241" y="589"/>
                    <a:pt x="1268" y="507"/>
                    <a:pt x="1279" y="437"/>
                  </a:cubicBezTo>
                  <a:cubicBezTo>
                    <a:pt x="1287" y="393"/>
                    <a:pt x="1224" y="365"/>
                    <a:pt x="1165" y="407"/>
                  </a:cubicBezTo>
                  <a:cubicBezTo>
                    <a:pt x="1157" y="413"/>
                    <a:pt x="1056" y="508"/>
                    <a:pt x="915" y="599"/>
                  </a:cubicBezTo>
                  <a:cubicBezTo>
                    <a:pt x="944" y="518"/>
                    <a:pt x="944" y="518"/>
                    <a:pt x="944" y="518"/>
                  </a:cubicBezTo>
                  <a:cubicBezTo>
                    <a:pt x="1039" y="257"/>
                    <a:pt x="1039" y="257"/>
                    <a:pt x="1039" y="257"/>
                  </a:cubicBezTo>
                  <a:cubicBezTo>
                    <a:pt x="1058" y="207"/>
                    <a:pt x="1075" y="182"/>
                    <a:pt x="1099" y="165"/>
                  </a:cubicBezTo>
                  <a:cubicBezTo>
                    <a:pt x="1122" y="148"/>
                    <a:pt x="1150" y="139"/>
                    <a:pt x="1181" y="139"/>
                  </a:cubicBezTo>
                  <a:cubicBezTo>
                    <a:pt x="1198" y="139"/>
                    <a:pt x="1211" y="142"/>
                    <a:pt x="1222" y="147"/>
                  </a:cubicBezTo>
                  <a:cubicBezTo>
                    <a:pt x="1240" y="154"/>
                    <a:pt x="1266" y="177"/>
                    <a:pt x="1288" y="177"/>
                  </a:cubicBezTo>
                  <a:cubicBezTo>
                    <a:pt x="1329" y="177"/>
                    <a:pt x="1362" y="145"/>
                    <a:pt x="1362" y="106"/>
                  </a:cubicBezTo>
                  <a:cubicBezTo>
                    <a:pt x="1362" y="84"/>
                    <a:pt x="1347" y="54"/>
                    <a:pt x="1306" y="28"/>
                  </a:cubicBezTo>
                  <a:cubicBezTo>
                    <a:pt x="1277" y="9"/>
                    <a:pt x="1241" y="0"/>
                    <a:pt x="1199" y="0"/>
                  </a:cubicBezTo>
                  <a:cubicBezTo>
                    <a:pt x="1110" y="0"/>
                    <a:pt x="1039" y="25"/>
                    <a:pt x="986" y="74"/>
                  </a:cubicBezTo>
                  <a:cubicBezTo>
                    <a:pt x="932" y="123"/>
                    <a:pt x="889" y="196"/>
                    <a:pt x="857" y="291"/>
                  </a:cubicBezTo>
                  <a:cubicBezTo>
                    <a:pt x="706" y="722"/>
                    <a:pt x="706" y="722"/>
                    <a:pt x="706" y="722"/>
                  </a:cubicBezTo>
                  <a:cubicBezTo>
                    <a:pt x="677" y="741"/>
                    <a:pt x="658" y="753"/>
                    <a:pt x="654" y="755"/>
                  </a:cubicBezTo>
                  <a:cubicBezTo>
                    <a:pt x="539" y="823"/>
                    <a:pt x="566" y="747"/>
                    <a:pt x="602" y="678"/>
                  </a:cubicBezTo>
                  <a:cubicBezTo>
                    <a:pt x="637" y="608"/>
                    <a:pt x="705" y="495"/>
                    <a:pt x="692" y="450"/>
                  </a:cubicBezTo>
                  <a:cubicBezTo>
                    <a:pt x="681" y="412"/>
                    <a:pt x="622" y="373"/>
                    <a:pt x="524" y="355"/>
                  </a:cubicBezTo>
                  <a:cubicBezTo>
                    <a:pt x="493" y="349"/>
                    <a:pt x="136" y="291"/>
                    <a:pt x="44" y="645"/>
                  </a:cubicBezTo>
                  <a:cubicBezTo>
                    <a:pt x="0" y="816"/>
                    <a:pt x="85" y="935"/>
                    <a:pt x="222" y="929"/>
                  </a:cubicBezTo>
                  <a:cubicBezTo>
                    <a:pt x="281" y="927"/>
                    <a:pt x="395" y="888"/>
                    <a:pt x="500" y="711"/>
                  </a:cubicBezTo>
                  <a:cubicBezTo>
                    <a:pt x="477" y="800"/>
                    <a:pt x="454" y="941"/>
                    <a:pt x="578" y="945"/>
                  </a:cubicBezTo>
                  <a:cubicBezTo>
                    <a:pt x="591" y="945"/>
                    <a:pt x="610" y="941"/>
                    <a:pt x="632" y="932"/>
                  </a:cubicBezTo>
                  <a:cubicBezTo>
                    <a:pt x="529" y="1227"/>
                    <a:pt x="529" y="1227"/>
                    <a:pt x="529" y="1227"/>
                  </a:cubicBezTo>
                  <a:cubicBezTo>
                    <a:pt x="529" y="1227"/>
                    <a:pt x="525" y="1236"/>
                    <a:pt x="522" y="1250"/>
                  </a:cubicBezTo>
                  <a:cubicBezTo>
                    <a:pt x="518" y="1266"/>
                    <a:pt x="527" y="1287"/>
                    <a:pt x="543" y="1299"/>
                  </a:cubicBezTo>
                  <a:cubicBezTo>
                    <a:pt x="559" y="1311"/>
                    <a:pt x="575" y="1318"/>
                    <a:pt x="591" y="1318"/>
                  </a:cubicBezTo>
                  <a:cubicBezTo>
                    <a:pt x="610" y="1318"/>
                    <a:pt x="627" y="1315"/>
                    <a:pt x="645" y="1304"/>
                  </a:cubicBezTo>
                  <a:cubicBezTo>
                    <a:pt x="662" y="1292"/>
                    <a:pt x="675" y="1282"/>
                    <a:pt x="684" y="1262"/>
                  </a:cubicBezTo>
                  <a:cubicBezTo>
                    <a:pt x="842" y="811"/>
                    <a:pt x="842" y="811"/>
                    <a:pt x="842" y="811"/>
                  </a:cubicBezTo>
                  <a:cubicBezTo>
                    <a:pt x="945" y="728"/>
                    <a:pt x="1024" y="664"/>
                    <a:pt x="1036" y="655"/>
                  </a:cubicBezTo>
                  <a:cubicBezTo>
                    <a:pt x="1069" y="629"/>
                    <a:pt x="1093" y="606"/>
                    <a:pt x="1093" y="625"/>
                  </a:cubicBezTo>
                  <a:cubicBezTo>
                    <a:pt x="1093" y="678"/>
                    <a:pt x="1038" y="815"/>
                    <a:pt x="1038" y="896"/>
                  </a:cubicBezTo>
                  <a:cubicBezTo>
                    <a:pt x="1040" y="957"/>
                    <a:pt x="1088" y="965"/>
                    <a:pt x="1125" y="945"/>
                  </a:cubicBezTo>
                  <a:cubicBezTo>
                    <a:pt x="1179" y="915"/>
                    <a:pt x="1381" y="625"/>
                    <a:pt x="1416" y="594"/>
                  </a:cubicBezTo>
                  <a:cubicBezTo>
                    <a:pt x="1419" y="627"/>
                    <a:pt x="1358" y="789"/>
                    <a:pt x="1348" y="845"/>
                  </a:cubicBezTo>
                  <a:cubicBezTo>
                    <a:pt x="1338" y="901"/>
                    <a:pt x="1354" y="933"/>
                    <a:pt x="1390" y="948"/>
                  </a:cubicBezTo>
                  <a:cubicBezTo>
                    <a:pt x="1456" y="980"/>
                    <a:pt x="1582" y="909"/>
                    <a:pt x="1618" y="887"/>
                  </a:cubicBezTo>
                  <a:cubicBezTo>
                    <a:pt x="1623" y="902"/>
                    <a:pt x="1628" y="910"/>
                    <a:pt x="1628" y="910"/>
                  </a:cubicBezTo>
                  <a:cubicBezTo>
                    <a:pt x="1647" y="935"/>
                    <a:pt x="1684" y="959"/>
                    <a:pt x="1756" y="956"/>
                  </a:cubicBezTo>
                  <a:cubicBezTo>
                    <a:pt x="1804" y="954"/>
                    <a:pt x="1874" y="912"/>
                    <a:pt x="1934" y="870"/>
                  </a:cubicBezTo>
                  <a:cubicBezTo>
                    <a:pt x="1969" y="924"/>
                    <a:pt x="2049" y="972"/>
                    <a:pt x="2191" y="949"/>
                  </a:cubicBezTo>
                  <a:cubicBezTo>
                    <a:pt x="2304" y="927"/>
                    <a:pt x="2395" y="849"/>
                    <a:pt x="2518" y="777"/>
                  </a:cubicBezTo>
                  <a:cubicBezTo>
                    <a:pt x="2655" y="689"/>
                    <a:pt x="2755" y="669"/>
                    <a:pt x="2871" y="692"/>
                  </a:cubicBezTo>
                  <a:cubicBezTo>
                    <a:pt x="2851" y="631"/>
                    <a:pt x="2798" y="575"/>
                    <a:pt x="2663" y="595"/>
                  </a:cubicBezTo>
                  <a:close/>
                  <a:moveTo>
                    <a:pt x="271" y="743"/>
                  </a:moveTo>
                  <a:cubicBezTo>
                    <a:pt x="204" y="770"/>
                    <a:pt x="185" y="717"/>
                    <a:pt x="196" y="659"/>
                  </a:cubicBezTo>
                  <a:cubicBezTo>
                    <a:pt x="206" y="608"/>
                    <a:pt x="273" y="477"/>
                    <a:pt x="462" y="465"/>
                  </a:cubicBezTo>
                  <a:cubicBezTo>
                    <a:pt x="502" y="462"/>
                    <a:pt x="538" y="468"/>
                    <a:pt x="557" y="474"/>
                  </a:cubicBezTo>
                  <a:cubicBezTo>
                    <a:pt x="499" y="557"/>
                    <a:pt x="396" y="685"/>
                    <a:pt x="271" y="743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2CF460DC-B8F7-4F81-AB86-B79D6CC22CF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3" y="-2540"/>
              <a:ext cx="155" cy="178"/>
            </a:xfrm>
            <a:custGeom>
              <a:avLst/>
              <a:gdLst>
                <a:gd name="T0" fmla="*/ 37 w 181"/>
                <a:gd name="T1" fmla="*/ 185 h 207"/>
                <a:gd name="T2" fmla="*/ 151 w 181"/>
                <a:gd name="T3" fmla="*/ 143 h 207"/>
                <a:gd name="T4" fmla="*/ 144 w 181"/>
                <a:gd name="T5" fmla="*/ 22 h 207"/>
                <a:gd name="T6" fmla="*/ 30 w 181"/>
                <a:gd name="T7" fmla="*/ 64 h 207"/>
                <a:gd name="T8" fmla="*/ 37 w 181"/>
                <a:gd name="T9" fmla="*/ 18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207">
                  <a:moveTo>
                    <a:pt x="37" y="185"/>
                  </a:moveTo>
                  <a:cubicBezTo>
                    <a:pt x="70" y="207"/>
                    <a:pt x="121" y="188"/>
                    <a:pt x="151" y="143"/>
                  </a:cubicBezTo>
                  <a:cubicBezTo>
                    <a:pt x="181" y="98"/>
                    <a:pt x="178" y="44"/>
                    <a:pt x="144" y="22"/>
                  </a:cubicBezTo>
                  <a:cubicBezTo>
                    <a:pt x="111" y="0"/>
                    <a:pt x="60" y="19"/>
                    <a:pt x="30" y="64"/>
                  </a:cubicBezTo>
                  <a:cubicBezTo>
                    <a:pt x="0" y="109"/>
                    <a:pt x="3" y="163"/>
                    <a:pt x="37" y="185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E3532DE8-0B89-4FEF-A17B-766E9D8BD86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417" y="-1508"/>
              <a:ext cx="36" cy="148"/>
            </a:xfrm>
            <a:prstGeom prst="rect">
              <a:avLst/>
            </a:pr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24492597-786F-4B2C-84D2-C325F895A4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352" y="-1478"/>
              <a:ext cx="118" cy="118"/>
            </a:xfrm>
            <a:custGeom>
              <a:avLst/>
              <a:gdLst>
                <a:gd name="T0" fmla="*/ 123 w 137"/>
                <a:gd name="T1" fmla="*/ 15 h 137"/>
                <a:gd name="T2" fmla="*/ 137 w 137"/>
                <a:gd name="T3" fmla="*/ 58 h 137"/>
                <a:gd name="T4" fmla="*/ 137 w 137"/>
                <a:gd name="T5" fmla="*/ 137 h 137"/>
                <a:gd name="T6" fmla="*/ 95 w 137"/>
                <a:gd name="T7" fmla="*/ 137 h 137"/>
                <a:gd name="T8" fmla="*/ 95 w 137"/>
                <a:gd name="T9" fmla="*/ 63 h 137"/>
                <a:gd name="T10" fmla="*/ 88 w 137"/>
                <a:gd name="T11" fmla="*/ 41 h 137"/>
                <a:gd name="T12" fmla="*/ 69 w 137"/>
                <a:gd name="T13" fmla="*/ 34 h 137"/>
                <a:gd name="T14" fmla="*/ 49 w 137"/>
                <a:gd name="T15" fmla="*/ 42 h 137"/>
                <a:gd name="T16" fmla="*/ 41 w 137"/>
                <a:gd name="T17" fmla="*/ 65 h 137"/>
                <a:gd name="T18" fmla="*/ 41 w 137"/>
                <a:gd name="T19" fmla="*/ 137 h 137"/>
                <a:gd name="T20" fmla="*/ 0 w 137"/>
                <a:gd name="T21" fmla="*/ 137 h 137"/>
                <a:gd name="T22" fmla="*/ 0 w 137"/>
                <a:gd name="T23" fmla="*/ 1 h 137"/>
                <a:gd name="T24" fmla="*/ 41 w 137"/>
                <a:gd name="T25" fmla="*/ 1 h 137"/>
                <a:gd name="T26" fmla="*/ 41 w 137"/>
                <a:gd name="T27" fmla="*/ 26 h 137"/>
                <a:gd name="T28" fmla="*/ 59 w 137"/>
                <a:gd name="T29" fmla="*/ 7 h 137"/>
                <a:gd name="T30" fmla="*/ 86 w 137"/>
                <a:gd name="T31" fmla="*/ 0 h 137"/>
                <a:gd name="T32" fmla="*/ 123 w 137"/>
                <a:gd name="T33" fmla="*/ 15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7" h="137">
                  <a:moveTo>
                    <a:pt x="123" y="15"/>
                  </a:moveTo>
                  <a:cubicBezTo>
                    <a:pt x="132" y="25"/>
                    <a:pt x="137" y="40"/>
                    <a:pt x="137" y="58"/>
                  </a:cubicBezTo>
                  <a:cubicBezTo>
                    <a:pt x="137" y="137"/>
                    <a:pt x="137" y="137"/>
                    <a:pt x="137" y="137"/>
                  </a:cubicBezTo>
                  <a:cubicBezTo>
                    <a:pt x="95" y="137"/>
                    <a:pt x="95" y="137"/>
                    <a:pt x="95" y="137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5" y="54"/>
                    <a:pt x="93" y="47"/>
                    <a:pt x="88" y="41"/>
                  </a:cubicBezTo>
                  <a:cubicBezTo>
                    <a:pt x="83" y="36"/>
                    <a:pt x="77" y="34"/>
                    <a:pt x="69" y="34"/>
                  </a:cubicBezTo>
                  <a:cubicBezTo>
                    <a:pt x="60" y="34"/>
                    <a:pt x="54" y="37"/>
                    <a:pt x="49" y="42"/>
                  </a:cubicBezTo>
                  <a:cubicBezTo>
                    <a:pt x="44" y="47"/>
                    <a:pt x="41" y="55"/>
                    <a:pt x="41" y="65"/>
                  </a:cubicBezTo>
                  <a:cubicBezTo>
                    <a:pt x="41" y="137"/>
                    <a:pt x="41" y="137"/>
                    <a:pt x="41" y="13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41" y="1"/>
                    <a:pt x="41" y="1"/>
                    <a:pt x="41" y="1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5" y="18"/>
                    <a:pt x="51" y="11"/>
                    <a:pt x="59" y="7"/>
                  </a:cubicBezTo>
                  <a:cubicBezTo>
                    <a:pt x="66" y="2"/>
                    <a:pt x="75" y="0"/>
                    <a:pt x="86" y="0"/>
                  </a:cubicBezTo>
                  <a:cubicBezTo>
                    <a:pt x="101" y="0"/>
                    <a:pt x="114" y="5"/>
                    <a:pt x="123" y="15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1E4AE5AE-7991-4CEC-9E33-DDB87A4DB28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216" y="-1505"/>
              <a:ext cx="75" cy="145"/>
            </a:xfrm>
            <a:custGeom>
              <a:avLst/>
              <a:gdLst>
                <a:gd name="T0" fmla="*/ 88 w 88"/>
                <a:gd name="T1" fmla="*/ 133 h 169"/>
                <a:gd name="T2" fmla="*/ 88 w 88"/>
                <a:gd name="T3" fmla="*/ 169 h 169"/>
                <a:gd name="T4" fmla="*/ 69 w 88"/>
                <a:gd name="T5" fmla="*/ 169 h 169"/>
                <a:gd name="T6" fmla="*/ 32 w 88"/>
                <a:gd name="T7" fmla="*/ 157 h 169"/>
                <a:gd name="T8" fmla="*/ 19 w 88"/>
                <a:gd name="T9" fmla="*/ 118 h 169"/>
                <a:gd name="T10" fmla="*/ 19 w 88"/>
                <a:gd name="T11" fmla="*/ 68 h 169"/>
                <a:gd name="T12" fmla="*/ 0 w 88"/>
                <a:gd name="T13" fmla="*/ 68 h 169"/>
                <a:gd name="T14" fmla="*/ 0 w 88"/>
                <a:gd name="T15" fmla="*/ 33 h 169"/>
                <a:gd name="T16" fmla="*/ 19 w 88"/>
                <a:gd name="T17" fmla="*/ 33 h 169"/>
                <a:gd name="T18" fmla="*/ 19 w 88"/>
                <a:gd name="T19" fmla="*/ 0 h 169"/>
                <a:gd name="T20" fmla="*/ 60 w 88"/>
                <a:gd name="T21" fmla="*/ 0 h 169"/>
                <a:gd name="T22" fmla="*/ 60 w 88"/>
                <a:gd name="T23" fmla="*/ 33 h 169"/>
                <a:gd name="T24" fmla="*/ 87 w 88"/>
                <a:gd name="T25" fmla="*/ 33 h 169"/>
                <a:gd name="T26" fmla="*/ 87 w 88"/>
                <a:gd name="T27" fmla="*/ 68 h 169"/>
                <a:gd name="T28" fmla="*/ 60 w 88"/>
                <a:gd name="T29" fmla="*/ 68 h 169"/>
                <a:gd name="T30" fmla="*/ 60 w 88"/>
                <a:gd name="T31" fmla="*/ 119 h 169"/>
                <a:gd name="T32" fmla="*/ 63 w 88"/>
                <a:gd name="T33" fmla="*/ 130 h 169"/>
                <a:gd name="T34" fmla="*/ 75 w 88"/>
                <a:gd name="T35" fmla="*/ 133 h 169"/>
                <a:gd name="T36" fmla="*/ 88 w 88"/>
                <a:gd name="T37" fmla="*/ 133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8" h="169">
                  <a:moveTo>
                    <a:pt x="88" y="133"/>
                  </a:moveTo>
                  <a:cubicBezTo>
                    <a:pt x="88" y="169"/>
                    <a:pt x="88" y="169"/>
                    <a:pt x="88" y="169"/>
                  </a:cubicBezTo>
                  <a:cubicBezTo>
                    <a:pt x="69" y="169"/>
                    <a:pt x="69" y="169"/>
                    <a:pt x="69" y="169"/>
                  </a:cubicBezTo>
                  <a:cubicBezTo>
                    <a:pt x="53" y="169"/>
                    <a:pt x="41" y="165"/>
                    <a:pt x="32" y="157"/>
                  </a:cubicBezTo>
                  <a:cubicBezTo>
                    <a:pt x="23" y="149"/>
                    <a:pt x="19" y="136"/>
                    <a:pt x="19" y="118"/>
                  </a:cubicBezTo>
                  <a:cubicBezTo>
                    <a:pt x="19" y="68"/>
                    <a:pt x="19" y="68"/>
                    <a:pt x="19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9" y="33"/>
                    <a:pt x="19" y="33"/>
                    <a:pt x="19" y="33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0" y="33"/>
                    <a:pt x="60" y="33"/>
                    <a:pt x="60" y="33"/>
                  </a:cubicBezTo>
                  <a:cubicBezTo>
                    <a:pt x="87" y="33"/>
                    <a:pt x="87" y="33"/>
                    <a:pt x="87" y="33"/>
                  </a:cubicBezTo>
                  <a:cubicBezTo>
                    <a:pt x="87" y="68"/>
                    <a:pt x="87" y="68"/>
                    <a:pt x="87" y="68"/>
                  </a:cubicBezTo>
                  <a:cubicBezTo>
                    <a:pt x="60" y="68"/>
                    <a:pt x="60" y="68"/>
                    <a:pt x="60" y="68"/>
                  </a:cubicBezTo>
                  <a:cubicBezTo>
                    <a:pt x="60" y="119"/>
                    <a:pt x="60" y="119"/>
                    <a:pt x="60" y="119"/>
                  </a:cubicBezTo>
                  <a:cubicBezTo>
                    <a:pt x="60" y="124"/>
                    <a:pt x="61" y="128"/>
                    <a:pt x="63" y="130"/>
                  </a:cubicBezTo>
                  <a:cubicBezTo>
                    <a:pt x="66" y="132"/>
                    <a:pt x="69" y="133"/>
                    <a:pt x="75" y="133"/>
                  </a:cubicBezTo>
                  <a:lnTo>
                    <a:pt x="88" y="133"/>
                  </a:ln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48815A04-4AA0-4427-8B00-5A80BFA60D2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122" y="-1479"/>
              <a:ext cx="117" cy="120"/>
            </a:xfrm>
            <a:custGeom>
              <a:avLst/>
              <a:gdLst>
                <a:gd name="T0" fmla="*/ 134 w 136"/>
                <a:gd name="T1" fmla="*/ 77 h 139"/>
                <a:gd name="T2" fmla="*/ 40 w 136"/>
                <a:gd name="T3" fmla="*/ 77 h 139"/>
                <a:gd name="T4" fmla="*/ 48 w 136"/>
                <a:gd name="T5" fmla="*/ 99 h 139"/>
                <a:gd name="T6" fmla="*/ 66 w 136"/>
                <a:gd name="T7" fmla="*/ 106 h 139"/>
                <a:gd name="T8" fmla="*/ 81 w 136"/>
                <a:gd name="T9" fmla="*/ 101 h 139"/>
                <a:gd name="T10" fmla="*/ 89 w 136"/>
                <a:gd name="T11" fmla="*/ 89 h 139"/>
                <a:gd name="T12" fmla="*/ 133 w 136"/>
                <a:gd name="T13" fmla="*/ 89 h 139"/>
                <a:gd name="T14" fmla="*/ 122 w 136"/>
                <a:gd name="T15" fmla="*/ 115 h 139"/>
                <a:gd name="T16" fmla="*/ 99 w 136"/>
                <a:gd name="T17" fmla="*/ 133 h 139"/>
                <a:gd name="T18" fmla="*/ 68 w 136"/>
                <a:gd name="T19" fmla="*/ 139 h 139"/>
                <a:gd name="T20" fmla="*/ 33 w 136"/>
                <a:gd name="T21" fmla="*/ 131 h 139"/>
                <a:gd name="T22" fmla="*/ 9 w 136"/>
                <a:gd name="T23" fmla="*/ 107 h 139"/>
                <a:gd name="T24" fmla="*/ 0 w 136"/>
                <a:gd name="T25" fmla="*/ 70 h 139"/>
                <a:gd name="T26" fmla="*/ 8 w 136"/>
                <a:gd name="T27" fmla="*/ 33 h 139"/>
                <a:gd name="T28" fmla="*/ 33 w 136"/>
                <a:gd name="T29" fmla="*/ 9 h 139"/>
                <a:gd name="T30" fmla="*/ 68 w 136"/>
                <a:gd name="T31" fmla="*/ 0 h 139"/>
                <a:gd name="T32" fmla="*/ 104 w 136"/>
                <a:gd name="T33" fmla="*/ 9 h 139"/>
                <a:gd name="T34" fmla="*/ 127 w 136"/>
                <a:gd name="T35" fmla="*/ 32 h 139"/>
                <a:gd name="T36" fmla="*/ 136 w 136"/>
                <a:gd name="T37" fmla="*/ 66 h 139"/>
                <a:gd name="T38" fmla="*/ 134 w 136"/>
                <a:gd name="T39" fmla="*/ 77 h 139"/>
                <a:gd name="T40" fmla="*/ 86 w 136"/>
                <a:gd name="T41" fmla="*/ 40 h 139"/>
                <a:gd name="T42" fmla="*/ 68 w 136"/>
                <a:gd name="T43" fmla="*/ 33 h 139"/>
                <a:gd name="T44" fmla="*/ 49 w 136"/>
                <a:gd name="T45" fmla="*/ 40 h 139"/>
                <a:gd name="T46" fmla="*/ 41 w 136"/>
                <a:gd name="T47" fmla="*/ 60 h 139"/>
                <a:gd name="T48" fmla="*/ 94 w 136"/>
                <a:gd name="T49" fmla="*/ 60 h 139"/>
                <a:gd name="T50" fmla="*/ 86 w 136"/>
                <a:gd name="T51" fmla="*/ 4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6" h="139">
                  <a:moveTo>
                    <a:pt x="134" y="77"/>
                  </a:moveTo>
                  <a:cubicBezTo>
                    <a:pt x="40" y="77"/>
                    <a:pt x="40" y="77"/>
                    <a:pt x="40" y="77"/>
                  </a:cubicBezTo>
                  <a:cubicBezTo>
                    <a:pt x="41" y="88"/>
                    <a:pt x="43" y="95"/>
                    <a:pt x="48" y="99"/>
                  </a:cubicBezTo>
                  <a:cubicBezTo>
                    <a:pt x="53" y="104"/>
                    <a:pt x="59" y="106"/>
                    <a:pt x="66" y="106"/>
                  </a:cubicBezTo>
                  <a:cubicBezTo>
                    <a:pt x="72" y="106"/>
                    <a:pt x="77" y="104"/>
                    <a:pt x="81" y="101"/>
                  </a:cubicBezTo>
                  <a:cubicBezTo>
                    <a:pt x="85" y="98"/>
                    <a:pt x="88" y="94"/>
                    <a:pt x="89" y="89"/>
                  </a:cubicBezTo>
                  <a:cubicBezTo>
                    <a:pt x="133" y="89"/>
                    <a:pt x="133" y="89"/>
                    <a:pt x="133" y="89"/>
                  </a:cubicBezTo>
                  <a:cubicBezTo>
                    <a:pt x="132" y="99"/>
                    <a:pt x="128" y="108"/>
                    <a:pt x="122" y="115"/>
                  </a:cubicBezTo>
                  <a:cubicBezTo>
                    <a:pt x="116" y="123"/>
                    <a:pt x="108" y="129"/>
                    <a:pt x="99" y="133"/>
                  </a:cubicBezTo>
                  <a:cubicBezTo>
                    <a:pt x="90" y="137"/>
                    <a:pt x="79" y="139"/>
                    <a:pt x="68" y="139"/>
                  </a:cubicBezTo>
                  <a:cubicBezTo>
                    <a:pt x="55" y="139"/>
                    <a:pt x="43" y="136"/>
                    <a:pt x="33" y="131"/>
                  </a:cubicBezTo>
                  <a:cubicBezTo>
                    <a:pt x="22" y="125"/>
                    <a:pt x="14" y="117"/>
                    <a:pt x="9" y="107"/>
                  </a:cubicBezTo>
                  <a:cubicBezTo>
                    <a:pt x="3" y="96"/>
                    <a:pt x="0" y="84"/>
                    <a:pt x="0" y="70"/>
                  </a:cubicBezTo>
                  <a:cubicBezTo>
                    <a:pt x="0" y="56"/>
                    <a:pt x="3" y="43"/>
                    <a:pt x="8" y="33"/>
                  </a:cubicBezTo>
                  <a:cubicBezTo>
                    <a:pt x="14" y="22"/>
                    <a:pt x="22" y="14"/>
                    <a:pt x="33" y="9"/>
                  </a:cubicBezTo>
                  <a:cubicBezTo>
                    <a:pt x="43" y="3"/>
                    <a:pt x="55" y="0"/>
                    <a:pt x="68" y="0"/>
                  </a:cubicBezTo>
                  <a:cubicBezTo>
                    <a:pt x="81" y="0"/>
                    <a:pt x="93" y="3"/>
                    <a:pt x="104" y="9"/>
                  </a:cubicBezTo>
                  <a:cubicBezTo>
                    <a:pt x="114" y="14"/>
                    <a:pt x="122" y="22"/>
                    <a:pt x="127" y="32"/>
                  </a:cubicBezTo>
                  <a:cubicBezTo>
                    <a:pt x="133" y="42"/>
                    <a:pt x="136" y="53"/>
                    <a:pt x="136" y="66"/>
                  </a:cubicBezTo>
                  <a:cubicBezTo>
                    <a:pt x="136" y="70"/>
                    <a:pt x="135" y="73"/>
                    <a:pt x="134" y="77"/>
                  </a:cubicBezTo>
                  <a:close/>
                  <a:moveTo>
                    <a:pt x="86" y="40"/>
                  </a:moveTo>
                  <a:cubicBezTo>
                    <a:pt x="81" y="35"/>
                    <a:pt x="75" y="33"/>
                    <a:pt x="68" y="33"/>
                  </a:cubicBezTo>
                  <a:cubicBezTo>
                    <a:pt x="60" y="33"/>
                    <a:pt x="54" y="35"/>
                    <a:pt x="49" y="40"/>
                  </a:cubicBezTo>
                  <a:cubicBezTo>
                    <a:pt x="44" y="44"/>
                    <a:pt x="41" y="51"/>
                    <a:pt x="41" y="60"/>
                  </a:cubicBezTo>
                  <a:cubicBezTo>
                    <a:pt x="94" y="60"/>
                    <a:pt x="94" y="60"/>
                    <a:pt x="94" y="60"/>
                  </a:cubicBezTo>
                  <a:cubicBezTo>
                    <a:pt x="94" y="51"/>
                    <a:pt x="91" y="44"/>
                    <a:pt x="86" y="40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5C9A9060-9EDE-4A76-B14E-833D6903622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" y="-1478"/>
              <a:ext cx="76" cy="118"/>
            </a:xfrm>
            <a:custGeom>
              <a:avLst/>
              <a:gdLst>
                <a:gd name="T0" fmla="*/ 62 w 88"/>
                <a:gd name="T1" fmla="*/ 7 h 137"/>
                <a:gd name="T2" fmla="*/ 88 w 88"/>
                <a:gd name="T3" fmla="*/ 0 h 137"/>
                <a:gd name="T4" fmla="*/ 88 w 88"/>
                <a:gd name="T5" fmla="*/ 44 h 137"/>
                <a:gd name="T6" fmla="*/ 76 w 88"/>
                <a:gd name="T7" fmla="*/ 44 h 137"/>
                <a:gd name="T8" fmla="*/ 51 w 88"/>
                <a:gd name="T9" fmla="*/ 51 h 137"/>
                <a:gd name="T10" fmla="*/ 42 w 88"/>
                <a:gd name="T11" fmla="*/ 75 h 137"/>
                <a:gd name="T12" fmla="*/ 42 w 88"/>
                <a:gd name="T13" fmla="*/ 137 h 137"/>
                <a:gd name="T14" fmla="*/ 0 w 88"/>
                <a:gd name="T15" fmla="*/ 137 h 137"/>
                <a:gd name="T16" fmla="*/ 0 w 88"/>
                <a:gd name="T17" fmla="*/ 1 h 137"/>
                <a:gd name="T18" fmla="*/ 42 w 88"/>
                <a:gd name="T19" fmla="*/ 1 h 137"/>
                <a:gd name="T20" fmla="*/ 42 w 88"/>
                <a:gd name="T21" fmla="*/ 27 h 137"/>
                <a:gd name="T22" fmla="*/ 62 w 88"/>
                <a:gd name="T23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" h="137">
                  <a:moveTo>
                    <a:pt x="62" y="7"/>
                  </a:moveTo>
                  <a:cubicBezTo>
                    <a:pt x="70" y="2"/>
                    <a:pt x="79" y="0"/>
                    <a:pt x="88" y="0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65" y="44"/>
                    <a:pt x="57" y="46"/>
                    <a:pt x="51" y="51"/>
                  </a:cubicBezTo>
                  <a:cubicBezTo>
                    <a:pt x="45" y="56"/>
                    <a:pt x="42" y="64"/>
                    <a:pt x="42" y="75"/>
                  </a:cubicBezTo>
                  <a:cubicBezTo>
                    <a:pt x="42" y="137"/>
                    <a:pt x="42" y="137"/>
                    <a:pt x="42" y="13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7" y="18"/>
                    <a:pt x="53" y="12"/>
                    <a:pt x="62" y="7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F7962ADE-7371-4B53-A1D9-368CD91794B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2" y="-1478"/>
              <a:ext cx="117" cy="118"/>
            </a:xfrm>
            <a:custGeom>
              <a:avLst/>
              <a:gdLst>
                <a:gd name="T0" fmla="*/ 123 w 136"/>
                <a:gd name="T1" fmla="*/ 15 h 137"/>
                <a:gd name="T2" fmla="*/ 136 w 136"/>
                <a:gd name="T3" fmla="*/ 58 h 137"/>
                <a:gd name="T4" fmla="*/ 136 w 136"/>
                <a:gd name="T5" fmla="*/ 137 h 137"/>
                <a:gd name="T6" fmla="*/ 95 w 136"/>
                <a:gd name="T7" fmla="*/ 137 h 137"/>
                <a:gd name="T8" fmla="*/ 95 w 136"/>
                <a:gd name="T9" fmla="*/ 63 h 137"/>
                <a:gd name="T10" fmla="*/ 88 w 136"/>
                <a:gd name="T11" fmla="*/ 41 h 137"/>
                <a:gd name="T12" fmla="*/ 69 w 136"/>
                <a:gd name="T13" fmla="*/ 34 h 137"/>
                <a:gd name="T14" fmla="*/ 49 w 136"/>
                <a:gd name="T15" fmla="*/ 42 h 137"/>
                <a:gd name="T16" fmla="*/ 41 w 136"/>
                <a:gd name="T17" fmla="*/ 65 h 137"/>
                <a:gd name="T18" fmla="*/ 41 w 136"/>
                <a:gd name="T19" fmla="*/ 137 h 137"/>
                <a:gd name="T20" fmla="*/ 0 w 136"/>
                <a:gd name="T21" fmla="*/ 137 h 137"/>
                <a:gd name="T22" fmla="*/ 0 w 136"/>
                <a:gd name="T23" fmla="*/ 1 h 137"/>
                <a:gd name="T24" fmla="*/ 41 w 136"/>
                <a:gd name="T25" fmla="*/ 1 h 137"/>
                <a:gd name="T26" fmla="*/ 41 w 136"/>
                <a:gd name="T27" fmla="*/ 26 h 137"/>
                <a:gd name="T28" fmla="*/ 58 w 136"/>
                <a:gd name="T29" fmla="*/ 7 h 137"/>
                <a:gd name="T30" fmla="*/ 86 w 136"/>
                <a:gd name="T31" fmla="*/ 0 h 137"/>
                <a:gd name="T32" fmla="*/ 123 w 136"/>
                <a:gd name="T33" fmla="*/ 15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6" h="137">
                  <a:moveTo>
                    <a:pt x="123" y="15"/>
                  </a:moveTo>
                  <a:cubicBezTo>
                    <a:pt x="132" y="25"/>
                    <a:pt x="136" y="40"/>
                    <a:pt x="136" y="58"/>
                  </a:cubicBezTo>
                  <a:cubicBezTo>
                    <a:pt x="136" y="137"/>
                    <a:pt x="136" y="137"/>
                    <a:pt x="136" y="137"/>
                  </a:cubicBezTo>
                  <a:cubicBezTo>
                    <a:pt x="95" y="137"/>
                    <a:pt x="95" y="137"/>
                    <a:pt x="95" y="137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5" y="54"/>
                    <a:pt x="92" y="47"/>
                    <a:pt x="88" y="41"/>
                  </a:cubicBezTo>
                  <a:cubicBezTo>
                    <a:pt x="83" y="36"/>
                    <a:pt x="76" y="34"/>
                    <a:pt x="69" y="34"/>
                  </a:cubicBezTo>
                  <a:cubicBezTo>
                    <a:pt x="60" y="34"/>
                    <a:pt x="53" y="37"/>
                    <a:pt x="49" y="42"/>
                  </a:cubicBezTo>
                  <a:cubicBezTo>
                    <a:pt x="44" y="47"/>
                    <a:pt x="41" y="55"/>
                    <a:pt x="41" y="65"/>
                  </a:cubicBezTo>
                  <a:cubicBezTo>
                    <a:pt x="41" y="137"/>
                    <a:pt x="41" y="137"/>
                    <a:pt x="41" y="13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41" y="1"/>
                    <a:pt x="41" y="1"/>
                    <a:pt x="41" y="1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5" y="18"/>
                    <a:pt x="51" y="11"/>
                    <a:pt x="58" y="7"/>
                  </a:cubicBezTo>
                  <a:cubicBezTo>
                    <a:pt x="66" y="2"/>
                    <a:pt x="75" y="0"/>
                    <a:pt x="86" y="0"/>
                  </a:cubicBezTo>
                  <a:cubicBezTo>
                    <a:pt x="101" y="0"/>
                    <a:pt x="113" y="5"/>
                    <a:pt x="123" y="15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CE28E402-E1C8-49AF-9DE7-9822D1C2D79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2" y="-1479"/>
              <a:ext cx="116" cy="120"/>
            </a:xfrm>
            <a:custGeom>
              <a:avLst/>
              <a:gdLst>
                <a:gd name="T0" fmla="*/ 134 w 135"/>
                <a:gd name="T1" fmla="*/ 77 h 139"/>
                <a:gd name="T2" fmla="*/ 40 w 135"/>
                <a:gd name="T3" fmla="*/ 77 h 139"/>
                <a:gd name="T4" fmla="*/ 48 w 135"/>
                <a:gd name="T5" fmla="*/ 99 h 139"/>
                <a:gd name="T6" fmla="*/ 66 w 135"/>
                <a:gd name="T7" fmla="*/ 106 h 139"/>
                <a:gd name="T8" fmla="*/ 81 w 135"/>
                <a:gd name="T9" fmla="*/ 101 h 139"/>
                <a:gd name="T10" fmla="*/ 89 w 135"/>
                <a:gd name="T11" fmla="*/ 89 h 139"/>
                <a:gd name="T12" fmla="*/ 133 w 135"/>
                <a:gd name="T13" fmla="*/ 89 h 139"/>
                <a:gd name="T14" fmla="*/ 121 w 135"/>
                <a:gd name="T15" fmla="*/ 115 h 139"/>
                <a:gd name="T16" fmla="*/ 99 w 135"/>
                <a:gd name="T17" fmla="*/ 133 h 139"/>
                <a:gd name="T18" fmla="*/ 68 w 135"/>
                <a:gd name="T19" fmla="*/ 139 h 139"/>
                <a:gd name="T20" fmla="*/ 32 w 135"/>
                <a:gd name="T21" fmla="*/ 131 h 139"/>
                <a:gd name="T22" fmla="*/ 8 w 135"/>
                <a:gd name="T23" fmla="*/ 107 h 139"/>
                <a:gd name="T24" fmla="*/ 0 w 135"/>
                <a:gd name="T25" fmla="*/ 70 h 139"/>
                <a:gd name="T26" fmla="*/ 8 w 135"/>
                <a:gd name="T27" fmla="*/ 33 h 139"/>
                <a:gd name="T28" fmla="*/ 32 w 135"/>
                <a:gd name="T29" fmla="*/ 9 h 139"/>
                <a:gd name="T30" fmla="*/ 68 w 135"/>
                <a:gd name="T31" fmla="*/ 0 h 139"/>
                <a:gd name="T32" fmla="*/ 103 w 135"/>
                <a:gd name="T33" fmla="*/ 9 h 139"/>
                <a:gd name="T34" fmla="*/ 127 w 135"/>
                <a:gd name="T35" fmla="*/ 32 h 139"/>
                <a:gd name="T36" fmla="*/ 135 w 135"/>
                <a:gd name="T37" fmla="*/ 66 h 139"/>
                <a:gd name="T38" fmla="*/ 134 w 135"/>
                <a:gd name="T39" fmla="*/ 77 h 139"/>
                <a:gd name="T40" fmla="*/ 86 w 135"/>
                <a:gd name="T41" fmla="*/ 40 h 139"/>
                <a:gd name="T42" fmla="*/ 68 w 135"/>
                <a:gd name="T43" fmla="*/ 33 h 139"/>
                <a:gd name="T44" fmla="*/ 49 w 135"/>
                <a:gd name="T45" fmla="*/ 40 h 139"/>
                <a:gd name="T46" fmla="*/ 40 w 135"/>
                <a:gd name="T47" fmla="*/ 60 h 139"/>
                <a:gd name="T48" fmla="*/ 93 w 135"/>
                <a:gd name="T49" fmla="*/ 60 h 139"/>
                <a:gd name="T50" fmla="*/ 86 w 135"/>
                <a:gd name="T51" fmla="*/ 4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5" h="139">
                  <a:moveTo>
                    <a:pt x="134" y="77"/>
                  </a:moveTo>
                  <a:cubicBezTo>
                    <a:pt x="40" y="77"/>
                    <a:pt x="40" y="77"/>
                    <a:pt x="40" y="77"/>
                  </a:cubicBezTo>
                  <a:cubicBezTo>
                    <a:pt x="41" y="88"/>
                    <a:pt x="43" y="95"/>
                    <a:pt x="48" y="99"/>
                  </a:cubicBezTo>
                  <a:cubicBezTo>
                    <a:pt x="53" y="104"/>
                    <a:pt x="59" y="106"/>
                    <a:pt x="66" y="106"/>
                  </a:cubicBezTo>
                  <a:cubicBezTo>
                    <a:pt x="72" y="106"/>
                    <a:pt x="77" y="104"/>
                    <a:pt x="81" y="101"/>
                  </a:cubicBezTo>
                  <a:cubicBezTo>
                    <a:pt x="85" y="98"/>
                    <a:pt x="88" y="94"/>
                    <a:pt x="89" y="89"/>
                  </a:cubicBezTo>
                  <a:cubicBezTo>
                    <a:pt x="133" y="89"/>
                    <a:pt x="133" y="89"/>
                    <a:pt x="133" y="89"/>
                  </a:cubicBezTo>
                  <a:cubicBezTo>
                    <a:pt x="131" y="99"/>
                    <a:pt x="127" y="108"/>
                    <a:pt x="121" y="115"/>
                  </a:cubicBezTo>
                  <a:cubicBezTo>
                    <a:pt x="116" y="123"/>
                    <a:pt x="108" y="129"/>
                    <a:pt x="99" y="133"/>
                  </a:cubicBezTo>
                  <a:cubicBezTo>
                    <a:pt x="89" y="137"/>
                    <a:pt x="79" y="139"/>
                    <a:pt x="68" y="139"/>
                  </a:cubicBezTo>
                  <a:cubicBezTo>
                    <a:pt x="55" y="139"/>
                    <a:pt x="43" y="136"/>
                    <a:pt x="32" y="131"/>
                  </a:cubicBezTo>
                  <a:cubicBezTo>
                    <a:pt x="22" y="125"/>
                    <a:pt x="14" y="117"/>
                    <a:pt x="8" y="107"/>
                  </a:cubicBezTo>
                  <a:cubicBezTo>
                    <a:pt x="2" y="96"/>
                    <a:pt x="0" y="84"/>
                    <a:pt x="0" y="70"/>
                  </a:cubicBezTo>
                  <a:cubicBezTo>
                    <a:pt x="0" y="56"/>
                    <a:pt x="2" y="43"/>
                    <a:pt x="8" y="33"/>
                  </a:cubicBezTo>
                  <a:cubicBezTo>
                    <a:pt x="14" y="22"/>
                    <a:pt x="22" y="14"/>
                    <a:pt x="32" y="9"/>
                  </a:cubicBezTo>
                  <a:cubicBezTo>
                    <a:pt x="43" y="3"/>
                    <a:pt x="55" y="0"/>
                    <a:pt x="68" y="0"/>
                  </a:cubicBezTo>
                  <a:cubicBezTo>
                    <a:pt x="81" y="0"/>
                    <a:pt x="93" y="3"/>
                    <a:pt x="103" y="9"/>
                  </a:cubicBezTo>
                  <a:cubicBezTo>
                    <a:pt x="113" y="14"/>
                    <a:pt x="121" y="22"/>
                    <a:pt x="127" y="32"/>
                  </a:cubicBezTo>
                  <a:cubicBezTo>
                    <a:pt x="133" y="42"/>
                    <a:pt x="135" y="53"/>
                    <a:pt x="135" y="66"/>
                  </a:cubicBezTo>
                  <a:cubicBezTo>
                    <a:pt x="135" y="70"/>
                    <a:pt x="135" y="73"/>
                    <a:pt x="134" y="77"/>
                  </a:cubicBezTo>
                  <a:close/>
                  <a:moveTo>
                    <a:pt x="86" y="40"/>
                  </a:moveTo>
                  <a:cubicBezTo>
                    <a:pt x="81" y="35"/>
                    <a:pt x="75" y="33"/>
                    <a:pt x="68" y="33"/>
                  </a:cubicBezTo>
                  <a:cubicBezTo>
                    <a:pt x="60" y="33"/>
                    <a:pt x="54" y="35"/>
                    <a:pt x="49" y="40"/>
                  </a:cubicBezTo>
                  <a:cubicBezTo>
                    <a:pt x="44" y="44"/>
                    <a:pt x="41" y="51"/>
                    <a:pt x="40" y="60"/>
                  </a:cubicBezTo>
                  <a:cubicBezTo>
                    <a:pt x="93" y="60"/>
                    <a:pt x="93" y="60"/>
                    <a:pt x="93" y="60"/>
                  </a:cubicBezTo>
                  <a:cubicBezTo>
                    <a:pt x="93" y="51"/>
                    <a:pt x="91" y="44"/>
                    <a:pt x="86" y="40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85851A1C-2114-461F-B3CE-A17F000982A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2" y="-1505"/>
              <a:ext cx="75" cy="145"/>
            </a:xfrm>
            <a:custGeom>
              <a:avLst/>
              <a:gdLst>
                <a:gd name="T0" fmla="*/ 88 w 88"/>
                <a:gd name="T1" fmla="*/ 133 h 169"/>
                <a:gd name="T2" fmla="*/ 88 w 88"/>
                <a:gd name="T3" fmla="*/ 169 h 169"/>
                <a:gd name="T4" fmla="*/ 69 w 88"/>
                <a:gd name="T5" fmla="*/ 169 h 169"/>
                <a:gd name="T6" fmla="*/ 32 w 88"/>
                <a:gd name="T7" fmla="*/ 157 h 169"/>
                <a:gd name="T8" fmla="*/ 19 w 88"/>
                <a:gd name="T9" fmla="*/ 118 h 169"/>
                <a:gd name="T10" fmla="*/ 19 w 88"/>
                <a:gd name="T11" fmla="*/ 68 h 169"/>
                <a:gd name="T12" fmla="*/ 0 w 88"/>
                <a:gd name="T13" fmla="*/ 68 h 169"/>
                <a:gd name="T14" fmla="*/ 0 w 88"/>
                <a:gd name="T15" fmla="*/ 33 h 169"/>
                <a:gd name="T16" fmla="*/ 19 w 88"/>
                <a:gd name="T17" fmla="*/ 33 h 169"/>
                <a:gd name="T18" fmla="*/ 19 w 88"/>
                <a:gd name="T19" fmla="*/ 0 h 169"/>
                <a:gd name="T20" fmla="*/ 60 w 88"/>
                <a:gd name="T21" fmla="*/ 0 h 169"/>
                <a:gd name="T22" fmla="*/ 60 w 88"/>
                <a:gd name="T23" fmla="*/ 33 h 169"/>
                <a:gd name="T24" fmla="*/ 87 w 88"/>
                <a:gd name="T25" fmla="*/ 33 h 169"/>
                <a:gd name="T26" fmla="*/ 87 w 88"/>
                <a:gd name="T27" fmla="*/ 68 h 169"/>
                <a:gd name="T28" fmla="*/ 60 w 88"/>
                <a:gd name="T29" fmla="*/ 68 h 169"/>
                <a:gd name="T30" fmla="*/ 60 w 88"/>
                <a:gd name="T31" fmla="*/ 119 h 169"/>
                <a:gd name="T32" fmla="*/ 63 w 88"/>
                <a:gd name="T33" fmla="*/ 130 h 169"/>
                <a:gd name="T34" fmla="*/ 74 w 88"/>
                <a:gd name="T35" fmla="*/ 133 h 169"/>
                <a:gd name="T36" fmla="*/ 88 w 88"/>
                <a:gd name="T37" fmla="*/ 133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8" h="169">
                  <a:moveTo>
                    <a:pt x="88" y="133"/>
                  </a:moveTo>
                  <a:cubicBezTo>
                    <a:pt x="88" y="169"/>
                    <a:pt x="88" y="169"/>
                    <a:pt x="88" y="169"/>
                  </a:cubicBezTo>
                  <a:cubicBezTo>
                    <a:pt x="69" y="169"/>
                    <a:pt x="69" y="169"/>
                    <a:pt x="69" y="169"/>
                  </a:cubicBezTo>
                  <a:cubicBezTo>
                    <a:pt x="53" y="169"/>
                    <a:pt x="41" y="165"/>
                    <a:pt x="32" y="157"/>
                  </a:cubicBezTo>
                  <a:cubicBezTo>
                    <a:pt x="23" y="149"/>
                    <a:pt x="19" y="136"/>
                    <a:pt x="19" y="118"/>
                  </a:cubicBezTo>
                  <a:cubicBezTo>
                    <a:pt x="19" y="68"/>
                    <a:pt x="19" y="68"/>
                    <a:pt x="19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9" y="33"/>
                    <a:pt x="19" y="33"/>
                    <a:pt x="19" y="33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0" y="33"/>
                    <a:pt x="60" y="33"/>
                    <a:pt x="60" y="33"/>
                  </a:cubicBezTo>
                  <a:cubicBezTo>
                    <a:pt x="87" y="33"/>
                    <a:pt x="87" y="33"/>
                    <a:pt x="87" y="33"/>
                  </a:cubicBezTo>
                  <a:cubicBezTo>
                    <a:pt x="87" y="68"/>
                    <a:pt x="87" y="68"/>
                    <a:pt x="87" y="68"/>
                  </a:cubicBezTo>
                  <a:cubicBezTo>
                    <a:pt x="60" y="68"/>
                    <a:pt x="60" y="68"/>
                    <a:pt x="60" y="68"/>
                  </a:cubicBezTo>
                  <a:cubicBezTo>
                    <a:pt x="60" y="119"/>
                    <a:pt x="60" y="119"/>
                    <a:pt x="60" y="119"/>
                  </a:cubicBezTo>
                  <a:cubicBezTo>
                    <a:pt x="60" y="124"/>
                    <a:pt x="61" y="128"/>
                    <a:pt x="63" y="130"/>
                  </a:cubicBezTo>
                  <a:cubicBezTo>
                    <a:pt x="66" y="132"/>
                    <a:pt x="69" y="133"/>
                    <a:pt x="74" y="133"/>
                  </a:cubicBezTo>
                  <a:lnTo>
                    <a:pt x="88" y="133"/>
                  </a:ln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5C4F2157-8C04-49EC-B858-845EAC29051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417" y="-1220"/>
              <a:ext cx="197" cy="118"/>
            </a:xfrm>
            <a:custGeom>
              <a:avLst/>
              <a:gdLst>
                <a:gd name="T0" fmla="*/ 215 w 229"/>
                <a:gd name="T1" fmla="*/ 16 h 137"/>
                <a:gd name="T2" fmla="*/ 229 w 229"/>
                <a:gd name="T3" fmla="*/ 59 h 137"/>
                <a:gd name="T4" fmla="*/ 229 w 229"/>
                <a:gd name="T5" fmla="*/ 137 h 137"/>
                <a:gd name="T6" fmla="*/ 188 w 229"/>
                <a:gd name="T7" fmla="*/ 137 h 137"/>
                <a:gd name="T8" fmla="*/ 188 w 229"/>
                <a:gd name="T9" fmla="*/ 63 h 137"/>
                <a:gd name="T10" fmla="*/ 181 w 229"/>
                <a:gd name="T11" fmla="*/ 43 h 137"/>
                <a:gd name="T12" fmla="*/ 162 w 229"/>
                <a:gd name="T13" fmla="*/ 36 h 137"/>
                <a:gd name="T14" fmla="*/ 142 w 229"/>
                <a:gd name="T15" fmla="*/ 44 h 137"/>
                <a:gd name="T16" fmla="*/ 135 w 229"/>
                <a:gd name="T17" fmla="*/ 65 h 137"/>
                <a:gd name="T18" fmla="*/ 135 w 229"/>
                <a:gd name="T19" fmla="*/ 137 h 137"/>
                <a:gd name="T20" fmla="*/ 94 w 229"/>
                <a:gd name="T21" fmla="*/ 137 h 137"/>
                <a:gd name="T22" fmla="*/ 94 w 229"/>
                <a:gd name="T23" fmla="*/ 63 h 137"/>
                <a:gd name="T24" fmla="*/ 87 w 229"/>
                <a:gd name="T25" fmla="*/ 43 h 137"/>
                <a:gd name="T26" fmla="*/ 68 w 229"/>
                <a:gd name="T27" fmla="*/ 36 h 137"/>
                <a:gd name="T28" fmla="*/ 49 w 229"/>
                <a:gd name="T29" fmla="*/ 44 h 137"/>
                <a:gd name="T30" fmla="*/ 41 w 229"/>
                <a:gd name="T31" fmla="*/ 65 h 137"/>
                <a:gd name="T32" fmla="*/ 41 w 229"/>
                <a:gd name="T33" fmla="*/ 137 h 137"/>
                <a:gd name="T34" fmla="*/ 0 w 229"/>
                <a:gd name="T35" fmla="*/ 137 h 137"/>
                <a:gd name="T36" fmla="*/ 0 w 229"/>
                <a:gd name="T37" fmla="*/ 2 h 137"/>
                <a:gd name="T38" fmla="*/ 41 w 229"/>
                <a:gd name="T39" fmla="*/ 2 h 137"/>
                <a:gd name="T40" fmla="*/ 41 w 229"/>
                <a:gd name="T41" fmla="*/ 25 h 137"/>
                <a:gd name="T42" fmla="*/ 58 w 229"/>
                <a:gd name="T43" fmla="*/ 7 h 137"/>
                <a:gd name="T44" fmla="*/ 84 w 229"/>
                <a:gd name="T45" fmla="*/ 0 h 137"/>
                <a:gd name="T46" fmla="*/ 111 w 229"/>
                <a:gd name="T47" fmla="*/ 7 h 137"/>
                <a:gd name="T48" fmla="*/ 129 w 229"/>
                <a:gd name="T49" fmla="*/ 28 h 137"/>
                <a:gd name="T50" fmla="*/ 148 w 229"/>
                <a:gd name="T51" fmla="*/ 8 h 137"/>
                <a:gd name="T52" fmla="*/ 175 w 229"/>
                <a:gd name="T53" fmla="*/ 0 h 137"/>
                <a:gd name="T54" fmla="*/ 215 w 229"/>
                <a:gd name="T55" fmla="*/ 1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29" h="137">
                  <a:moveTo>
                    <a:pt x="215" y="16"/>
                  </a:moveTo>
                  <a:cubicBezTo>
                    <a:pt x="224" y="26"/>
                    <a:pt x="229" y="40"/>
                    <a:pt x="229" y="59"/>
                  </a:cubicBezTo>
                  <a:cubicBezTo>
                    <a:pt x="229" y="137"/>
                    <a:pt x="229" y="137"/>
                    <a:pt x="229" y="137"/>
                  </a:cubicBezTo>
                  <a:cubicBezTo>
                    <a:pt x="188" y="137"/>
                    <a:pt x="188" y="137"/>
                    <a:pt x="188" y="137"/>
                  </a:cubicBezTo>
                  <a:cubicBezTo>
                    <a:pt x="188" y="63"/>
                    <a:pt x="188" y="63"/>
                    <a:pt x="188" y="63"/>
                  </a:cubicBezTo>
                  <a:cubicBezTo>
                    <a:pt x="188" y="55"/>
                    <a:pt x="185" y="48"/>
                    <a:pt x="181" y="43"/>
                  </a:cubicBezTo>
                  <a:cubicBezTo>
                    <a:pt x="176" y="39"/>
                    <a:pt x="170" y="36"/>
                    <a:pt x="162" y="36"/>
                  </a:cubicBezTo>
                  <a:cubicBezTo>
                    <a:pt x="154" y="36"/>
                    <a:pt x="147" y="39"/>
                    <a:pt x="142" y="44"/>
                  </a:cubicBezTo>
                  <a:cubicBezTo>
                    <a:pt x="138" y="49"/>
                    <a:pt x="135" y="56"/>
                    <a:pt x="135" y="65"/>
                  </a:cubicBezTo>
                  <a:cubicBezTo>
                    <a:pt x="135" y="137"/>
                    <a:pt x="135" y="137"/>
                    <a:pt x="135" y="137"/>
                  </a:cubicBezTo>
                  <a:cubicBezTo>
                    <a:pt x="94" y="137"/>
                    <a:pt x="94" y="137"/>
                    <a:pt x="94" y="137"/>
                  </a:cubicBezTo>
                  <a:cubicBezTo>
                    <a:pt x="94" y="63"/>
                    <a:pt x="94" y="63"/>
                    <a:pt x="94" y="63"/>
                  </a:cubicBezTo>
                  <a:cubicBezTo>
                    <a:pt x="94" y="55"/>
                    <a:pt x="92" y="48"/>
                    <a:pt x="87" y="43"/>
                  </a:cubicBezTo>
                  <a:cubicBezTo>
                    <a:pt x="82" y="39"/>
                    <a:pt x="76" y="36"/>
                    <a:pt x="68" y="36"/>
                  </a:cubicBezTo>
                  <a:cubicBezTo>
                    <a:pt x="60" y="36"/>
                    <a:pt x="53" y="39"/>
                    <a:pt x="49" y="44"/>
                  </a:cubicBezTo>
                  <a:cubicBezTo>
                    <a:pt x="44" y="49"/>
                    <a:pt x="41" y="56"/>
                    <a:pt x="41" y="65"/>
                  </a:cubicBezTo>
                  <a:cubicBezTo>
                    <a:pt x="41" y="137"/>
                    <a:pt x="41" y="137"/>
                    <a:pt x="41" y="13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1" y="2"/>
                    <a:pt x="41" y="2"/>
                    <a:pt x="41" y="2"/>
                  </a:cubicBezTo>
                  <a:cubicBezTo>
                    <a:pt x="41" y="25"/>
                    <a:pt x="41" y="25"/>
                    <a:pt x="41" y="25"/>
                  </a:cubicBezTo>
                  <a:cubicBezTo>
                    <a:pt x="45" y="17"/>
                    <a:pt x="50" y="11"/>
                    <a:pt x="58" y="7"/>
                  </a:cubicBezTo>
                  <a:cubicBezTo>
                    <a:pt x="65" y="2"/>
                    <a:pt x="74" y="0"/>
                    <a:pt x="84" y="0"/>
                  </a:cubicBezTo>
                  <a:cubicBezTo>
                    <a:pt x="94" y="0"/>
                    <a:pt x="103" y="3"/>
                    <a:pt x="111" y="7"/>
                  </a:cubicBezTo>
                  <a:cubicBezTo>
                    <a:pt x="119" y="12"/>
                    <a:pt x="125" y="19"/>
                    <a:pt x="129" y="28"/>
                  </a:cubicBezTo>
                  <a:cubicBezTo>
                    <a:pt x="134" y="20"/>
                    <a:pt x="140" y="13"/>
                    <a:pt x="148" y="8"/>
                  </a:cubicBezTo>
                  <a:cubicBezTo>
                    <a:pt x="156" y="3"/>
                    <a:pt x="166" y="0"/>
                    <a:pt x="175" y="0"/>
                  </a:cubicBezTo>
                  <a:cubicBezTo>
                    <a:pt x="192" y="0"/>
                    <a:pt x="205" y="5"/>
                    <a:pt x="215" y="16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9C6392B4-DCB7-47C1-9F7C-765AC0E7F17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197" y="-1220"/>
              <a:ext cx="123" cy="120"/>
            </a:xfrm>
            <a:custGeom>
              <a:avLst/>
              <a:gdLst>
                <a:gd name="T0" fmla="*/ 85 w 143"/>
                <a:gd name="T1" fmla="*/ 7 h 139"/>
                <a:gd name="T2" fmla="*/ 101 w 143"/>
                <a:gd name="T3" fmla="*/ 26 h 139"/>
                <a:gd name="T4" fmla="*/ 101 w 143"/>
                <a:gd name="T5" fmla="*/ 2 h 139"/>
                <a:gd name="T6" fmla="*/ 143 w 143"/>
                <a:gd name="T7" fmla="*/ 2 h 139"/>
                <a:gd name="T8" fmla="*/ 143 w 143"/>
                <a:gd name="T9" fmla="*/ 137 h 139"/>
                <a:gd name="T10" fmla="*/ 101 w 143"/>
                <a:gd name="T11" fmla="*/ 137 h 139"/>
                <a:gd name="T12" fmla="*/ 101 w 143"/>
                <a:gd name="T13" fmla="*/ 113 h 139"/>
                <a:gd name="T14" fmla="*/ 85 w 143"/>
                <a:gd name="T15" fmla="*/ 132 h 139"/>
                <a:gd name="T16" fmla="*/ 58 w 143"/>
                <a:gd name="T17" fmla="*/ 139 h 139"/>
                <a:gd name="T18" fmla="*/ 28 w 143"/>
                <a:gd name="T19" fmla="*/ 131 h 139"/>
                <a:gd name="T20" fmla="*/ 7 w 143"/>
                <a:gd name="T21" fmla="*/ 106 h 139"/>
                <a:gd name="T22" fmla="*/ 0 w 143"/>
                <a:gd name="T23" fmla="*/ 70 h 139"/>
                <a:gd name="T24" fmla="*/ 7 w 143"/>
                <a:gd name="T25" fmla="*/ 32 h 139"/>
                <a:gd name="T26" fmla="*/ 28 w 143"/>
                <a:gd name="T27" fmla="*/ 8 h 139"/>
                <a:gd name="T28" fmla="*/ 58 w 143"/>
                <a:gd name="T29" fmla="*/ 0 h 139"/>
                <a:gd name="T30" fmla="*/ 85 w 143"/>
                <a:gd name="T31" fmla="*/ 7 h 139"/>
                <a:gd name="T32" fmla="*/ 50 w 143"/>
                <a:gd name="T33" fmla="*/ 45 h 139"/>
                <a:gd name="T34" fmla="*/ 42 w 143"/>
                <a:gd name="T35" fmla="*/ 70 h 139"/>
                <a:gd name="T36" fmla="*/ 50 w 143"/>
                <a:gd name="T37" fmla="*/ 94 h 139"/>
                <a:gd name="T38" fmla="*/ 71 w 143"/>
                <a:gd name="T39" fmla="*/ 103 h 139"/>
                <a:gd name="T40" fmla="*/ 93 w 143"/>
                <a:gd name="T41" fmla="*/ 94 h 139"/>
                <a:gd name="T42" fmla="*/ 101 w 143"/>
                <a:gd name="T43" fmla="*/ 70 h 139"/>
                <a:gd name="T44" fmla="*/ 93 w 143"/>
                <a:gd name="T45" fmla="*/ 45 h 139"/>
                <a:gd name="T46" fmla="*/ 71 w 143"/>
                <a:gd name="T47" fmla="*/ 37 h 139"/>
                <a:gd name="T48" fmla="*/ 50 w 143"/>
                <a:gd name="T49" fmla="*/ 4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3" h="139">
                  <a:moveTo>
                    <a:pt x="85" y="7"/>
                  </a:moveTo>
                  <a:cubicBezTo>
                    <a:pt x="92" y="12"/>
                    <a:pt x="98" y="18"/>
                    <a:pt x="101" y="26"/>
                  </a:cubicBezTo>
                  <a:cubicBezTo>
                    <a:pt x="101" y="2"/>
                    <a:pt x="101" y="2"/>
                    <a:pt x="101" y="2"/>
                  </a:cubicBezTo>
                  <a:cubicBezTo>
                    <a:pt x="143" y="2"/>
                    <a:pt x="143" y="2"/>
                    <a:pt x="143" y="2"/>
                  </a:cubicBezTo>
                  <a:cubicBezTo>
                    <a:pt x="143" y="137"/>
                    <a:pt x="143" y="137"/>
                    <a:pt x="143" y="137"/>
                  </a:cubicBezTo>
                  <a:cubicBezTo>
                    <a:pt x="101" y="137"/>
                    <a:pt x="101" y="137"/>
                    <a:pt x="101" y="137"/>
                  </a:cubicBezTo>
                  <a:cubicBezTo>
                    <a:pt x="101" y="113"/>
                    <a:pt x="101" y="113"/>
                    <a:pt x="101" y="113"/>
                  </a:cubicBezTo>
                  <a:cubicBezTo>
                    <a:pt x="98" y="121"/>
                    <a:pt x="92" y="127"/>
                    <a:pt x="85" y="132"/>
                  </a:cubicBezTo>
                  <a:cubicBezTo>
                    <a:pt x="77" y="137"/>
                    <a:pt x="68" y="139"/>
                    <a:pt x="58" y="139"/>
                  </a:cubicBezTo>
                  <a:cubicBezTo>
                    <a:pt x="47" y="139"/>
                    <a:pt x="37" y="136"/>
                    <a:pt x="28" y="131"/>
                  </a:cubicBezTo>
                  <a:cubicBezTo>
                    <a:pt x="19" y="125"/>
                    <a:pt x="12" y="117"/>
                    <a:pt x="7" y="106"/>
                  </a:cubicBezTo>
                  <a:cubicBezTo>
                    <a:pt x="2" y="96"/>
                    <a:pt x="0" y="84"/>
                    <a:pt x="0" y="70"/>
                  </a:cubicBezTo>
                  <a:cubicBezTo>
                    <a:pt x="0" y="55"/>
                    <a:pt x="2" y="43"/>
                    <a:pt x="7" y="32"/>
                  </a:cubicBezTo>
                  <a:cubicBezTo>
                    <a:pt x="12" y="22"/>
                    <a:pt x="19" y="14"/>
                    <a:pt x="28" y="8"/>
                  </a:cubicBezTo>
                  <a:cubicBezTo>
                    <a:pt x="37" y="3"/>
                    <a:pt x="47" y="0"/>
                    <a:pt x="58" y="0"/>
                  </a:cubicBezTo>
                  <a:cubicBezTo>
                    <a:pt x="68" y="0"/>
                    <a:pt x="77" y="2"/>
                    <a:pt x="85" y="7"/>
                  </a:cubicBezTo>
                  <a:close/>
                  <a:moveTo>
                    <a:pt x="50" y="45"/>
                  </a:moveTo>
                  <a:cubicBezTo>
                    <a:pt x="45" y="51"/>
                    <a:pt x="42" y="59"/>
                    <a:pt x="42" y="70"/>
                  </a:cubicBezTo>
                  <a:cubicBezTo>
                    <a:pt x="42" y="80"/>
                    <a:pt x="45" y="88"/>
                    <a:pt x="50" y="94"/>
                  </a:cubicBezTo>
                  <a:cubicBezTo>
                    <a:pt x="55" y="100"/>
                    <a:pt x="63" y="103"/>
                    <a:pt x="71" y="103"/>
                  </a:cubicBezTo>
                  <a:cubicBezTo>
                    <a:pt x="80" y="103"/>
                    <a:pt x="87" y="100"/>
                    <a:pt x="93" y="94"/>
                  </a:cubicBezTo>
                  <a:cubicBezTo>
                    <a:pt x="99" y="88"/>
                    <a:pt x="101" y="80"/>
                    <a:pt x="101" y="70"/>
                  </a:cubicBezTo>
                  <a:cubicBezTo>
                    <a:pt x="101" y="59"/>
                    <a:pt x="99" y="51"/>
                    <a:pt x="93" y="45"/>
                  </a:cubicBezTo>
                  <a:cubicBezTo>
                    <a:pt x="87" y="39"/>
                    <a:pt x="80" y="37"/>
                    <a:pt x="71" y="37"/>
                  </a:cubicBezTo>
                  <a:cubicBezTo>
                    <a:pt x="63" y="37"/>
                    <a:pt x="55" y="39"/>
                    <a:pt x="50" y="45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72F8F727-D6F9-4137-BDD6-AE14A44C915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52" y="-1256"/>
              <a:ext cx="123" cy="156"/>
            </a:xfrm>
            <a:custGeom>
              <a:avLst/>
              <a:gdLst>
                <a:gd name="T0" fmla="*/ 85 w 143"/>
                <a:gd name="T1" fmla="*/ 49 h 181"/>
                <a:gd name="T2" fmla="*/ 102 w 143"/>
                <a:gd name="T3" fmla="*/ 68 h 181"/>
                <a:gd name="T4" fmla="*/ 102 w 143"/>
                <a:gd name="T5" fmla="*/ 0 h 181"/>
                <a:gd name="T6" fmla="*/ 143 w 143"/>
                <a:gd name="T7" fmla="*/ 0 h 181"/>
                <a:gd name="T8" fmla="*/ 143 w 143"/>
                <a:gd name="T9" fmla="*/ 179 h 181"/>
                <a:gd name="T10" fmla="*/ 102 w 143"/>
                <a:gd name="T11" fmla="*/ 179 h 181"/>
                <a:gd name="T12" fmla="*/ 102 w 143"/>
                <a:gd name="T13" fmla="*/ 155 h 181"/>
                <a:gd name="T14" fmla="*/ 85 w 143"/>
                <a:gd name="T15" fmla="*/ 174 h 181"/>
                <a:gd name="T16" fmla="*/ 59 w 143"/>
                <a:gd name="T17" fmla="*/ 181 h 181"/>
                <a:gd name="T18" fmla="*/ 29 w 143"/>
                <a:gd name="T19" fmla="*/ 173 h 181"/>
                <a:gd name="T20" fmla="*/ 8 w 143"/>
                <a:gd name="T21" fmla="*/ 148 h 181"/>
                <a:gd name="T22" fmla="*/ 0 w 143"/>
                <a:gd name="T23" fmla="*/ 112 h 181"/>
                <a:gd name="T24" fmla="*/ 8 w 143"/>
                <a:gd name="T25" fmla="*/ 74 h 181"/>
                <a:gd name="T26" fmla="*/ 29 w 143"/>
                <a:gd name="T27" fmla="*/ 50 h 181"/>
                <a:gd name="T28" fmla="*/ 59 w 143"/>
                <a:gd name="T29" fmla="*/ 42 h 181"/>
                <a:gd name="T30" fmla="*/ 85 w 143"/>
                <a:gd name="T31" fmla="*/ 49 h 181"/>
                <a:gd name="T32" fmla="*/ 51 w 143"/>
                <a:gd name="T33" fmla="*/ 87 h 181"/>
                <a:gd name="T34" fmla="*/ 42 w 143"/>
                <a:gd name="T35" fmla="*/ 112 h 181"/>
                <a:gd name="T36" fmla="*/ 51 w 143"/>
                <a:gd name="T37" fmla="*/ 136 h 181"/>
                <a:gd name="T38" fmla="*/ 72 w 143"/>
                <a:gd name="T39" fmla="*/ 145 h 181"/>
                <a:gd name="T40" fmla="*/ 94 w 143"/>
                <a:gd name="T41" fmla="*/ 136 h 181"/>
                <a:gd name="T42" fmla="*/ 102 w 143"/>
                <a:gd name="T43" fmla="*/ 112 h 181"/>
                <a:gd name="T44" fmla="*/ 94 w 143"/>
                <a:gd name="T45" fmla="*/ 87 h 181"/>
                <a:gd name="T46" fmla="*/ 72 w 143"/>
                <a:gd name="T47" fmla="*/ 79 h 181"/>
                <a:gd name="T48" fmla="*/ 51 w 143"/>
                <a:gd name="T49" fmla="*/ 87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3" h="181">
                  <a:moveTo>
                    <a:pt x="85" y="49"/>
                  </a:moveTo>
                  <a:cubicBezTo>
                    <a:pt x="93" y="54"/>
                    <a:pt x="98" y="60"/>
                    <a:pt x="102" y="68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143" y="179"/>
                    <a:pt x="143" y="179"/>
                    <a:pt x="143" y="179"/>
                  </a:cubicBezTo>
                  <a:cubicBezTo>
                    <a:pt x="102" y="179"/>
                    <a:pt x="102" y="179"/>
                    <a:pt x="102" y="179"/>
                  </a:cubicBezTo>
                  <a:cubicBezTo>
                    <a:pt x="102" y="155"/>
                    <a:pt x="102" y="155"/>
                    <a:pt x="102" y="155"/>
                  </a:cubicBezTo>
                  <a:cubicBezTo>
                    <a:pt x="98" y="163"/>
                    <a:pt x="93" y="169"/>
                    <a:pt x="85" y="174"/>
                  </a:cubicBezTo>
                  <a:cubicBezTo>
                    <a:pt x="78" y="179"/>
                    <a:pt x="69" y="181"/>
                    <a:pt x="59" y="181"/>
                  </a:cubicBezTo>
                  <a:cubicBezTo>
                    <a:pt x="47" y="181"/>
                    <a:pt x="37" y="178"/>
                    <a:pt x="29" y="173"/>
                  </a:cubicBezTo>
                  <a:cubicBezTo>
                    <a:pt x="20" y="167"/>
                    <a:pt x="13" y="159"/>
                    <a:pt x="8" y="148"/>
                  </a:cubicBezTo>
                  <a:cubicBezTo>
                    <a:pt x="3" y="138"/>
                    <a:pt x="0" y="126"/>
                    <a:pt x="0" y="112"/>
                  </a:cubicBezTo>
                  <a:cubicBezTo>
                    <a:pt x="0" y="97"/>
                    <a:pt x="3" y="85"/>
                    <a:pt x="8" y="74"/>
                  </a:cubicBezTo>
                  <a:cubicBezTo>
                    <a:pt x="13" y="64"/>
                    <a:pt x="20" y="56"/>
                    <a:pt x="29" y="50"/>
                  </a:cubicBezTo>
                  <a:cubicBezTo>
                    <a:pt x="37" y="45"/>
                    <a:pt x="47" y="42"/>
                    <a:pt x="59" y="42"/>
                  </a:cubicBezTo>
                  <a:cubicBezTo>
                    <a:pt x="69" y="42"/>
                    <a:pt x="78" y="44"/>
                    <a:pt x="85" y="49"/>
                  </a:cubicBezTo>
                  <a:close/>
                  <a:moveTo>
                    <a:pt x="51" y="87"/>
                  </a:moveTo>
                  <a:cubicBezTo>
                    <a:pt x="45" y="93"/>
                    <a:pt x="42" y="101"/>
                    <a:pt x="42" y="112"/>
                  </a:cubicBezTo>
                  <a:cubicBezTo>
                    <a:pt x="42" y="122"/>
                    <a:pt x="45" y="130"/>
                    <a:pt x="51" y="136"/>
                  </a:cubicBezTo>
                  <a:cubicBezTo>
                    <a:pt x="56" y="142"/>
                    <a:pt x="63" y="145"/>
                    <a:pt x="72" y="145"/>
                  </a:cubicBezTo>
                  <a:cubicBezTo>
                    <a:pt x="81" y="145"/>
                    <a:pt x="88" y="142"/>
                    <a:pt x="94" y="136"/>
                  </a:cubicBezTo>
                  <a:cubicBezTo>
                    <a:pt x="99" y="130"/>
                    <a:pt x="102" y="122"/>
                    <a:pt x="102" y="112"/>
                  </a:cubicBezTo>
                  <a:cubicBezTo>
                    <a:pt x="102" y="101"/>
                    <a:pt x="99" y="93"/>
                    <a:pt x="94" y="87"/>
                  </a:cubicBezTo>
                  <a:cubicBezTo>
                    <a:pt x="88" y="81"/>
                    <a:pt x="81" y="79"/>
                    <a:pt x="72" y="79"/>
                  </a:cubicBezTo>
                  <a:cubicBezTo>
                    <a:pt x="63" y="79"/>
                    <a:pt x="56" y="81"/>
                    <a:pt x="51" y="87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7ACAA99B-CAA6-4D08-BD40-3E59EF19DCC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4" y="-1220"/>
              <a:ext cx="116" cy="120"/>
            </a:xfrm>
            <a:custGeom>
              <a:avLst/>
              <a:gdLst>
                <a:gd name="T0" fmla="*/ 134 w 135"/>
                <a:gd name="T1" fmla="*/ 77 h 139"/>
                <a:gd name="T2" fmla="*/ 40 w 135"/>
                <a:gd name="T3" fmla="*/ 77 h 139"/>
                <a:gd name="T4" fmla="*/ 48 w 135"/>
                <a:gd name="T5" fmla="*/ 99 h 139"/>
                <a:gd name="T6" fmla="*/ 66 w 135"/>
                <a:gd name="T7" fmla="*/ 106 h 139"/>
                <a:gd name="T8" fmla="*/ 81 w 135"/>
                <a:gd name="T9" fmla="*/ 101 h 139"/>
                <a:gd name="T10" fmla="*/ 89 w 135"/>
                <a:gd name="T11" fmla="*/ 89 h 139"/>
                <a:gd name="T12" fmla="*/ 133 w 135"/>
                <a:gd name="T13" fmla="*/ 89 h 139"/>
                <a:gd name="T14" fmla="*/ 122 w 135"/>
                <a:gd name="T15" fmla="*/ 115 h 139"/>
                <a:gd name="T16" fmla="*/ 99 w 135"/>
                <a:gd name="T17" fmla="*/ 133 h 139"/>
                <a:gd name="T18" fmla="*/ 68 w 135"/>
                <a:gd name="T19" fmla="*/ 139 h 139"/>
                <a:gd name="T20" fmla="*/ 33 w 135"/>
                <a:gd name="T21" fmla="*/ 131 h 139"/>
                <a:gd name="T22" fmla="*/ 8 w 135"/>
                <a:gd name="T23" fmla="*/ 106 h 139"/>
                <a:gd name="T24" fmla="*/ 0 w 135"/>
                <a:gd name="T25" fmla="*/ 70 h 139"/>
                <a:gd name="T26" fmla="*/ 8 w 135"/>
                <a:gd name="T27" fmla="*/ 32 h 139"/>
                <a:gd name="T28" fmla="*/ 32 w 135"/>
                <a:gd name="T29" fmla="*/ 8 h 139"/>
                <a:gd name="T30" fmla="*/ 68 w 135"/>
                <a:gd name="T31" fmla="*/ 0 h 139"/>
                <a:gd name="T32" fmla="*/ 103 w 135"/>
                <a:gd name="T33" fmla="*/ 8 h 139"/>
                <a:gd name="T34" fmla="*/ 127 w 135"/>
                <a:gd name="T35" fmla="*/ 32 h 139"/>
                <a:gd name="T36" fmla="*/ 135 w 135"/>
                <a:gd name="T37" fmla="*/ 66 h 139"/>
                <a:gd name="T38" fmla="*/ 134 w 135"/>
                <a:gd name="T39" fmla="*/ 77 h 139"/>
                <a:gd name="T40" fmla="*/ 86 w 135"/>
                <a:gd name="T41" fmla="*/ 40 h 139"/>
                <a:gd name="T42" fmla="*/ 68 w 135"/>
                <a:gd name="T43" fmla="*/ 33 h 139"/>
                <a:gd name="T44" fmla="*/ 49 w 135"/>
                <a:gd name="T45" fmla="*/ 40 h 139"/>
                <a:gd name="T46" fmla="*/ 40 w 135"/>
                <a:gd name="T47" fmla="*/ 60 h 139"/>
                <a:gd name="T48" fmla="*/ 93 w 135"/>
                <a:gd name="T49" fmla="*/ 60 h 139"/>
                <a:gd name="T50" fmla="*/ 86 w 135"/>
                <a:gd name="T51" fmla="*/ 4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5" h="139">
                  <a:moveTo>
                    <a:pt x="134" y="77"/>
                  </a:moveTo>
                  <a:cubicBezTo>
                    <a:pt x="40" y="77"/>
                    <a:pt x="40" y="77"/>
                    <a:pt x="40" y="77"/>
                  </a:cubicBezTo>
                  <a:cubicBezTo>
                    <a:pt x="41" y="87"/>
                    <a:pt x="43" y="95"/>
                    <a:pt x="48" y="99"/>
                  </a:cubicBezTo>
                  <a:cubicBezTo>
                    <a:pt x="53" y="104"/>
                    <a:pt x="59" y="106"/>
                    <a:pt x="66" y="106"/>
                  </a:cubicBezTo>
                  <a:cubicBezTo>
                    <a:pt x="72" y="106"/>
                    <a:pt x="77" y="104"/>
                    <a:pt x="81" y="101"/>
                  </a:cubicBezTo>
                  <a:cubicBezTo>
                    <a:pt x="85" y="98"/>
                    <a:pt x="88" y="94"/>
                    <a:pt x="89" y="89"/>
                  </a:cubicBezTo>
                  <a:cubicBezTo>
                    <a:pt x="133" y="89"/>
                    <a:pt x="133" y="89"/>
                    <a:pt x="133" y="89"/>
                  </a:cubicBezTo>
                  <a:cubicBezTo>
                    <a:pt x="131" y="99"/>
                    <a:pt x="128" y="107"/>
                    <a:pt x="122" y="115"/>
                  </a:cubicBezTo>
                  <a:cubicBezTo>
                    <a:pt x="116" y="122"/>
                    <a:pt x="108" y="128"/>
                    <a:pt x="99" y="133"/>
                  </a:cubicBezTo>
                  <a:cubicBezTo>
                    <a:pt x="90" y="137"/>
                    <a:pt x="79" y="139"/>
                    <a:pt x="68" y="139"/>
                  </a:cubicBezTo>
                  <a:cubicBezTo>
                    <a:pt x="55" y="139"/>
                    <a:pt x="43" y="136"/>
                    <a:pt x="33" y="131"/>
                  </a:cubicBezTo>
                  <a:cubicBezTo>
                    <a:pt x="22" y="125"/>
                    <a:pt x="14" y="117"/>
                    <a:pt x="8" y="106"/>
                  </a:cubicBezTo>
                  <a:cubicBezTo>
                    <a:pt x="3" y="96"/>
                    <a:pt x="0" y="84"/>
                    <a:pt x="0" y="70"/>
                  </a:cubicBezTo>
                  <a:cubicBezTo>
                    <a:pt x="0" y="55"/>
                    <a:pt x="3" y="43"/>
                    <a:pt x="8" y="32"/>
                  </a:cubicBezTo>
                  <a:cubicBezTo>
                    <a:pt x="14" y="22"/>
                    <a:pt x="22" y="14"/>
                    <a:pt x="32" y="8"/>
                  </a:cubicBezTo>
                  <a:cubicBezTo>
                    <a:pt x="43" y="3"/>
                    <a:pt x="55" y="0"/>
                    <a:pt x="68" y="0"/>
                  </a:cubicBezTo>
                  <a:cubicBezTo>
                    <a:pt x="81" y="0"/>
                    <a:pt x="93" y="3"/>
                    <a:pt x="103" y="8"/>
                  </a:cubicBezTo>
                  <a:cubicBezTo>
                    <a:pt x="114" y="14"/>
                    <a:pt x="121" y="22"/>
                    <a:pt x="127" y="32"/>
                  </a:cubicBezTo>
                  <a:cubicBezTo>
                    <a:pt x="133" y="41"/>
                    <a:pt x="135" y="53"/>
                    <a:pt x="135" y="66"/>
                  </a:cubicBezTo>
                  <a:cubicBezTo>
                    <a:pt x="135" y="69"/>
                    <a:pt x="135" y="73"/>
                    <a:pt x="134" y="77"/>
                  </a:cubicBezTo>
                  <a:close/>
                  <a:moveTo>
                    <a:pt x="86" y="40"/>
                  </a:moveTo>
                  <a:cubicBezTo>
                    <a:pt x="81" y="35"/>
                    <a:pt x="75" y="33"/>
                    <a:pt x="68" y="33"/>
                  </a:cubicBezTo>
                  <a:cubicBezTo>
                    <a:pt x="60" y="33"/>
                    <a:pt x="54" y="35"/>
                    <a:pt x="49" y="40"/>
                  </a:cubicBezTo>
                  <a:cubicBezTo>
                    <a:pt x="44" y="44"/>
                    <a:pt x="41" y="51"/>
                    <a:pt x="40" y="60"/>
                  </a:cubicBezTo>
                  <a:cubicBezTo>
                    <a:pt x="93" y="60"/>
                    <a:pt x="93" y="60"/>
                    <a:pt x="93" y="60"/>
                  </a:cubicBezTo>
                  <a:cubicBezTo>
                    <a:pt x="94" y="51"/>
                    <a:pt x="91" y="44"/>
                    <a:pt x="86" y="40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3674DE9B-327A-4089-8A50-1489402252E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76" y="-1269"/>
              <a:ext cx="43" cy="167"/>
            </a:xfrm>
            <a:custGeom>
              <a:avLst/>
              <a:gdLst>
                <a:gd name="T0" fmla="*/ 7 w 50"/>
                <a:gd name="T1" fmla="*/ 6 h 195"/>
                <a:gd name="T2" fmla="*/ 25 w 50"/>
                <a:gd name="T3" fmla="*/ 0 h 195"/>
                <a:gd name="T4" fmla="*/ 43 w 50"/>
                <a:gd name="T5" fmla="*/ 6 h 195"/>
                <a:gd name="T6" fmla="*/ 50 w 50"/>
                <a:gd name="T7" fmla="*/ 22 h 195"/>
                <a:gd name="T8" fmla="*/ 43 w 50"/>
                <a:gd name="T9" fmla="*/ 37 h 195"/>
                <a:gd name="T10" fmla="*/ 25 w 50"/>
                <a:gd name="T11" fmla="*/ 43 h 195"/>
                <a:gd name="T12" fmla="*/ 7 w 50"/>
                <a:gd name="T13" fmla="*/ 37 h 195"/>
                <a:gd name="T14" fmla="*/ 0 w 50"/>
                <a:gd name="T15" fmla="*/ 22 h 195"/>
                <a:gd name="T16" fmla="*/ 7 w 50"/>
                <a:gd name="T17" fmla="*/ 6 h 195"/>
                <a:gd name="T18" fmla="*/ 46 w 50"/>
                <a:gd name="T19" fmla="*/ 60 h 195"/>
                <a:gd name="T20" fmla="*/ 46 w 50"/>
                <a:gd name="T21" fmla="*/ 195 h 195"/>
                <a:gd name="T22" fmla="*/ 4 w 50"/>
                <a:gd name="T23" fmla="*/ 195 h 195"/>
                <a:gd name="T24" fmla="*/ 4 w 50"/>
                <a:gd name="T25" fmla="*/ 60 h 195"/>
                <a:gd name="T26" fmla="*/ 46 w 50"/>
                <a:gd name="T27" fmla="*/ 6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" h="195">
                  <a:moveTo>
                    <a:pt x="7" y="6"/>
                  </a:moveTo>
                  <a:cubicBezTo>
                    <a:pt x="12" y="2"/>
                    <a:pt x="18" y="0"/>
                    <a:pt x="25" y="0"/>
                  </a:cubicBezTo>
                  <a:cubicBezTo>
                    <a:pt x="33" y="0"/>
                    <a:pt x="39" y="2"/>
                    <a:pt x="43" y="6"/>
                  </a:cubicBezTo>
                  <a:cubicBezTo>
                    <a:pt x="48" y="10"/>
                    <a:pt x="50" y="15"/>
                    <a:pt x="50" y="22"/>
                  </a:cubicBezTo>
                  <a:cubicBezTo>
                    <a:pt x="50" y="28"/>
                    <a:pt x="48" y="33"/>
                    <a:pt x="43" y="37"/>
                  </a:cubicBezTo>
                  <a:cubicBezTo>
                    <a:pt x="39" y="41"/>
                    <a:pt x="33" y="43"/>
                    <a:pt x="25" y="43"/>
                  </a:cubicBezTo>
                  <a:cubicBezTo>
                    <a:pt x="18" y="43"/>
                    <a:pt x="12" y="41"/>
                    <a:pt x="7" y="37"/>
                  </a:cubicBezTo>
                  <a:cubicBezTo>
                    <a:pt x="3" y="33"/>
                    <a:pt x="0" y="28"/>
                    <a:pt x="0" y="22"/>
                  </a:cubicBezTo>
                  <a:cubicBezTo>
                    <a:pt x="0" y="15"/>
                    <a:pt x="3" y="10"/>
                    <a:pt x="7" y="6"/>
                  </a:cubicBezTo>
                  <a:close/>
                  <a:moveTo>
                    <a:pt x="46" y="60"/>
                  </a:moveTo>
                  <a:cubicBezTo>
                    <a:pt x="46" y="195"/>
                    <a:pt x="46" y="195"/>
                    <a:pt x="46" y="195"/>
                  </a:cubicBezTo>
                  <a:cubicBezTo>
                    <a:pt x="4" y="195"/>
                    <a:pt x="4" y="195"/>
                    <a:pt x="4" y="195"/>
                  </a:cubicBezTo>
                  <a:cubicBezTo>
                    <a:pt x="4" y="60"/>
                    <a:pt x="4" y="60"/>
                    <a:pt x="4" y="60"/>
                  </a:cubicBezTo>
                  <a:lnTo>
                    <a:pt x="46" y="60"/>
                  </a:ln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0D053949-B7EF-4391-BA95-9A6EBD9FECC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4" y="-1220"/>
              <a:ext cx="118" cy="118"/>
            </a:xfrm>
            <a:custGeom>
              <a:avLst/>
              <a:gdLst>
                <a:gd name="T0" fmla="*/ 123 w 137"/>
                <a:gd name="T1" fmla="*/ 16 h 137"/>
                <a:gd name="T2" fmla="*/ 137 w 137"/>
                <a:gd name="T3" fmla="*/ 59 h 137"/>
                <a:gd name="T4" fmla="*/ 137 w 137"/>
                <a:gd name="T5" fmla="*/ 137 h 137"/>
                <a:gd name="T6" fmla="*/ 96 w 137"/>
                <a:gd name="T7" fmla="*/ 137 h 137"/>
                <a:gd name="T8" fmla="*/ 96 w 137"/>
                <a:gd name="T9" fmla="*/ 63 h 137"/>
                <a:gd name="T10" fmla="*/ 88 w 137"/>
                <a:gd name="T11" fmla="*/ 42 h 137"/>
                <a:gd name="T12" fmla="*/ 69 w 137"/>
                <a:gd name="T13" fmla="*/ 35 h 137"/>
                <a:gd name="T14" fmla="*/ 49 w 137"/>
                <a:gd name="T15" fmla="*/ 43 h 137"/>
                <a:gd name="T16" fmla="*/ 42 w 137"/>
                <a:gd name="T17" fmla="*/ 65 h 137"/>
                <a:gd name="T18" fmla="*/ 42 w 137"/>
                <a:gd name="T19" fmla="*/ 137 h 137"/>
                <a:gd name="T20" fmla="*/ 0 w 137"/>
                <a:gd name="T21" fmla="*/ 137 h 137"/>
                <a:gd name="T22" fmla="*/ 0 w 137"/>
                <a:gd name="T23" fmla="*/ 2 h 137"/>
                <a:gd name="T24" fmla="*/ 42 w 137"/>
                <a:gd name="T25" fmla="*/ 2 h 137"/>
                <a:gd name="T26" fmla="*/ 42 w 137"/>
                <a:gd name="T27" fmla="*/ 27 h 137"/>
                <a:gd name="T28" fmla="*/ 59 w 137"/>
                <a:gd name="T29" fmla="*/ 7 h 137"/>
                <a:gd name="T30" fmla="*/ 86 w 137"/>
                <a:gd name="T31" fmla="*/ 0 h 137"/>
                <a:gd name="T32" fmla="*/ 123 w 137"/>
                <a:gd name="T33" fmla="*/ 1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7" h="137">
                  <a:moveTo>
                    <a:pt x="123" y="16"/>
                  </a:moveTo>
                  <a:cubicBezTo>
                    <a:pt x="133" y="26"/>
                    <a:pt x="137" y="40"/>
                    <a:pt x="137" y="59"/>
                  </a:cubicBezTo>
                  <a:cubicBezTo>
                    <a:pt x="137" y="137"/>
                    <a:pt x="137" y="137"/>
                    <a:pt x="137" y="137"/>
                  </a:cubicBezTo>
                  <a:cubicBezTo>
                    <a:pt x="96" y="137"/>
                    <a:pt x="96" y="137"/>
                    <a:pt x="96" y="137"/>
                  </a:cubicBezTo>
                  <a:cubicBezTo>
                    <a:pt x="96" y="63"/>
                    <a:pt x="96" y="63"/>
                    <a:pt x="96" y="63"/>
                  </a:cubicBezTo>
                  <a:cubicBezTo>
                    <a:pt x="96" y="54"/>
                    <a:pt x="93" y="47"/>
                    <a:pt x="88" y="42"/>
                  </a:cubicBezTo>
                  <a:cubicBezTo>
                    <a:pt x="84" y="37"/>
                    <a:pt x="77" y="35"/>
                    <a:pt x="69" y="35"/>
                  </a:cubicBezTo>
                  <a:cubicBezTo>
                    <a:pt x="61" y="35"/>
                    <a:pt x="54" y="37"/>
                    <a:pt x="49" y="43"/>
                  </a:cubicBezTo>
                  <a:cubicBezTo>
                    <a:pt x="44" y="48"/>
                    <a:pt x="42" y="56"/>
                    <a:pt x="42" y="65"/>
                  </a:cubicBezTo>
                  <a:cubicBezTo>
                    <a:pt x="42" y="137"/>
                    <a:pt x="42" y="137"/>
                    <a:pt x="42" y="13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6" y="18"/>
                    <a:pt x="52" y="12"/>
                    <a:pt x="59" y="7"/>
                  </a:cubicBezTo>
                  <a:cubicBezTo>
                    <a:pt x="67" y="3"/>
                    <a:pt x="76" y="0"/>
                    <a:pt x="86" y="0"/>
                  </a:cubicBezTo>
                  <a:cubicBezTo>
                    <a:pt x="102" y="0"/>
                    <a:pt x="114" y="5"/>
                    <a:pt x="123" y="16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7247E39E-6E2F-4A5F-B950-25DD2B45A82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36" y="-1249"/>
              <a:ext cx="96" cy="147"/>
            </a:xfrm>
            <a:custGeom>
              <a:avLst/>
              <a:gdLst>
                <a:gd name="T0" fmla="*/ 96 w 96"/>
                <a:gd name="T1" fmla="*/ 0 h 147"/>
                <a:gd name="T2" fmla="*/ 96 w 96"/>
                <a:gd name="T3" fmla="*/ 29 h 147"/>
                <a:gd name="T4" fmla="*/ 35 w 96"/>
                <a:gd name="T5" fmla="*/ 29 h 147"/>
                <a:gd name="T6" fmla="*/ 35 w 96"/>
                <a:gd name="T7" fmla="*/ 60 h 147"/>
                <a:gd name="T8" fmla="*/ 82 w 96"/>
                <a:gd name="T9" fmla="*/ 60 h 147"/>
                <a:gd name="T10" fmla="*/ 82 w 96"/>
                <a:gd name="T11" fmla="*/ 88 h 147"/>
                <a:gd name="T12" fmla="*/ 35 w 96"/>
                <a:gd name="T13" fmla="*/ 88 h 147"/>
                <a:gd name="T14" fmla="*/ 35 w 96"/>
                <a:gd name="T15" fmla="*/ 147 h 147"/>
                <a:gd name="T16" fmla="*/ 0 w 96"/>
                <a:gd name="T17" fmla="*/ 147 h 147"/>
                <a:gd name="T18" fmla="*/ 0 w 96"/>
                <a:gd name="T19" fmla="*/ 0 h 147"/>
                <a:gd name="T20" fmla="*/ 96 w 96"/>
                <a:gd name="T21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6" h="147">
                  <a:moveTo>
                    <a:pt x="96" y="0"/>
                  </a:moveTo>
                  <a:lnTo>
                    <a:pt x="96" y="29"/>
                  </a:lnTo>
                  <a:lnTo>
                    <a:pt x="35" y="29"/>
                  </a:lnTo>
                  <a:lnTo>
                    <a:pt x="35" y="60"/>
                  </a:lnTo>
                  <a:lnTo>
                    <a:pt x="82" y="60"/>
                  </a:lnTo>
                  <a:lnTo>
                    <a:pt x="82" y="88"/>
                  </a:lnTo>
                  <a:lnTo>
                    <a:pt x="35" y="88"/>
                  </a:lnTo>
                  <a:lnTo>
                    <a:pt x="35" y="147"/>
                  </a:lnTo>
                  <a:lnTo>
                    <a:pt x="0" y="147"/>
                  </a:lnTo>
                  <a:lnTo>
                    <a:pt x="0" y="0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D6FA3CD8-7FCC-424B-B4A9-863147C5D7C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54" y="-1220"/>
              <a:ext cx="76" cy="118"/>
            </a:xfrm>
            <a:custGeom>
              <a:avLst/>
              <a:gdLst>
                <a:gd name="T0" fmla="*/ 62 w 88"/>
                <a:gd name="T1" fmla="*/ 8 h 137"/>
                <a:gd name="T2" fmla="*/ 88 w 88"/>
                <a:gd name="T3" fmla="*/ 0 h 137"/>
                <a:gd name="T4" fmla="*/ 88 w 88"/>
                <a:gd name="T5" fmla="*/ 45 h 137"/>
                <a:gd name="T6" fmla="*/ 76 w 88"/>
                <a:gd name="T7" fmla="*/ 45 h 137"/>
                <a:gd name="T8" fmla="*/ 51 w 88"/>
                <a:gd name="T9" fmla="*/ 52 h 137"/>
                <a:gd name="T10" fmla="*/ 42 w 88"/>
                <a:gd name="T11" fmla="*/ 76 h 137"/>
                <a:gd name="T12" fmla="*/ 42 w 88"/>
                <a:gd name="T13" fmla="*/ 137 h 137"/>
                <a:gd name="T14" fmla="*/ 0 w 88"/>
                <a:gd name="T15" fmla="*/ 137 h 137"/>
                <a:gd name="T16" fmla="*/ 0 w 88"/>
                <a:gd name="T17" fmla="*/ 2 h 137"/>
                <a:gd name="T18" fmla="*/ 42 w 88"/>
                <a:gd name="T19" fmla="*/ 2 h 137"/>
                <a:gd name="T20" fmla="*/ 42 w 88"/>
                <a:gd name="T21" fmla="*/ 27 h 137"/>
                <a:gd name="T22" fmla="*/ 62 w 88"/>
                <a:gd name="T23" fmla="*/ 8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" h="137">
                  <a:moveTo>
                    <a:pt x="62" y="8"/>
                  </a:moveTo>
                  <a:cubicBezTo>
                    <a:pt x="70" y="3"/>
                    <a:pt x="79" y="0"/>
                    <a:pt x="88" y="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76" y="45"/>
                    <a:pt x="76" y="45"/>
                    <a:pt x="76" y="45"/>
                  </a:cubicBezTo>
                  <a:cubicBezTo>
                    <a:pt x="65" y="45"/>
                    <a:pt x="57" y="47"/>
                    <a:pt x="51" y="52"/>
                  </a:cubicBezTo>
                  <a:cubicBezTo>
                    <a:pt x="45" y="56"/>
                    <a:pt x="42" y="64"/>
                    <a:pt x="42" y="76"/>
                  </a:cubicBezTo>
                  <a:cubicBezTo>
                    <a:pt x="42" y="137"/>
                    <a:pt x="42" y="137"/>
                    <a:pt x="42" y="13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7" y="19"/>
                    <a:pt x="54" y="12"/>
                    <a:pt x="62" y="8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23C121E0-C2A0-4E35-8C5A-620C2EFBCF8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44" y="-1220"/>
              <a:ext cx="123" cy="120"/>
            </a:xfrm>
            <a:custGeom>
              <a:avLst/>
              <a:gdLst>
                <a:gd name="T0" fmla="*/ 85 w 143"/>
                <a:gd name="T1" fmla="*/ 7 h 139"/>
                <a:gd name="T2" fmla="*/ 101 w 143"/>
                <a:gd name="T3" fmla="*/ 26 h 139"/>
                <a:gd name="T4" fmla="*/ 101 w 143"/>
                <a:gd name="T5" fmla="*/ 2 h 139"/>
                <a:gd name="T6" fmla="*/ 143 w 143"/>
                <a:gd name="T7" fmla="*/ 2 h 139"/>
                <a:gd name="T8" fmla="*/ 143 w 143"/>
                <a:gd name="T9" fmla="*/ 137 h 139"/>
                <a:gd name="T10" fmla="*/ 101 w 143"/>
                <a:gd name="T11" fmla="*/ 137 h 139"/>
                <a:gd name="T12" fmla="*/ 101 w 143"/>
                <a:gd name="T13" fmla="*/ 113 h 139"/>
                <a:gd name="T14" fmla="*/ 85 w 143"/>
                <a:gd name="T15" fmla="*/ 132 h 139"/>
                <a:gd name="T16" fmla="*/ 58 w 143"/>
                <a:gd name="T17" fmla="*/ 139 h 139"/>
                <a:gd name="T18" fmla="*/ 28 w 143"/>
                <a:gd name="T19" fmla="*/ 131 h 139"/>
                <a:gd name="T20" fmla="*/ 7 w 143"/>
                <a:gd name="T21" fmla="*/ 106 h 139"/>
                <a:gd name="T22" fmla="*/ 0 w 143"/>
                <a:gd name="T23" fmla="*/ 70 h 139"/>
                <a:gd name="T24" fmla="*/ 7 w 143"/>
                <a:gd name="T25" fmla="*/ 32 h 139"/>
                <a:gd name="T26" fmla="*/ 28 w 143"/>
                <a:gd name="T27" fmla="*/ 8 h 139"/>
                <a:gd name="T28" fmla="*/ 58 w 143"/>
                <a:gd name="T29" fmla="*/ 0 h 139"/>
                <a:gd name="T30" fmla="*/ 85 w 143"/>
                <a:gd name="T31" fmla="*/ 7 h 139"/>
                <a:gd name="T32" fmla="*/ 50 w 143"/>
                <a:gd name="T33" fmla="*/ 45 h 139"/>
                <a:gd name="T34" fmla="*/ 42 w 143"/>
                <a:gd name="T35" fmla="*/ 70 h 139"/>
                <a:gd name="T36" fmla="*/ 50 w 143"/>
                <a:gd name="T37" fmla="*/ 94 h 139"/>
                <a:gd name="T38" fmla="*/ 71 w 143"/>
                <a:gd name="T39" fmla="*/ 103 h 139"/>
                <a:gd name="T40" fmla="*/ 93 w 143"/>
                <a:gd name="T41" fmla="*/ 94 h 139"/>
                <a:gd name="T42" fmla="*/ 101 w 143"/>
                <a:gd name="T43" fmla="*/ 70 h 139"/>
                <a:gd name="T44" fmla="*/ 93 w 143"/>
                <a:gd name="T45" fmla="*/ 45 h 139"/>
                <a:gd name="T46" fmla="*/ 71 w 143"/>
                <a:gd name="T47" fmla="*/ 37 h 139"/>
                <a:gd name="T48" fmla="*/ 50 w 143"/>
                <a:gd name="T49" fmla="*/ 4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3" h="139">
                  <a:moveTo>
                    <a:pt x="85" y="7"/>
                  </a:moveTo>
                  <a:cubicBezTo>
                    <a:pt x="92" y="12"/>
                    <a:pt x="98" y="18"/>
                    <a:pt x="101" y="26"/>
                  </a:cubicBezTo>
                  <a:cubicBezTo>
                    <a:pt x="101" y="2"/>
                    <a:pt x="101" y="2"/>
                    <a:pt x="101" y="2"/>
                  </a:cubicBezTo>
                  <a:cubicBezTo>
                    <a:pt x="143" y="2"/>
                    <a:pt x="143" y="2"/>
                    <a:pt x="143" y="2"/>
                  </a:cubicBezTo>
                  <a:cubicBezTo>
                    <a:pt x="143" y="137"/>
                    <a:pt x="143" y="137"/>
                    <a:pt x="143" y="137"/>
                  </a:cubicBezTo>
                  <a:cubicBezTo>
                    <a:pt x="101" y="137"/>
                    <a:pt x="101" y="137"/>
                    <a:pt x="101" y="137"/>
                  </a:cubicBezTo>
                  <a:cubicBezTo>
                    <a:pt x="101" y="113"/>
                    <a:pt x="101" y="113"/>
                    <a:pt x="101" y="113"/>
                  </a:cubicBezTo>
                  <a:cubicBezTo>
                    <a:pt x="98" y="121"/>
                    <a:pt x="92" y="127"/>
                    <a:pt x="85" y="132"/>
                  </a:cubicBezTo>
                  <a:cubicBezTo>
                    <a:pt x="77" y="137"/>
                    <a:pt x="68" y="139"/>
                    <a:pt x="58" y="139"/>
                  </a:cubicBezTo>
                  <a:cubicBezTo>
                    <a:pt x="47" y="139"/>
                    <a:pt x="37" y="136"/>
                    <a:pt x="28" y="131"/>
                  </a:cubicBezTo>
                  <a:cubicBezTo>
                    <a:pt x="19" y="125"/>
                    <a:pt x="12" y="117"/>
                    <a:pt x="7" y="106"/>
                  </a:cubicBezTo>
                  <a:cubicBezTo>
                    <a:pt x="2" y="96"/>
                    <a:pt x="0" y="84"/>
                    <a:pt x="0" y="70"/>
                  </a:cubicBezTo>
                  <a:cubicBezTo>
                    <a:pt x="0" y="55"/>
                    <a:pt x="2" y="43"/>
                    <a:pt x="7" y="32"/>
                  </a:cubicBezTo>
                  <a:cubicBezTo>
                    <a:pt x="12" y="22"/>
                    <a:pt x="19" y="14"/>
                    <a:pt x="28" y="8"/>
                  </a:cubicBezTo>
                  <a:cubicBezTo>
                    <a:pt x="37" y="3"/>
                    <a:pt x="47" y="0"/>
                    <a:pt x="58" y="0"/>
                  </a:cubicBezTo>
                  <a:cubicBezTo>
                    <a:pt x="68" y="0"/>
                    <a:pt x="77" y="2"/>
                    <a:pt x="85" y="7"/>
                  </a:cubicBezTo>
                  <a:close/>
                  <a:moveTo>
                    <a:pt x="50" y="45"/>
                  </a:moveTo>
                  <a:cubicBezTo>
                    <a:pt x="45" y="51"/>
                    <a:pt x="42" y="59"/>
                    <a:pt x="42" y="70"/>
                  </a:cubicBezTo>
                  <a:cubicBezTo>
                    <a:pt x="42" y="80"/>
                    <a:pt x="45" y="88"/>
                    <a:pt x="50" y="94"/>
                  </a:cubicBezTo>
                  <a:cubicBezTo>
                    <a:pt x="55" y="100"/>
                    <a:pt x="63" y="103"/>
                    <a:pt x="71" y="103"/>
                  </a:cubicBezTo>
                  <a:cubicBezTo>
                    <a:pt x="80" y="103"/>
                    <a:pt x="87" y="100"/>
                    <a:pt x="93" y="94"/>
                  </a:cubicBezTo>
                  <a:cubicBezTo>
                    <a:pt x="99" y="88"/>
                    <a:pt x="101" y="80"/>
                    <a:pt x="101" y="70"/>
                  </a:cubicBezTo>
                  <a:cubicBezTo>
                    <a:pt x="101" y="59"/>
                    <a:pt x="99" y="51"/>
                    <a:pt x="93" y="45"/>
                  </a:cubicBezTo>
                  <a:cubicBezTo>
                    <a:pt x="87" y="39"/>
                    <a:pt x="80" y="37"/>
                    <a:pt x="71" y="37"/>
                  </a:cubicBezTo>
                  <a:cubicBezTo>
                    <a:pt x="63" y="37"/>
                    <a:pt x="55" y="39"/>
                    <a:pt x="50" y="45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4415682C-10AE-48F2-AF4A-59C7DAA710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5" y="-1220"/>
              <a:ext cx="118" cy="118"/>
            </a:xfrm>
            <a:custGeom>
              <a:avLst/>
              <a:gdLst>
                <a:gd name="T0" fmla="*/ 123 w 137"/>
                <a:gd name="T1" fmla="*/ 16 h 137"/>
                <a:gd name="T2" fmla="*/ 137 w 137"/>
                <a:gd name="T3" fmla="*/ 59 h 137"/>
                <a:gd name="T4" fmla="*/ 137 w 137"/>
                <a:gd name="T5" fmla="*/ 137 h 137"/>
                <a:gd name="T6" fmla="*/ 95 w 137"/>
                <a:gd name="T7" fmla="*/ 137 h 137"/>
                <a:gd name="T8" fmla="*/ 95 w 137"/>
                <a:gd name="T9" fmla="*/ 63 h 137"/>
                <a:gd name="T10" fmla="*/ 88 w 137"/>
                <a:gd name="T11" fmla="*/ 42 h 137"/>
                <a:gd name="T12" fmla="*/ 69 w 137"/>
                <a:gd name="T13" fmla="*/ 35 h 137"/>
                <a:gd name="T14" fmla="*/ 49 w 137"/>
                <a:gd name="T15" fmla="*/ 43 h 137"/>
                <a:gd name="T16" fmla="*/ 42 w 137"/>
                <a:gd name="T17" fmla="*/ 65 h 137"/>
                <a:gd name="T18" fmla="*/ 42 w 137"/>
                <a:gd name="T19" fmla="*/ 137 h 137"/>
                <a:gd name="T20" fmla="*/ 0 w 137"/>
                <a:gd name="T21" fmla="*/ 137 h 137"/>
                <a:gd name="T22" fmla="*/ 0 w 137"/>
                <a:gd name="T23" fmla="*/ 2 h 137"/>
                <a:gd name="T24" fmla="*/ 42 w 137"/>
                <a:gd name="T25" fmla="*/ 2 h 137"/>
                <a:gd name="T26" fmla="*/ 42 w 137"/>
                <a:gd name="T27" fmla="*/ 27 h 137"/>
                <a:gd name="T28" fmla="*/ 59 w 137"/>
                <a:gd name="T29" fmla="*/ 7 h 137"/>
                <a:gd name="T30" fmla="*/ 86 w 137"/>
                <a:gd name="T31" fmla="*/ 0 h 137"/>
                <a:gd name="T32" fmla="*/ 123 w 137"/>
                <a:gd name="T33" fmla="*/ 1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7" h="137">
                  <a:moveTo>
                    <a:pt x="123" y="16"/>
                  </a:moveTo>
                  <a:cubicBezTo>
                    <a:pt x="132" y="26"/>
                    <a:pt x="137" y="40"/>
                    <a:pt x="137" y="59"/>
                  </a:cubicBezTo>
                  <a:cubicBezTo>
                    <a:pt x="137" y="137"/>
                    <a:pt x="137" y="137"/>
                    <a:pt x="137" y="137"/>
                  </a:cubicBezTo>
                  <a:cubicBezTo>
                    <a:pt x="95" y="137"/>
                    <a:pt x="95" y="137"/>
                    <a:pt x="95" y="137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5" y="54"/>
                    <a:pt x="93" y="47"/>
                    <a:pt x="88" y="42"/>
                  </a:cubicBezTo>
                  <a:cubicBezTo>
                    <a:pt x="83" y="37"/>
                    <a:pt x="77" y="35"/>
                    <a:pt x="69" y="35"/>
                  </a:cubicBezTo>
                  <a:cubicBezTo>
                    <a:pt x="61" y="35"/>
                    <a:pt x="54" y="37"/>
                    <a:pt x="49" y="43"/>
                  </a:cubicBezTo>
                  <a:cubicBezTo>
                    <a:pt x="44" y="48"/>
                    <a:pt x="42" y="56"/>
                    <a:pt x="42" y="65"/>
                  </a:cubicBezTo>
                  <a:cubicBezTo>
                    <a:pt x="42" y="137"/>
                    <a:pt x="42" y="137"/>
                    <a:pt x="42" y="13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6" y="18"/>
                    <a:pt x="51" y="12"/>
                    <a:pt x="59" y="7"/>
                  </a:cubicBezTo>
                  <a:cubicBezTo>
                    <a:pt x="67" y="3"/>
                    <a:pt x="76" y="0"/>
                    <a:pt x="86" y="0"/>
                  </a:cubicBezTo>
                  <a:cubicBezTo>
                    <a:pt x="102" y="0"/>
                    <a:pt x="114" y="5"/>
                    <a:pt x="123" y="16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3B75B6EE-4BD3-435C-A9D7-82B0F0F7B97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34" y="-1220"/>
              <a:ext cx="117" cy="120"/>
            </a:xfrm>
            <a:custGeom>
              <a:avLst/>
              <a:gdLst>
                <a:gd name="T0" fmla="*/ 112 w 135"/>
                <a:gd name="T1" fmla="*/ 15 h 139"/>
                <a:gd name="T2" fmla="*/ 135 w 135"/>
                <a:gd name="T3" fmla="*/ 54 h 139"/>
                <a:gd name="T4" fmla="*/ 91 w 135"/>
                <a:gd name="T5" fmla="*/ 54 h 139"/>
                <a:gd name="T6" fmla="*/ 83 w 135"/>
                <a:gd name="T7" fmla="*/ 41 h 139"/>
                <a:gd name="T8" fmla="*/ 67 w 135"/>
                <a:gd name="T9" fmla="*/ 36 h 139"/>
                <a:gd name="T10" fmla="*/ 49 w 135"/>
                <a:gd name="T11" fmla="*/ 44 h 139"/>
                <a:gd name="T12" fmla="*/ 42 w 135"/>
                <a:gd name="T13" fmla="*/ 70 h 139"/>
                <a:gd name="T14" fmla="*/ 49 w 135"/>
                <a:gd name="T15" fmla="*/ 95 h 139"/>
                <a:gd name="T16" fmla="*/ 67 w 135"/>
                <a:gd name="T17" fmla="*/ 103 h 139"/>
                <a:gd name="T18" fmla="*/ 83 w 135"/>
                <a:gd name="T19" fmla="*/ 98 h 139"/>
                <a:gd name="T20" fmla="*/ 91 w 135"/>
                <a:gd name="T21" fmla="*/ 85 h 139"/>
                <a:gd name="T22" fmla="*/ 135 w 135"/>
                <a:gd name="T23" fmla="*/ 85 h 139"/>
                <a:gd name="T24" fmla="*/ 112 w 135"/>
                <a:gd name="T25" fmla="*/ 125 h 139"/>
                <a:gd name="T26" fmla="*/ 68 w 135"/>
                <a:gd name="T27" fmla="*/ 139 h 139"/>
                <a:gd name="T28" fmla="*/ 33 w 135"/>
                <a:gd name="T29" fmla="*/ 131 h 139"/>
                <a:gd name="T30" fmla="*/ 9 w 135"/>
                <a:gd name="T31" fmla="*/ 106 h 139"/>
                <a:gd name="T32" fmla="*/ 0 w 135"/>
                <a:gd name="T33" fmla="*/ 70 h 139"/>
                <a:gd name="T34" fmla="*/ 9 w 135"/>
                <a:gd name="T35" fmla="*/ 32 h 139"/>
                <a:gd name="T36" fmla="*/ 33 w 135"/>
                <a:gd name="T37" fmla="*/ 8 h 139"/>
                <a:gd name="T38" fmla="*/ 68 w 135"/>
                <a:gd name="T39" fmla="*/ 0 h 139"/>
                <a:gd name="T40" fmla="*/ 112 w 135"/>
                <a:gd name="T41" fmla="*/ 1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5" h="139">
                  <a:moveTo>
                    <a:pt x="112" y="15"/>
                  </a:moveTo>
                  <a:cubicBezTo>
                    <a:pt x="124" y="24"/>
                    <a:pt x="132" y="37"/>
                    <a:pt x="135" y="54"/>
                  </a:cubicBezTo>
                  <a:cubicBezTo>
                    <a:pt x="91" y="54"/>
                    <a:pt x="91" y="54"/>
                    <a:pt x="91" y="54"/>
                  </a:cubicBezTo>
                  <a:cubicBezTo>
                    <a:pt x="89" y="48"/>
                    <a:pt x="87" y="44"/>
                    <a:pt x="83" y="41"/>
                  </a:cubicBezTo>
                  <a:cubicBezTo>
                    <a:pt x="79" y="37"/>
                    <a:pt x="74" y="36"/>
                    <a:pt x="67" y="36"/>
                  </a:cubicBezTo>
                  <a:cubicBezTo>
                    <a:pt x="60" y="36"/>
                    <a:pt x="54" y="39"/>
                    <a:pt x="49" y="44"/>
                  </a:cubicBezTo>
                  <a:cubicBezTo>
                    <a:pt x="45" y="50"/>
                    <a:pt x="42" y="59"/>
                    <a:pt x="42" y="70"/>
                  </a:cubicBezTo>
                  <a:cubicBezTo>
                    <a:pt x="42" y="81"/>
                    <a:pt x="45" y="89"/>
                    <a:pt x="49" y="95"/>
                  </a:cubicBezTo>
                  <a:cubicBezTo>
                    <a:pt x="54" y="100"/>
                    <a:pt x="60" y="103"/>
                    <a:pt x="67" y="103"/>
                  </a:cubicBezTo>
                  <a:cubicBezTo>
                    <a:pt x="74" y="103"/>
                    <a:pt x="79" y="102"/>
                    <a:pt x="83" y="98"/>
                  </a:cubicBezTo>
                  <a:cubicBezTo>
                    <a:pt x="87" y="95"/>
                    <a:pt x="89" y="91"/>
                    <a:pt x="91" y="85"/>
                  </a:cubicBezTo>
                  <a:cubicBezTo>
                    <a:pt x="135" y="85"/>
                    <a:pt x="135" y="85"/>
                    <a:pt x="135" y="85"/>
                  </a:cubicBezTo>
                  <a:cubicBezTo>
                    <a:pt x="132" y="102"/>
                    <a:pt x="124" y="115"/>
                    <a:pt x="112" y="125"/>
                  </a:cubicBezTo>
                  <a:cubicBezTo>
                    <a:pt x="101" y="134"/>
                    <a:pt x="86" y="139"/>
                    <a:pt x="68" y="139"/>
                  </a:cubicBezTo>
                  <a:cubicBezTo>
                    <a:pt x="55" y="139"/>
                    <a:pt x="43" y="136"/>
                    <a:pt x="33" y="131"/>
                  </a:cubicBezTo>
                  <a:cubicBezTo>
                    <a:pt x="23" y="125"/>
                    <a:pt x="15" y="117"/>
                    <a:pt x="9" y="106"/>
                  </a:cubicBezTo>
                  <a:cubicBezTo>
                    <a:pt x="3" y="96"/>
                    <a:pt x="0" y="84"/>
                    <a:pt x="0" y="70"/>
                  </a:cubicBezTo>
                  <a:cubicBezTo>
                    <a:pt x="0" y="55"/>
                    <a:pt x="3" y="43"/>
                    <a:pt x="9" y="32"/>
                  </a:cubicBezTo>
                  <a:cubicBezTo>
                    <a:pt x="15" y="22"/>
                    <a:pt x="23" y="14"/>
                    <a:pt x="33" y="8"/>
                  </a:cubicBezTo>
                  <a:cubicBezTo>
                    <a:pt x="43" y="3"/>
                    <a:pt x="55" y="0"/>
                    <a:pt x="68" y="0"/>
                  </a:cubicBezTo>
                  <a:cubicBezTo>
                    <a:pt x="86" y="0"/>
                    <a:pt x="101" y="5"/>
                    <a:pt x="112" y="15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1398116F-BD76-4428-A387-9F33D0DD4DA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67" y="-1220"/>
              <a:ext cx="117" cy="120"/>
            </a:xfrm>
            <a:custGeom>
              <a:avLst/>
              <a:gdLst>
                <a:gd name="T0" fmla="*/ 135 w 136"/>
                <a:gd name="T1" fmla="*/ 77 h 139"/>
                <a:gd name="T2" fmla="*/ 41 w 136"/>
                <a:gd name="T3" fmla="*/ 77 h 139"/>
                <a:gd name="T4" fmla="*/ 49 w 136"/>
                <a:gd name="T5" fmla="*/ 99 h 139"/>
                <a:gd name="T6" fmla="*/ 66 w 136"/>
                <a:gd name="T7" fmla="*/ 106 h 139"/>
                <a:gd name="T8" fmla="*/ 82 w 136"/>
                <a:gd name="T9" fmla="*/ 101 h 139"/>
                <a:gd name="T10" fmla="*/ 90 w 136"/>
                <a:gd name="T11" fmla="*/ 89 h 139"/>
                <a:gd name="T12" fmla="*/ 134 w 136"/>
                <a:gd name="T13" fmla="*/ 89 h 139"/>
                <a:gd name="T14" fmla="*/ 122 w 136"/>
                <a:gd name="T15" fmla="*/ 115 h 139"/>
                <a:gd name="T16" fmla="*/ 99 w 136"/>
                <a:gd name="T17" fmla="*/ 133 h 139"/>
                <a:gd name="T18" fmla="*/ 68 w 136"/>
                <a:gd name="T19" fmla="*/ 139 h 139"/>
                <a:gd name="T20" fmla="*/ 33 w 136"/>
                <a:gd name="T21" fmla="*/ 131 h 139"/>
                <a:gd name="T22" fmla="*/ 9 w 136"/>
                <a:gd name="T23" fmla="*/ 106 h 139"/>
                <a:gd name="T24" fmla="*/ 0 w 136"/>
                <a:gd name="T25" fmla="*/ 70 h 139"/>
                <a:gd name="T26" fmla="*/ 9 w 136"/>
                <a:gd name="T27" fmla="*/ 32 h 139"/>
                <a:gd name="T28" fmla="*/ 33 w 136"/>
                <a:gd name="T29" fmla="*/ 8 h 139"/>
                <a:gd name="T30" fmla="*/ 68 w 136"/>
                <a:gd name="T31" fmla="*/ 0 h 139"/>
                <a:gd name="T32" fmla="*/ 104 w 136"/>
                <a:gd name="T33" fmla="*/ 8 h 139"/>
                <a:gd name="T34" fmla="*/ 128 w 136"/>
                <a:gd name="T35" fmla="*/ 32 h 139"/>
                <a:gd name="T36" fmla="*/ 136 w 136"/>
                <a:gd name="T37" fmla="*/ 66 h 139"/>
                <a:gd name="T38" fmla="*/ 135 w 136"/>
                <a:gd name="T39" fmla="*/ 77 h 139"/>
                <a:gd name="T40" fmla="*/ 87 w 136"/>
                <a:gd name="T41" fmla="*/ 40 h 139"/>
                <a:gd name="T42" fmla="*/ 68 w 136"/>
                <a:gd name="T43" fmla="*/ 33 h 139"/>
                <a:gd name="T44" fmla="*/ 49 w 136"/>
                <a:gd name="T45" fmla="*/ 40 h 139"/>
                <a:gd name="T46" fmla="*/ 41 w 136"/>
                <a:gd name="T47" fmla="*/ 60 h 139"/>
                <a:gd name="T48" fmla="*/ 94 w 136"/>
                <a:gd name="T49" fmla="*/ 60 h 139"/>
                <a:gd name="T50" fmla="*/ 87 w 136"/>
                <a:gd name="T51" fmla="*/ 4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6" h="139">
                  <a:moveTo>
                    <a:pt x="135" y="77"/>
                  </a:moveTo>
                  <a:cubicBezTo>
                    <a:pt x="41" y="77"/>
                    <a:pt x="41" y="77"/>
                    <a:pt x="41" y="77"/>
                  </a:cubicBezTo>
                  <a:cubicBezTo>
                    <a:pt x="41" y="87"/>
                    <a:pt x="44" y="95"/>
                    <a:pt x="49" y="99"/>
                  </a:cubicBezTo>
                  <a:cubicBezTo>
                    <a:pt x="53" y="104"/>
                    <a:pt x="59" y="106"/>
                    <a:pt x="66" y="106"/>
                  </a:cubicBezTo>
                  <a:cubicBezTo>
                    <a:pt x="73" y="106"/>
                    <a:pt x="78" y="104"/>
                    <a:pt x="82" y="101"/>
                  </a:cubicBezTo>
                  <a:cubicBezTo>
                    <a:pt x="86" y="98"/>
                    <a:pt x="89" y="94"/>
                    <a:pt x="90" y="89"/>
                  </a:cubicBezTo>
                  <a:cubicBezTo>
                    <a:pt x="134" y="89"/>
                    <a:pt x="134" y="89"/>
                    <a:pt x="134" y="89"/>
                  </a:cubicBezTo>
                  <a:cubicBezTo>
                    <a:pt x="132" y="99"/>
                    <a:pt x="128" y="107"/>
                    <a:pt x="122" y="115"/>
                  </a:cubicBezTo>
                  <a:cubicBezTo>
                    <a:pt x="116" y="122"/>
                    <a:pt x="109" y="128"/>
                    <a:pt x="99" y="133"/>
                  </a:cubicBezTo>
                  <a:cubicBezTo>
                    <a:pt x="90" y="137"/>
                    <a:pt x="80" y="139"/>
                    <a:pt x="68" y="139"/>
                  </a:cubicBezTo>
                  <a:cubicBezTo>
                    <a:pt x="55" y="139"/>
                    <a:pt x="43" y="136"/>
                    <a:pt x="33" y="131"/>
                  </a:cubicBezTo>
                  <a:cubicBezTo>
                    <a:pt x="23" y="125"/>
                    <a:pt x="15" y="117"/>
                    <a:pt x="9" y="106"/>
                  </a:cubicBezTo>
                  <a:cubicBezTo>
                    <a:pt x="3" y="96"/>
                    <a:pt x="0" y="84"/>
                    <a:pt x="0" y="70"/>
                  </a:cubicBezTo>
                  <a:cubicBezTo>
                    <a:pt x="0" y="55"/>
                    <a:pt x="3" y="43"/>
                    <a:pt x="9" y="32"/>
                  </a:cubicBezTo>
                  <a:cubicBezTo>
                    <a:pt x="15" y="22"/>
                    <a:pt x="23" y="14"/>
                    <a:pt x="33" y="8"/>
                  </a:cubicBezTo>
                  <a:cubicBezTo>
                    <a:pt x="43" y="3"/>
                    <a:pt x="55" y="0"/>
                    <a:pt x="68" y="0"/>
                  </a:cubicBezTo>
                  <a:cubicBezTo>
                    <a:pt x="82" y="0"/>
                    <a:pt x="94" y="3"/>
                    <a:pt x="104" y="8"/>
                  </a:cubicBezTo>
                  <a:cubicBezTo>
                    <a:pt x="114" y="14"/>
                    <a:pt x="122" y="22"/>
                    <a:pt x="128" y="32"/>
                  </a:cubicBezTo>
                  <a:cubicBezTo>
                    <a:pt x="133" y="41"/>
                    <a:pt x="136" y="53"/>
                    <a:pt x="136" y="66"/>
                  </a:cubicBezTo>
                  <a:cubicBezTo>
                    <a:pt x="136" y="69"/>
                    <a:pt x="136" y="73"/>
                    <a:pt x="135" y="77"/>
                  </a:cubicBezTo>
                  <a:close/>
                  <a:moveTo>
                    <a:pt x="87" y="40"/>
                  </a:moveTo>
                  <a:cubicBezTo>
                    <a:pt x="82" y="35"/>
                    <a:pt x="76" y="33"/>
                    <a:pt x="68" y="33"/>
                  </a:cubicBezTo>
                  <a:cubicBezTo>
                    <a:pt x="61" y="33"/>
                    <a:pt x="55" y="35"/>
                    <a:pt x="49" y="40"/>
                  </a:cubicBezTo>
                  <a:cubicBezTo>
                    <a:pt x="44" y="44"/>
                    <a:pt x="42" y="51"/>
                    <a:pt x="41" y="60"/>
                  </a:cubicBezTo>
                  <a:cubicBezTo>
                    <a:pt x="94" y="60"/>
                    <a:pt x="94" y="60"/>
                    <a:pt x="94" y="60"/>
                  </a:cubicBezTo>
                  <a:cubicBezTo>
                    <a:pt x="94" y="51"/>
                    <a:pt x="92" y="44"/>
                    <a:pt x="87" y="40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80" name="Forme libre : forme 79">
            <a:extLst>
              <a:ext uri="{FF2B5EF4-FFF2-40B4-BE49-F238E27FC236}">
                <a16:creationId xmlns:a16="http://schemas.microsoft.com/office/drawing/2014/main" id="{7A8D4861-A0FA-4E6B-AD5F-D532DA452AB1}"/>
              </a:ext>
            </a:extLst>
          </p:cNvPr>
          <p:cNvSpPr/>
          <p:nvPr userDrawn="1"/>
        </p:nvSpPr>
        <p:spPr>
          <a:xfrm>
            <a:off x="0" y="-172"/>
            <a:ext cx="7413389" cy="5875038"/>
          </a:xfrm>
          <a:custGeom>
            <a:avLst/>
            <a:gdLst>
              <a:gd name="connsiteX0" fmla="*/ 6605146 w 7413389"/>
              <a:gd name="connsiteY0" fmla="*/ 0 h 5875038"/>
              <a:gd name="connsiteX1" fmla="*/ 7097509 w 7413389"/>
              <a:gd name="connsiteY1" fmla="*/ 0 h 5875038"/>
              <a:gd name="connsiteX2" fmla="*/ 7111259 w 7413389"/>
              <a:gd name="connsiteY2" fmla="*/ 32382 h 5875038"/>
              <a:gd name="connsiteX3" fmla="*/ 6977546 w 7413389"/>
              <a:gd name="connsiteY3" fmla="*/ 3483834 h 5875038"/>
              <a:gd name="connsiteX4" fmla="*/ 1268707 w 7413389"/>
              <a:gd name="connsiteY4" fmla="*/ 5439195 h 5875038"/>
              <a:gd name="connsiteX5" fmla="*/ 271310 w 7413389"/>
              <a:gd name="connsiteY5" fmla="*/ 4762399 h 5875038"/>
              <a:gd name="connsiteX6" fmla="*/ 0 w 7413389"/>
              <a:gd name="connsiteY6" fmla="*/ 4491476 h 5875038"/>
              <a:gd name="connsiteX7" fmla="*/ 0 w 7413389"/>
              <a:gd name="connsiteY7" fmla="*/ 3760776 h 5875038"/>
              <a:gd name="connsiteX8" fmla="*/ 70448 w 7413389"/>
              <a:gd name="connsiteY8" fmla="*/ 3866893 h 5875038"/>
              <a:gd name="connsiteX9" fmla="*/ 1467379 w 7413389"/>
              <a:gd name="connsiteY9" fmla="*/ 5033528 h 5875038"/>
              <a:gd name="connsiteX10" fmla="*/ 6571879 w 7413389"/>
              <a:gd name="connsiteY10" fmla="*/ 3285162 h 5875038"/>
              <a:gd name="connsiteX11" fmla="*/ 6619854 w 7413389"/>
              <a:gd name="connsiteY11" fmla="*/ 30499 h 5875038"/>
              <a:gd name="connsiteX12" fmla="*/ 6605146 w 7413389"/>
              <a:gd name="connsiteY12" fmla="*/ 0 h 5875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413389" h="5875038">
                <a:moveTo>
                  <a:pt x="6605146" y="0"/>
                </a:moveTo>
                <a:lnTo>
                  <a:pt x="7097509" y="0"/>
                </a:lnTo>
                <a:lnTo>
                  <a:pt x="7111259" y="32382"/>
                </a:lnTo>
                <a:cubicBezTo>
                  <a:pt x="7539221" y="1111103"/>
                  <a:pt x="7528184" y="2359491"/>
                  <a:pt x="6977546" y="3483834"/>
                </a:cubicBezTo>
                <a:cubicBezTo>
                  <a:pt x="5941052" y="5600244"/>
                  <a:pt x="3385117" y="6475689"/>
                  <a:pt x="1268707" y="5439195"/>
                </a:cubicBezTo>
                <a:cubicBezTo>
                  <a:pt x="896682" y="5256999"/>
                  <a:pt x="563001" y="5027854"/>
                  <a:pt x="271310" y="4762399"/>
                </a:cubicBezTo>
                <a:lnTo>
                  <a:pt x="0" y="4491476"/>
                </a:lnTo>
                <a:lnTo>
                  <a:pt x="0" y="3760776"/>
                </a:lnTo>
                <a:lnTo>
                  <a:pt x="70448" y="3866893"/>
                </a:lnTo>
                <a:cubicBezTo>
                  <a:pt x="423302" y="4347886"/>
                  <a:pt x="894494" y="4752963"/>
                  <a:pt x="1467379" y="5033528"/>
                </a:cubicBezTo>
                <a:cubicBezTo>
                  <a:pt x="3359745" y="5960299"/>
                  <a:pt x="5645109" y="5177529"/>
                  <a:pt x="6571879" y="3285162"/>
                </a:cubicBezTo>
                <a:cubicBezTo>
                  <a:pt x="7093188" y="2220706"/>
                  <a:pt x="7073587" y="1031903"/>
                  <a:pt x="6619854" y="30499"/>
                </a:cubicBezTo>
                <a:lnTo>
                  <a:pt x="6605146" y="0"/>
                </a:lnTo>
                <a:close/>
              </a:path>
            </a:pathLst>
          </a:custGeom>
          <a:gradFill flip="none" rotWithShape="1">
            <a:gsLst>
              <a:gs pos="0">
                <a:schemeClr val="tx2">
                  <a:alpha val="50000"/>
                </a:schemeClr>
              </a:gs>
              <a:gs pos="100000">
                <a:schemeClr val="accent3">
                  <a:alpha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6A52635-7147-40D5-B926-0D65B17B42E6}"/>
              </a:ext>
            </a:extLst>
          </p:cNvPr>
          <p:cNvSpPr txBox="1"/>
          <p:nvPr userDrawn="1"/>
        </p:nvSpPr>
        <p:spPr>
          <a:xfrm>
            <a:off x="1215614" y="5441651"/>
            <a:ext cx="1071683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300" b="0" i="0" kern="1200" dirty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Association Française pour le Nommage Internet en Coopération</a:t>
            </a:r>
            <a:br>
              <a:rPr lang="fr-FR" sz="1400" b="0" i="0" kern="1200" dirty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600" b="0" i="0" kern="1200" dirty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algn="r"/>
            <a:r>
              <a:rPr lang="fr-FR" sz="1100" b="0" i="0" kern="1200" dirty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7 Avenue du 8 mai 1945, 78280 Guyancourt - France</a:t>
            </a:r>
          </a:p>
          <a:p>
            <a:pPr algn="r"/>
            <a:r>
              <a:rPr lang="fr-FR" sz="1100" b="0" i="0" kern="1200" dirty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Tel. +33 (0)1 39 30 83 00   </a:t>
            </a:r>
            <a:br>
              <a:rPr lang="fr-FR" sz="1100" b="0" i="0" kern="1200" dirty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500" b="0" i="0" kern="1200" dirty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algn="r"/>
            <a:r>
              <a:rPr lang="fr-FR" sz="1100" b="0" i="0" kern="1200" dirty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www.afnic.fr</a:t>
            </a:r>
            <a:r>
              <a:rPr lang="fr-FR" sz="1100" b="0" i="0" kern="1200" dirty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100" b="1" i="0" kern="1200" dirty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|</a:t>
            </a:r>
            <a:r>
              <a:rPr lang="fr-FR" sz="1100" b="0" i="0" kern="1200" dirty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100" b="0" i="0" kern="1200" dirty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contact@afnic.fr</a:t>
            </a:r>
            <a:r>
              <a:rPr lang="fr-FR" sz="1100" b="0" i="0" kern="1200" dirty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100" b="1" i="0" kern="1200" dirty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|</a:t>
            </a:r>
            <a:r>
              <a:rPr lang="fr-FR" sz="1100" b="0" i="0" kern="1200" dirty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Twitter : @AFNIC </a:t>
            </a:r>
            <a:r>
              <a:rPr lang="fr-FR" sz="1100" b="1" i="0" kern="1200" dirty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|</a:t>
            </a:r>
            <a:r>
              <a:rPr lang="fr-FR" sz="1100" b="0" i="0" kern="1200" dirty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Facebook : facebook.com/afnic.fr</a:t>
            </a:r>
          </a:p>
          <a:p>
            <a:pPr algn="r"/>
            <a:endParaRPr lang="fr-FR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332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avec photo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id="{FC755DDA-DA16-4ECC-B160-B4C016D0415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2" name="Cercle : creux 71" hidden="1">
            <a:extLst>
              <a:ext uri="{FF2B5EF4-FFF2-40B4-BE49-F238E27FC236}">
                <a16:creationId xmlns:a16="http://schemas.microsoft.com/office/drawing/2014/main" id="{71C85932-B764-4219-B833-61FED2D380B9}"/>
              </a:ext>
            </a:extLst>
          </p:cNvPr>
          <p:cNvSpPr/>
          <p:nvPr userDrawn="1"/>
        </p:nvSpPr>
        <p:spPr>
          <a:xfrm rot="1565575">
            <a:off x="-1136603" y="-2679108"/>
            <a:ext cx="8533964" cy="8533964"/>
          </a:xfrm>
          <a:prstGeom prst="donut">
            <a:avLst>
              <a:gd name="adj" fmla="val 5293"/>
            </a:avLst>
          </a:prstGeom>
          <a:gradFill flip="none" rotWithShape="1">
            <a:gsLst>
              <a:gs pos="0">
                <a:schemeClr val="tx2">
                  <a:alpha val="50000"/>
                </a:schemeClr>
              </a:gs>
              <a:gs pos="100000">
                <a:schemeClr val="accent3">
                  <a:alpha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F6A212-2B43-4AF4-B3AA-D2F00D51FDCD}"/>
              </a:ext>
            </a:extLst>
          </p:cNvPr>
          <p:cNvSpPr/>
          <p:nvPr userDrawn="1"/>
        </p:nvSpPr>
        <p:spPr>
          <a:xfrm>
            <a:off x="10172700" y="0"/>
            <a:ext cx="2019300" cy="26765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0E24209-E5CD-46AD-B2D1-8C976BBD92A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90898" y="676055"/>
            <a:ext cx="5905846" cy="23876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4200">
                <a:solidFill>
                  <a:schemeClr val="bg1"/>
                </a:solidFill>
                <a:effectLst>
                  <a:outerShdw blurRad="38100" dist="38100" dir="2700000" algn="tl" rotWithShape="0">
                    <a:schemeClr val="tx2">
                      <a:alpha val="66000"/>
                    </a:schemeClr>
                  </a:outerShdw>
                </a:effectLst>
              </a:defRPr>
            </a:lvl1pPr>
          </a:lstStyle>
          <a:p>
            <a:r>
              <a:rPr lang="fr-FR" dirty="0"/>
              <a:t>Modifiez le </a:t>
            </a:r>
            <a:br>
              <a:rPr lang="fr-FR" dirty="0"/>
            </a:br>
            <a:r>
              <a:rPr lang="fr-FR" dirty="0"/>
              <a:t>style </a:t>
            </a:r>
            <a:br>
              <a:rPr lang="fr-FR" dirty="0"/>
            </a:br>
            <a:r>
              <a:rPr lang="fr-FR" dirty="0"/>
              <a:t>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49712D-84FC-4E15-B8A0-09A461CCD0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898" y="3033838"/>
            <a:ext cx="4943177" cy="1655762"/>
          </a:xfrm>
        </p:spPr>
        <p:txBody>
          <a:bodyPr>
            <a:normAutofit/>
          </a:bodyPr>
          <a:lstStyle>
            <a:lvl1pPr marL="0" indent="0" algn="l">
              <a:lnSpc>
                <a:spcPct val="85000"/>
              </a:lnSpc>
              <a:buNone/>
              <a:defRPr sz="3800">
                <a:solidFill>
                  <a:schemeClr val="bg1"/>
                </a:solidFill>
                <a:effectLst>
                  <a:outerShdw blurRad="38100" dist="38100" dir="2700000" algn="tl" rotWithShape="0">
                    <a:schemeClr val="tx2">
                      <a:alpha val="66000"/>
                    </a:schemeClr>
                  </a:outerShdw>
                </a:effectLst>
                <a:latin typeface="Century Gothic" panose="020B0502020202020204" pitchFamily="34" charset="0"/>
                <a:cs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id="{7B169477-64B9-4FA7-BA9F-178B4EA5B39C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556731" y="1416870"/>
            <a:ext cx="1347138" cy="804749"/>
            <a:chOff x="-1309" y="-2649"/>
            <a:chExt cx="2593" cy="1549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C715FCB8-FCA3-4C1A-8F4F-8E6C430CC6D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1309" y="-2649"/>
              <a:ext cx="2469" cy="1134"/>
            </a:xfrm>
            <a:custGeom>
              <a:avLst/>
              <a:gdLst>
                <a:gd name="T0" fmla="*/ 2496 w 2871"/>
                <a:gd name="T1" fmla="*/ 648 h 1318"/>
                <a:gd name="T2" fmla="*/ 2074 w 2871"/>
                <a:gd name="T3" fmla="*/ 717 h 1318"/>
                <a:gd name="T4" fmla="*/ 2308 w 2871"/>
                <a:gd name="T5" fmla="*/ 538 h 1318"/>
                <a:gd name="T6" fmla="*/ 2435 w 2871"/>
                <a:gd name="T7" fmla="*/ 503 h 1318"/>
                <a:gd name="T8" fmla="*/ 1928 w 2871"/>
                <a:gd name="T9" fmla="*/ 631 h 1318"/>
                <a:gd name="T10" fmla="*/ 1852 w 2871"/>
                <a:gd name="T11" fmla="*/ 768 h 1318"/>
                <a:gd name="T12" fmla="*/ 1947 w 2871"/>
                <a:gd name="T13" fmla="*/ 374 h 1318"/>
                <a:gd name="T14" fmla="*/ 1798 w 2871"/>
                <a:gd name="T15" fmla="*/ 396 h 1318"/>
                <a:gd name="T16" fmla="*/ 1645 w 2871"/>
                <a:gd name="T17" fmla="*/ 707 h 1318"/>
                <a:gd name="T18" fmla="*/ 1553 w 2871"/>
                <a:gd name="T19" fmla="*/ 785 h 1318"/>
                <a:gd name="T20" fmla="*/ 1520 w 2871"/>
                <a:gd name="T21" fmla="*/ 730 h 1318"/>
                <a:gd name="T22" fmla="*/ 1520 w 2871"/>
                <a:gd name="T23" fmla="*/ 373 h 1318"/>
                <a:gd name="T24" fmla="*/ 1239 w 2871"/>
                <a:gd name="T25" fmla="*/ 602 h 1318"/>
                <a:gd name="T26" fmla="*/ 1165 w 2871"/>
                <a:gd name="T27" fmla="*/ 407 h 1318"/>
                <a:gd name="T28" fmla="*/ 944 w 2871"/>
                <a:gd name="T29" fmla="*/ 518 h 1318"/>
                <a:gd name="T30" fmla="*/ 1099 w 2871"/>
                <a:gd name="T31" fmla="*/ 165 h 1318"/>
                <a:gd name="T32" fmla="*/ 1222 w 2871"/>
                <a:gd name="T33" fmla="*/ 147 h 1318"/>
                <a:gd name="T34" fmla="*/ 1362 w 2871"/>
                <a:gd name="T35" fmla="*/ 106 h 1318"/>
                <a:gd name="T36" fmla="*/ 1199 w 2871"/>
                <a:gd name="T37" fmla="*/ 0 h 1318"/>
                <a:gd name="T38" fmla="*/ 857 w 2871"/>
                <a:gd name="T39" fmla="*/ 291 h 1318"/>
                <a:gd name="T40" fmla="*/ 654 w 2871"/>
                <a:gd name="T41" fmla="*/ 755 h 1318"/>
                <a:gd name="T42" fmla="*/ 692 w 2871"/>
                <a:gd name="T43" fmla="*/ 450 h 1318"/>
                <a:gd name="T44" fmla="*/ 44 w 2871"/>
                <a:gd name="T45" fmla="*/ 645 h 1318"/>
                <a:gd name="T46" fmla="*/ 500 w 2871"/>
                <a:gd name="T47" fmla="*/ 711 h 1318"/>
                <a:gd name="T48" fmla="*/ 632 w 2871"/>
                <a:gd name="T49" fmla="*/ 932 h 1318"/>
                <a:gd name="T50" fmla="*/ 522 w 2871"/>
                <a:gd name="T51" fmla="*/ 1250 h 1318"/>
                <a:gd name="T52" fmla="*/ 591 w 2871"/>
                <a:gd name="T53" fmla="*/ 1318 h 1318"/>
                <a:gd name="T54" fmla="*/ 684 w 2871"/>
                <a:gd name="T55" fmla="*/ 1262 h 1318"/>
                <a:gd name="T56" fmla="*/ 1036 w 2871"/>
                <a:gd name="T57" fmla="*/ 655 h 1318"/>
                <a:gd name="T58" fmla="*/ 1038 w 2871"/>
                <a:gd name="T59" fmla="*/ 896 h 1318"/>
                <a:gd name="T60" fmla="*/ 1416 w 2871"/>
                <a:gd name="T61" fmla="*/ 594 h 1318"/>
                <a:gd name="T62" fmla="*/ 1390 w 2871"/>
                <a:gd name="T63" fmla="*/ 948 h 1318"/>
                <a:gd name="T64" fmla="*/ 1628 w 2871"/>
                <a:gd name="T65" fmla="*/ 910 h 1318"/>
                <a:gd name="T66" fmla="*/ 1934 w 2871"/>
                <a:gd name="T67" fmla="*/ 870 h 1318"/>
                <a:gd name="T68" fmla="*/ 2518 w 2871"/>
                <a:gd name="T69" fmla="*/ 777 h 1318"/>
                <a:gd name="T70" fmla="*/ 2663 w 2871"/>
                <a:gd name="T71" fmla="*/ 595 h 1318"/>
                <a:gd name="T72" fmla="*/ 196 w 2871"/>
                <a:gd name="T73" fmla="*/ 659 h 1318"/>
                <a:gd name="T74" fmla="*/ 557 w 2871"/>
                <a:gd name="T75" fmla="*/ 474 h 1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871" h="1318">
                  <a:moveTo>
                    <a:pt x="2663" y="595"/>
                  </a:moveTo>
                  <a:cubicBezTo>
                    <a:pt x="2602" y="604"/>
                    <a:pt x="2565" y="616"/>
                    <a:pt x="2496" y="648"/>
                  </a:cubicBezTo>
                  <a:cubicBezTo>
                    <a:pt x="2356" y="714"/>
                    <a:pt x="2271" y="782"/>
                    <a:pt x="2197" y="798"/>
                  </a:cubicBezTo>
                  <a:cubicBezTo>
                    <a:pt x="2131" y="814"/>
                    <a:pt x="2072" y="816"/>
                    <a:pt x="2074" y="717"/>
                  </a:cubicBezTo>
                  <a:cubicBezTo>
                    <a:pt x="2075" y="670"/>
                    <a:pt x="2145" y="539"/>
                    <a:pt x="2273" y="513"/>
                  </a:cubicBezTo>
                  <a:cubicBezTo>
                    <a:pt x="2310" y="509"/>
                    <a:pt x="2308" y="538"/>
                    <a:pt x="2308" y="538"/>
                  </a:cubicBezTo>
                  <a:cubicBezTo>
                    <a:pt x="2308" y="538"/>
                    <a:pt x="2312" y="591"/>
                    <a:pt x="2357" y="595"/>
                  </a:cubicBezTo>
                  <a:cubicBezTo>
                    <a:pt x="2427" y="596"/>
                    <a:pt x="2441" y="543"/>
                    <a:pt x="2435" y="503"/>
                  </a:cubicBezTo>
                  <a:cubicBezTo>
                    <a:pt x="2428" y="441"/>
                    <a:pt x="2333" y="329"/>
                    <a:pt x="2161" y="409"/>
                  </a:cubicBezTo>
                  <a:cubicBezTo>
                    <a:pt x="2161" y="409"/>
                    <a:pt x="1991" y="495"/>
                    <a:pt x="1928" y="631"/>
                  </a:cubicBezTo>
                  <a:cubicBezTo>
                    <a:pt x="1906" y="678"/>
                    <a:pt x="1903" y="709"/>
                    <a:pt x="1904" y="732"/>
                  </a:cubicBezTo>
                  <a:cubicBezTo>
                    <a:pt x="1882" y="750"/>
                    <a:pt x="1870" y="759"/>
                    <a:pt x="1852" y="768"/>
                  </a:cubicBezTo>
                  <a:cubicBezTo>
                    <a:pt x="1834" y="777"/>
                    <a:pt x="1796" y="776"/>
                    <a:pt x="1792" y="751"/>
                  </a:cubicBezTo>
                  <a:cubicBezTo>
                    <a:pt x="1780" y="672"/>
                    <a:pt x="1949" y="401"/>
                    <a:pt x="1947" y="374"/>
                  </a:cubicBezTo>
                  <a:cubicBezTo>
                    <a:pt x="1945" y="347"/>
                    <a:pt x="1841" y="368"/>
                    <a:pt x="1829" y="372"/>
                  </a:cubicBezTo>
                  <a:cubicBezTo>
                    <a:pt x="1817" y="376"/>
                    <a:pt x="1808" y="376"/>
                    <a:pt x="1798" y="396"/>
                  </a:cubicBezTo>
                  <a:cubicBezTo>
                    <a:pt x="1767" y="463"/>
                    <a:pt x="1713" y="564"/>
                    <a:pt x="1649" y="699"/>
                  </a:cubicBezTo>
                  <a:cubicBezTo>
                    <a:pt x="1648" y="702"/>
                    <a:pt x="1646" y="704"/>
                    <a:pt x="1645" y="707"/>
                  </a:cubicBezTo>
                  <a:cubicBezTo>
                    <a:pt x="1645" y="707"/>
                    <a:pt x="1645" y="707"/>
                    <a:pt x="1645" y="707"/>
                  </a:cubicBezTo>
                  <a:cubicBezTo>
                    <a:pt x="1609" y="773"/>
                    <a:pt x="1565" y="783"/>
                    <a:pt x="1553" y="785"/>
                  </a:cubicBezTo>
                  <a:cubicBezTo>
                    <a:pt x="1546" y="784"/>
                    <a:pt x="1540" y="783"/>
                    <a:pt x="1535" y="780"/>
                  </a:cubicBezTo>
                  <a:cubicBezTo>
                    <a:pt x="1525" y="775"/>
                    <a:pt x="1514" y="763"/>
                    <a:pt x="1520" y="730"/>
                  </a:cubicBezTo>
                  <a:cubicBezTo>
                    <a:pt x="1525" y="699"/>
                    <a:pt x="1628" y="496"/>
                    <a:pt x="1634" y="431"/>
                  </a:cubicBezTo>
                  <a:cubicBezTo>
                    <a:pt x="1640" y="360"/>
                    <a:pt x="1579" y="353"/>
                    <a:pt x="1520" y="373"/>
                  </a:cubicBezTo>
                  <a:cubicBezTo>
                    <a:pt x="1440" y="401"/>
                    <a:pt x="1306" y="569"/>
                    <a:pt x="1254" y="614"/>
                  </a:cubicBezTo>
                  <a:cubicBezTo>
                    <a:pt x="1231" y="635"/>
                    <a:pt x="1237" y="616"/>
                    <a:pt x="1239" y="602"/>
                  </a:cubicBezTo>
                  <a:cubicBezTo>
                    <a:pt x="1241" y="589"/>
                    <a:pt x="1268" y="507"/>
                    <a:pt x="1279" y="437"/>
                  </a:cubicBezTo>
                  <a:cubicBezTo>
                    <a:pt x="1287" y="393"/>
                    <a:pt x="1224" y="365"/>
                    <a:pt x="1165" y="407"/>
                  </a:cubicBezTo>
                  <a:cubicBezTo>
                    <a:pt x="1157" y="413"/>
                    <a:pt x="1056" y="508"/>
                    <a:pt x="915" y="599"/>
                  </a:cubicBezTo>
                  <a:cubicBezTo>
                    <a:pt x="944" y="518"/>
                    <a:pt x="944" y="518"/>
                    <a:pt x="944" y="518"/>
                  </a:cubicBezTo>
                  <a:cubicBezTo>
                    <a:pt x="1039" y="257"/>
                    <a:pt x="1039" y="257"/>
                    <a:pt x="1039" y="257"/>
                  </a:cubicBezTo>
                  <a:cubicBezTo>
                    <a:pt x="1058" y="207"/>
                    <a:pt x="1075" y="182"/>
                    <a:pt x="1099" y="165"/>
                  </a:cubicBezTo>
                  <a:cubicBezTo>
                    <a:pt x="1122" y="148"/>
                    <a:pt x="1150" y="139"/>
                    <a:pt x="1181" y="139"/>
                  </a:cubicBezTo>
                  <a:cubicBezTo>
                    <a:pt x="1198" y="139"/>
                    <a:pt x="1211" y="142"/>
                    <a:pt x="1222" y="147"/>
                  </a:cubicBezTo>
                  <a:cubicBezTo>
                    <a:pt x="1240" y="154"/>
                    <a:pt x="1266" y="177"/>
                    <a:pt x="1288" y="177"/>
                  </a:cubicBezTo>
                  <a:cubicBezTo>
                    <a:pt x="1329" y="177"/>
                    <a:pt x="1362" y="145"/>
                    <a:pt x="1362" y="106"/>
                  </a:cubicBezTo>
                  <a:cubicBezTo>
                    <a:pt x="1362" y="84"/>
                    <a:pt x="1347" y="54"/>
                    <a:pt x="1306" y="28"/>
                  </a:cubicBezTo>
                  <a:cubicBezTo>
                    <a:pt x="1277" y="9"/>
                    <a:pt x="1241" y="0"/>
                    <a:pt x="1199" y="0"/>
                  </a:cubicBezTo>
                  <a:cubicBezTo>
                    <a:pt x="1110" y="0"/>
                    <a:pt x="1039" y="25"/>
                    <a:pt x="986" y="74"/>
                  </a:cubicBezTo>
                  <a:cubicBezTo>
                    <a:pt x="932" y="123"/>
                    <a:pt x="889" y="196"/>
                    <a:pt x="857" y="291"/>
                  </a:cubicBezTo>
                  <a:cubicBezTo>
                    <a:pt x="706" y="722"/>
                    <a:pt x="706" y="722"/>
                    <a:pt x="706" y="722"/>
                  </a:cubicBezTo>
                  <a:cubicBezTo>
                    <a:pt x="677" y="741"/>
                    <a:pt x="658" y="753"/>
                    <a:pt x="654" y="755"/>
                  </a:cubicBezTo>
                  <a:cubicBezTo>
                    <a:pt x="539" y="823"/>
                    <a:pt x="566" y="747"/>
                    <a:pt x="602" y="678"/>
                  </a:cubicBezTo>
                  <a:cubicBezTo>
                    <a:pt x="637" y="608"/>
                    <a:pt x="705" y="495"/>
                    <a:pt x="692" y="450"/>
                  </a:cubicBezTo>
                  <a:cubicBezTo>
                    <a:pt x="681" y="412"/>
                    <a:pt x="622" y="373"/>
                    <a:pt x="524" y="355"/>
                  </a:cubicBezTo>
                  <a:cubicBezTo>
                    <a:pt x="493" y="349"/>
                    <a:pt x="136" y="291"/>
                    <a:pt x="44" y="645"/>
                  </a:cubicBezTo>
                  <a:cubicBezTo>
                    <a:pt x="0" y="816"/>
                    <a:pt x="85" y="935"/>
                    <a:pt x="222" y="929"/>
                  </a:cubicBezTo>
                  <a:cubicBezTo>
                    <a:pt x="281" y="927"/>
                    <a:pt x="395" y="888"/>
                    <a:pt x="500" y="711"/>
                  </a:cubicBezTo>
                  <a:cubicBezTo>
                    <a:pt x="477" y="800"/>
                    <a:pt x="454" y="941"/>
                    <a:pt x="578" y="945"/>
                  </a:cubicBezTo>
                  <a:cubicBezTo>
                    <a:pt x="591" y="945"/>
                    <a:pt x="610" y="941"/>
                    <a:pt x="632" y="932"/>
                  </a:cubicBezTo>
                  <a:cubicBezTo>
                    <a:pt x="529" y="1227"/>
                    <a:pt x="529" y="1227"/>
                    <a:pt x="529" y="1227"/>
                  </a:cubicBezTo>
                  <a:cubicBezTo>
                    <a:pt x="529" y="1227"/>
                    <a:pt x="525" y="1236"/>
                    <a:pt x="522" y="1250"/>
                  </a:cubicBezTo>
                  <a:cubicBezTo>
                    <a:pt x="518" y="1266"/>
                    <a:pt x="527" y="1287"/>
                    <a:pt x="543" y="1299"/>
                  </a:cubicBezTo>
                  <a:cubicBezTo>
                    <a:pt x="559" y="1311"/>
                    <a:pt x="575" y="1318"/>
                    <a:pt x="591" y="1318"/>
                  </a:cubicBezTo>
                  <a:cubicBezTo>
                    <a:pt x="610" y="1318"/>
                    <a:pt x="627" y="1315"/>
                    <a:pt x="645" y="1304"/>
                  </a:cubicBezTo>
                  <a:cubicBezTo>
                    <a:pt x="662" y="1292"/>
                    <a:pt x="675" y="1282"/>
                    <a:pt x="684" y="1262"/>
                  </a:cubicBezTo>
                  <a:cubicBezTo>
                    <a:pt x="842" y="811"/>
                    <a:pt x="842" y="811"/>
                    <a:pt x="842" y="811"/>
                  </a:cubicBezTo>
                  <a:cubicBezTo>
                    <a:pt x="945" y="728"/>
                    <a:pt x="1024" y="664"/>
                    <a:pt x="1036" y="655"/>
                  </a:cubicBezTo>
                  <a:cubicBezTo>
                    <a:pt x="1069" y="629"/>
                    <a:pt x="1093" y="606"/>
                    <a:pt x="1093" y="625"/>
                  </a:cubicBezTo>
                  <a:cubicBezTo>
                    <a:pt x="1093" y="678"/>
                    <a:pt x="1038" y="815"/>
                    <a:pt x="1038" y="896"/>
                  </a:cubicBezTo>
                  <a:cubicBezTo>
                    <a:pt x="1040" y="957"/>
                    <a:pt x="1088" y="965"/>
                    <a:pt x="1125" y="945"/>
                  </a:cubicBezTo>
                  <a:cubicBezTo>
                    <a:pt x="1179" y="915"/>
                    <a:pt x="1381" y="625"/>
                    <a:pt x="1416" y="594"/>
                  </a:cubicBezTo>
                  <a:cubicBezTo>
                    <a:pt x="1419" y="627"/>
                    <a:pt x="1358" y="789"/>
                    <a:pt x="1348" y="845"/>
                  </a:cubicBezTo>
                  <a:cubicBezTo>
                    <a:pt x="1338" y="901"/>
                    <a:pt x="1354" y="933"/>
                    <a:pt x="1390" y="948"/>
                  </a:cubicBezTo>
                  <a:cubicBezTo>
                    <a:pt x="1456" y="980"/>
                    <a:pt x="1582" y="909"/>
                    <a:pt x="1618" y="887"/>
                  </a:cubicBezTo>
                  <a:cubicBezTo>
                    <a:pt x="1623" y="902"/>
                    <a:pt x="1628" y="910"/>
                    <a:pt x="1628" y="910"/>
                  </a:cubicBezTo>
                  <a:cubicBezTo>
                    <a:pt x="1647" y="935"/>
                    <a:pt x="1684" y="959"/>
                    <a:pt x="1756" y="956"/>
                  </a:cubicBezTo>
                  <a:cubicBezTo>
                    <a:pt x="1804" y="954"/>
                    <a:pt x="1874" y="912"/>
                    <a:pt x="1934" y="870"/>
                  </a:cubicBezTo>
                  <a:cubicBezTo>
                    <a:pt x="1969" y="924"/>
                    <a:pt x="2049" y="972"/>
                    <a:pt x="2191" y="949"/>
                  </a:cubicBezTo>
                  <a:cubicBezTo>
                    <a:pt x="2304" y="927"/>
                    <a:pt x="2395" y="849"/>
                    <a:pt x="2518" y="777"/>
                  </a:cubicBezTo>
                  <a:cubicBezTo>
                    <a:pt x="2655" y="689"/>
                    <a:pt x="2755" y="669"/>
                    <a:pt x="2871" y="692"/>
                  </a:cubicBezTo>
                  <a:cubicBezTo>
                    <a:pt x="2851" y="631"/>
                    <a:pt x="2798" y="575"/>
                    <a:pt x="2663" y="595"/>
                  </a:cubicBezTo>
                  <a:close/>
                  <a:moveTo>
                    <a:pt x="271" y="743"/>
                  </a:moveTo>
                  <a:cubicBezTo>
                    <a:pt x="204" y="770"/>
                    <a:pt x="185" y="717"/>
                    <a:pt x="196" y="659"/>
                  </a:cubicBezTo>
                  <a:cubicBezTo>
                    <a:pt x="206" y="608"/>
                    <a:pt x="273" y="477"/>
                    <a:pt x="462" y="465"/>
                  </a:cubicBezTo>
                  <a:cubicBezTo>
                    <a:pt x="502" y="462"/>
                    <a:pt x="538" y="468"/>
                    <a:pt x="557" y="474"/>
                  </a:cubicBezTo>
                  <a:cubicBezTo>
                    <a:pt x="499" y="557"/>
                    <a:pt x="396" y="685"/>
                    <a:pt x="271" y="743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2CF460DC-B8F7-4F81-AB86-B79D6CC22CF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3" y="-2540"/>
              <a:ext cx="155" cy="178"/>
            </a:xfrm>
            <a:custGeom>
              <a:avLst/>
              <a:gdLst>
                <a:gd name="T0" fmla="*/ 37 w 181"/>
                <a:gd name="T1" fmla="*/ 185 h 207"/>
                <a:gd name="T2" fmla="*/ 151 w 181"/>
                <a:gd name="T3" fmla="*/ 143 h 207"/>
                <a:gd name="T4" fmla="*/ 144 w 181"/>
                <a:gd name="T5" fmla="*/ 22 h 207"/>
                <a:gd name="T6" fmla="*/ 30 w 181"/>
                <a:gd name="T7" fmla="*/ 64 h 207"/>
                <a:gd name="T8" fmla="*/ 37 w 181"/>
                <a:gd name="T9" fmla="*/ 18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207">
                  <a:moveTo>
                    <a:pt x="37" y="185"/>
                  </a:moveTo>
                  <a:cubicBezTo>
                    <a:pt x="70" y="207"/>
                    <a:pt x="121" y="188"/>
                    <a:pt x="151" y="143"/>
                  </a:cubicBezTo>
                  <a:cubicBezTo>
                    <a:pt x="181" y="98"/>
                    <a:pt x="178" y="44"/>
                    <a:pt x="144" y="22"/>
                  </a:cubicBezTo>
                  <a:cubicBezTo>
                    <a:pt x="111" y="0"/>
                    <a:pt x="60" y="19"/>
                    <a:pt x="30" y="64"/>
                  </a:cubicBezTo>
                  <a:cubicBezTo>
                    <a:pt x="0" y="109"/>
                    <a:pt x="3" y="163"/>
                    <a:pt x="37" y="185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E3532DE8-0B89-4FEF-A17B-766E9D8BD86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417" y="-1508"/>
              <a:ext cx="36" cy="148"/>
            </a:xfrm>
            <a:prstGeom prst="rect">
              <a:avLst/>
            </a:pr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24492597-786F-4B2C-84D2-C325F895A4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352" y="-1478"/>
              <a:ext cx="118" cy="118"/>
            </a:xfrm>
            <a:custGeom>
              <a:avLst/>
              <a:gdLst>
                <a:gd name="T0" fmla="*/ 123 w 137"/>
                <a:gd name="T1" fmla="*/ 15 h 137"/>
                <a:gd name="T2" fmla="*/ 137 w 137"/>
                <a:gd name="T3" fmla="*/ 58 h 137"/>
                <a:gd name="T4" fmla="*/ 137 w 137"/>
                <a:gd name="T5" fmla="*/ 137 h 137"/>
                <a:gd name="T6" fmla="*/ 95 w 137"/>
                <a:gd name="T7" fmla="*/ 137 h 137"/>
                <a:gd name="T8" fmla="*/ 95 w 137"/>
                <a:gd name="T9" fmla="*/ 63 h 137"/>
                <a:gd name="T10" fmla="*/ 88 w 137"/>
                <a:gd name="T11" fmla="*/ 41 h 137"/>
                <a:gd name="T12" fmla="*/ 69 w 137"/>
                <a:gd name="T13" fmla="*/ 34 h 137"/>
                <a:gd name="T14" fmla="*/ 49 w 137"/>
                <a:gd name="T15" fmla="*/ 42 h 137"/>
                <a:gd name="T16" fmla="*/ 41 w 137"/>
                <a:gd name="T17" fmla="*/ 65 h 137"/>
                <a:gd name="T18" fmla="*/ 41 w 137"/>
                <a:gd name="T19" fmla="*/ 137 h 137"/>
                <a:gd name="T20" fmla="*/ 0 w 137"/>
                <a:gd name="T21" fmla="*/ 137 h 137"/>
                <a:gd name="T22" fmla="*/ 0 w 137"/>
                <a:gd name="T23" fmla="*/ 1 h 137"/>
                <a:gd name="T24" fmla="*/ 41 w 137"/>
                <a:gd name="T25" fmla="*/ 1 h 137"/>
                <a:gd name="T26" fmla="*/ 41 w 137"/>
                <a:gd name="T27" fmla="*/ 26 h 137"/>
                <a:gd name="T28" fmla="*/ 59 w 137"/>
                <a:gd name="T29" fmla="*/ 7 h 137"/>
                <a:gd name="T30" fmla="*/ 86 w 137"/>
                <a:gd name="T31" fmla="*/ 0 h 137"/>
                <a:gd name="T32" fmla="*/ 123 w 137"/>
                <a:gd name="T33" fmla="*/ 15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7" h="137">
                  <a:moveTo>
                    <a:pt x="123" y="15"/>
                  </a:moveTo>
                  <a:cubicBezTo>
                    <a:pt x="132" y="25"/>
                    <a:pt x="137" y="40"/>
                    <a:pt x="137" y="58"/>
                  </a:cubicBezTo>
                  <a:cubicBezTo>
                    <a:pt x="137" y="137"/>
                    <a:pt x="137" y="137"/>
                    <a:pt x="137" y="137"/>
                  </a:cubicBezTo>
                  <a:cubicBezTo>
                    <a:pt x="95" y="137"/>
                    <a:pt x="95" y="137"/>
                    <a:pt x="95" y="137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5" y="54"/>
                    <a:pt x="93" y="47"/>
                    <a:pt x="88" y="41"/>
                  </a:cubicBezTo>
                  <a:cubicBezTo>
                    <a:pt x="83" y="36"/>
                    <a:pt x="77" y="34"/>
                    <a:pt x="69" y="34"/>
                  </a:cubicBezTo>
                  <a:cubicBezTo>
                    <a:pt x="60" y="34"/>
                    <a:pt x="54" y="37"/>
                    <a:pt x="49" y="42"/>
                  </a:cubicBezTo>
                  <a:cubicBezTo>
                    <a:pt x="44" y="47"/>
                    <a:pt x="41" y="55"/>
                    <a:pt x="41" y="65"/>
                  </a:cubicBezTo>
                  <a:cubicBezTo>
                    <a:pt x="41" y="137"/>
                    <a:pt x="41" y="137"/>
                    <a:pt x="41" y="13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41" y="1"/>
                    <a:pt x="41" y="1"/>
                    <a:pt x="41" y="1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5" y="18"/>
                    <a:pt x="51" y="11"/>
                    <a:pt x="59" y="7"/>
                  </a:cubicBezTo>
                  <a:cubicBezTo>
                    <a:pt x="66" y="2"/>
                    <a:pt x="75" y="0"/>
                    <a:pt x="86" y="0"/>
                  </a:cubicBezTo>
                  <a:cubicBezTo>
                    <a:pt x="101" y="0"/>
                    <a:pt x="114" y="5"/>
                    <a:pt x="123" y="15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1E4AE5AE-7991-4CEC-9E33-DDB87A4DB28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216" y="-1505"/>
              <a:ext cx="75" cy="145"/>
            </a:xfrm>
            <a:custGeom>
              <a:avLst/>
              <a:gdLst>
                <a:gd name="T0" fmla="*/ 88 w 88"/>
                <a:gd name="T1" fmla="*/ 133 h 169"/>
                <a:gd name="T2" fmla="*/ 88 w 88"/>
                <a:gd name="T3" fmla="*/ 169 h 169"/>
                <a:gd name="T4" fmla="*/ 69 w 88"/>
                <a:gd name="T5" fmla="*/ 169 h 169"/>
                <a:gd name="T6" fmla="*/ 32 w 88"/>
                <a:gd name="T7" fmla="*/ 157 h 169"/>
                <a:gd name="T8" fmla="*/ 19 w 88"/>
                <a:gd name="T9" fmla="*/ 118 h 169"/>
                <a:gd name="T10" fmla="*/ 19 w 88"/>
                <a:gd name="T11" fmla="*/ 68 h 169"/>
                <a:gd name="T12" fmla="*/ 0 w 88"/>
                <a:gd name="T13" fmla="*/ 68 h 169"/>
                <a:gd name="T14" fmla="*/ 0 w 88"/>
                <a:gd name="T15" fmla="*/ 33 h 169"/>
                <a:gd name="T16" fmla="*/ 19 w 88"/>
                <a:gd name="T17" fmla="*/ 33 h 169"/>
                <a:gd name="T18" fmla="*/ 19 w 88"/>
                <a:gd name="T19" fmla="*/ 0 h 169"/>
                <a:gd name="T20" fmla="*/ 60 w 88"/>
                <a:gd name="T21" fmla="*/ 0 h 169"/>
                <a:gd name="T22" fmla="*/ 60 w 88"/>
                <a:gd name="T23" fmla="*/ 33 h 169"/>
                <a:gd name="T24" fmla="*/ 87 w 88"/>
                <a:gd name="T25" fmla="*/ 33 h 169"/>
                <a:gd name="T26" fmla="*/ 87 w 88"/>
                <a:gd name="T27" fmla="*/ 68 h 169"/>
                <a:gd name="T28" fmla="*/ 60 w 88"/>
                <a:gd name="T29" fmla="*/ 68 h 169"/>
                <a:gd name="T30" fmla="*/ 60 w 88"/>
                <a:gd name="T31" fmla="*/ 119 h 169"/>
                <a:gd name="T32" fmla="*/ 63 w 88"/>
                <a:gd name="T33" fmla="*/ 130 h 169"/>
                <a:gd name="T34" fmla="*/ 75 w 88"/>
                <a:gd name="T35" fmla="*/ 133 h 169"/>
                <a:gd name="T36" fmla="*/ 88 w 88"/>
                <a:gd name="T37" fmla="*/ 133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8" h="169">
                  <a:moveTo>
                    <a:pt x="88" y="133"/>
                  </a:moveTo>
                  <a:cubicBezTo>
                    <a:pt x="88" y="169"/>
                    <a:pt x="88" y="169"/>
                    <a:pt x="88" y="169"/>
                  </a:cubicBezTo>
                  <a:cubicBezTo>
                    <a:pt x="69" y="169"/>
                    <a:pt x="69" y="169"/>
                    <a:pt x="69" y="169"/>
                  </a:cubicBezTo>
                  <a:cubicBezTo>
                    <a:pt x="53" y="169"/>
                    <a:pt x="41" y="165"/>
                    <a:pt x="32" y="157"/>
                  </a:cubicBezTo>
                  <a:cubicBezTo>
                    <a:pt x="23" y="149"/>
                    <a:pt x="19" y="136"/>
                    <a:pt x="19" y="118"/>
                  </a:cubicBezTo>
                  <a:cubicBezTo>
                    <a:pt x="19" y="68"/>
                    <a:pt x="19" y="68"/>
                    <a:pt x="19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9" y="33"/>
                    <a:pt x="19" y="33"/>
                    <a:pt x="19" y="33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0" y="33"/>
                    <a:pt x="60" y="33"/>
                    <a:pt x="60" y="33"/>
                  </a:cubicBezTo>
                  <a:cubicBezTo>
                    <a:pt x="87" y="33"/>
                    <a:pt x="87" y="33"/>
                    <a:pt x="87" y="33"/>
                  </a:cubicBezTo>
                  <a:cubicBezTo>
                    <a:pt x="87" y="68"/>
                    <a:pt x="87" y="68"/>
                    <a:pt x="87" y="68"/>
                  </a:cubicBezTo>
                  <a:cubicBezTo>
                    <a:pt x="60" y="68"/>
                    <a:pt x="60" y="68"/>
                    <a:pt x="60" y="68"/>
                  </a:cubicBezTo>
                  <a:cubicBezTo>
                    <a:pt x="60" y="119"/>
                    <a:pt x="60" y="119"/>
                    <a:pt x="60" y="119"/>
                  </a:cubicBezTo>
                  <a:cubicBezTo>
                    <a:pt x="60" y="124"/>
                    <a:pt x="61" y="128"/>
                    <a:pt x="63" y="130"/>
                  </a:cubicBezTo>
                  <a:cubicBezTo>
                    <a:pt x="66" y="132"/>
                    <a:pt x="69" y="133"/>
                    <a:pt x="75" y="133"/>
                  </a:cubicBezTo>
                  <a:lnTo>
                    <a:pt x="88" y="133"/>
                  </a:ln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48815A04-4AA0-4427-8B00-5A80BFA60D2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122" y="-1479"/>
              <a:ext cx="117" cy="120"/>
            </a:xfrm>
            <a:custGeom>
              <a:avLst/>
              <a:gdLst>
                <a:gd name="T0" fmla="*/ 134 w 136"/>
                <a:gd name="T1" fmla="*/ 77 h 139"/>
                <a:gd name="T2" fmla="*/ 40 w 136"/>
                <a:gd name="T3" fmla="*/ 77 h 139"/>
                <a:gd name="T4" fmla="*/ 48 w 136"/>
                <a:gd name="T5" fmla="*/ 99 h 139"/>
                <a:gd name="T6" fmla="*/ 66 w 136"/>
                <a:gd name="T7" fmla="*/ 106 h 139"/>
                <a:gd name="T8" fmla="*/ 81 w 136"/>
                <a:gd name="T9" fmla="*/ 101 h 139"/>
                <a:gd name="T10" fmla="*/ 89 w 136"/>
                <a:gd name="T11" fmla="*/ 89 h 139"/>
                <a:gd name="T12" fmla="*/ 133 w 136"/>
                <a:gd name="T13" fmla="*/ 89 h 139"/>
                <a:gd name="T14" fmla="*/ 122 w 136"/>
                <a:gd name="T15" fmla="*/ 115 h 139"/>
                <a:gd name="T16" fmla="*/ 99 w 136"/>
                <a:gd name="T17" fmla="*/ 133 h 139"/>
                <a:gd name="T18" fmla="*/ 68 w 136"/>
                <a:gd name="T19" fmla="*/ 139 h 139"/>
                <a:gd name="T20" fmla="*/ 33 w 136"/>
                <a:gd name="T21" fmla="*/ 131 h 139"/>
                <a:gd name="T22" fmla="*/ 9 w 136"/>
                <a:gd name="T23" fmla="*/ 107 h 139"/>
                <a:gd name="T24" fmla="*/ 0 w 136"/>
                <a:gd name="T25" fmla="*/ 70 h 139"/>
                <a:gd name="T26" fmla="*/ 8 w 136"/>
                <a:gd name="T27" fmla="*/ 33 h 139"/>
                <a:gd name="T28" fmla="*/ 33 w 136"/>
                <a:gd name="T29" fmla="*/ 9 h 139"/>
                <a:gd name="T30" fmla="*/ 68 w 136"/>
                <a:gd name="T31" fmla="*/ 0 h 139"/>
                <a:gd name="T32" fmla="*/ 104 w 136"/>
                <a:gd name="T33" fmla="*/ 9 h 139"/>
                <a:gd name="T34" fmla="*/ 127 w 136"/>
                <a:gd name="T35" fmla="*/ 32 h 139"/>
                <a:gd name="T36" fmla="*/ 136 w 136"/>
                <a:gd name="T37" fmla="*/ 66 h 139"/>
                <a:gd name="T38" fmla="*/ 134 w 136"/>
                <a:gd name="T39" fmla="*/ 77 h 139"/>
                <a:gd name="T40" fmla="*/ 86 w 136"/>
                <a:gd name="T41" fmla="*/ 40 h 139"/>
                <a:gd name="T42" fmla="*/ 68 w 136"/>
                <a:gd name="T43" fmla="*/ 33 h 139"/>
                <a:gd name="T44" fmla="*/ 49 w 136"/>
                <a:gd name="T45" fmla="*/ 40 h 139"/>
                <a:gd name="T46" fmla="*/ 41 w 136"/>
                <a:gd name="T47" fmla="*/ 60 h 139"/>
                <a:gd name="T48" fmla="*/ 94 w 136"/>
                <a:gd name="T49" fmla="*/ 60 h 139"/>
                <a:gd name="T50" fmla="*/ 86 w 136"/>
                <a:gd name="T51" fmla="*/ 4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6" h="139">
                  <a:moveTo>
                    <a:pt x="134" y="77"/>
                  </a:moveTo>
                  <a:cubicBezTo>
                    <a:pt x="40" y="77"/>
                    <a:pt x="40" y="77"/>
                    <a:pt x="40" y="77"/>
                  </a:cubicBezTo>
                  <a:cubicBezTo>
                    <a:pt x="41" y="88"/>
                    <a:pt x="43" y="95"/>
                    <a:pt x="48" y="99"/>
                  </a:cubicBezTo>
                  <a:cubicBezTo>
                    <a:pt x="53" y="104"/>
                    <a:pt x="59" y="106"/>
                    <a:pt x="66" y="106"/>
                  </a:cubicBezTo>
                  <a:cubicBezTo>
                    <a:pt x="72" y="106"/>
                    <a:pt x="77" y="104"/>
                    <a:pt x="81" y="101"/>
                  </a:cubicBezTo>
                  <a:cubicBezTo>
                    <a:pt x="85" y="98"/>
                    <a:pt x="88" y="94"/>
                    <a:pt x="89" y="89"/>
                  </a:cubicBezTo>
                  <a:cubicBezTo>
                    <a:pt x="133" y="89"/>
                    <a:pt x="133" y="89"/>
                    <a:pt x="133" y="89"/>
                  </a:cubicBezTo>
                  <a:cubicBezTo>
                    <a:pt x="132" y="99"/>
                    <a:pt x="128" y="108"/>
                    <a:pt x="122" y="115"/>
                  </a:cubicBezTo>
                  <a:cubicBezTo>
                    <a:pt x="116" y="123"/>
                    <a:pt x="108" y="129"/>
                    <a:pt x="99" y="133"/>
                  </a:cubicBezTo>
                  <a:cubicBezTo>
                    <a:pt x="90" y="137"/>
                    <a:pt x="79" y="139"/>
                    <a:pt x="68" y="139"/>
                  </a:cubicBezTo>
                  <a:cubicBezTo>
                    <a:pt x="55" y="139"/>
                    <a:pt x="43" y="136"/>
                    <a:pt x="33" y="131"/>
                  </a:cubicBezTo>
                  <a:cubicBezTo>
                    <a:pt x="22" y="125"/>
                    <a:pt x="14" y="117"/>
                    <a:pt x="9" y="107"/>
                  </a:cubicBezTo>
                  <a:cubicBezTo>
                    <a:pt x="3" y="96"/>
                    <a:pt x="0" y="84"/>
                    <a:pt x="0" y="70"/>
                  </a:cubicBezTo>
                  <a:cubicBezTo>
                    <a:pt x="0" y="56"/>
                    <a:pt x="3" y="43"/>
                    <a:pt x="8" y="33"/>
                  </a:cubicBezTo>
                  <a:cubicBezTo>
                    <a:pt x="14" y="22"/>
                    <a:pt x="22" y="14"/>
                    <a:pt x="33" y="9"/>
                  </a:cubicBezTo>
                  <a:cubicBezTo>
                    <a:pt x="43" y="3"/>
                    <a:pt x="55" y="0"/>
                    <a:pt x="68" y="0"/>
                  </a:cubicBezTo>
                  <a:cubicBezTo>
                    <a:pt x="81" y="0"/>
                    <a:pt x="93" y="3"/>
                    <a:pt x="104" y="9"/>
                  </a:cubicBezTo>
                  <a:cubicBezTo>
                    <a:pt x="114" y="14"/>
                    <a:pt x="122" y="22"/>
                    <a:pt x="127" y="32"/>
                  </a:cubicBezTo>
                  <a:cubicBezTo>
                    <a:pt x="133" y="42"/>
                    <a:pt x="136" y="53"/>
                    <a:pt x="136" y="66"/>
                  </a:cubicBezTo>
                  <a:cubicBezTo>
                    <a:pt x="136" y="70"/>
                    <a:pt x="135" y="73"/>
                    <a:pt x="134" y="77"/>
                  </a:cubicBezTo>
                  <a:close/>
                  <a:moveTo>
                    <a:pt x="86" y="40"/>
                  </a:moveTo>
                  <a:cubicBezTo>
                    <a:pt x="81" y="35"/>
                    <a:pt x="75" y="33"/>
                    <a:pt x="68" y="33"/>
                  </a:cubicBezTo>
                  <a:cubicBezTo>
                    <a:pt x="60" y="33"/>
                    <a:pt x="54" y="35"/>
                    <a:pt x="49" y="40"/>
                  </a:cubicBezTo>
                  <a:cubicBezTo>
                    <a:pt x="44" y="44"/>
                    <a:pt x="41" y="51"/>
                    <a:pt x="41" y="60"/>
                  </a:cubicBezTo>
                  <a:cubicBezTo>
                    <a:pt x="94" y="60"/>
                    <a:pt x="94" y="60"/>
                    <a:pt x="94" y="60"/>
                  </a:cubicBezTo>
                  <a:cubicBezTo>
                    <a:pt x="94" y="51"/>
                    <a:pt x="91" y="44"/>
                    <a:pt x="86" y="40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5C9A9060-9EDE-4A76-B14E-833D6903622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" y="-1478"/>
              <a:ext cx="76" cy="118"/>
            </a:xfrm>
            <a:custGeom>
              <a:avLst/>
              <a:gdLst>
                <a:gd name="T0" fmla="*/ 62 w 88"/>
                <a:gd name="T1" fmla="*/ 7 h 137"/>
                <a:gd name="T2" fmla="*/ 88 w 88"/>
                <a:gd name="T3" fmla="*/ 0 h 137"/>
                <a:gd name="T4" fmla="*/ 88 w 88"/>
                <a:gd name="T5" fmla="*/ 44 h 137"/>
                <a:gd name="T6" fmla="*/ 76 w 88"/>
                <a:gd name="T7" fmla="*/ 44 h 137"/>
                <a:gd name="T8" fmla="*/ 51 w 88"/>
                <a:gd name="T9" fmla="*/ 51 h 137"/>
                <a:gd name="T10" fmla="*/ 42 w 88"/>
                <a:gd name="T11" fmla="*/ 75 h 137"/>
                <a:gd name="T12" fmla="*/ 42 w 88"/>
                <a:gd name="T13" fmla="*/ 137 h 137"/>
                <a:gd name="T14" fmla="*/ 0 w 88"/>
                <a:gd name="T15" fmla="*/ 137 h 137"/>
                <a:gd name="T16" fmla="*/ 0 w 88"/>
                <a:gd name="T17" fmla="*/ 1 h 137"/>
                <a:gd name="T18" fmla="*/ 42 w 88"/>
                <a:gd name="T19" fmla="*/ 1 h 137"/>
                <a:gd name="T20" fmla="*/ 42 w 88"/>
                <a:gd name="T21" fmla="*/ 27 h 137"/>
                <a:gd name="T22" fmla="*/ 62 w 88"/>
                <a:gd name="T23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" h="137">
                  <a:moveTo>
                    <a:pt x="62" y="7"/>
                  </a:moveTo>
                  <a:cubicBezTo>
                    <a:pt x="70" y="2"/>
                    <a:pt x="79" y="0"/>
                    <a:pt x="88" y="0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65" y="44"/>
                    <a:pt x="57" y="46"/>
                    <a:pt x="51" y="51"/>
                  </a:cubicBezTo>
                  <a:cubicBezTo>
                    <a:pt x="45" y="56"/>
                    <a:pt x="42" y="64"/>
                    <a:pt x="42" y="75"/>
                  </a:cubicBezTo>
                  <a:cubicBezTo>
                    <a:pt x="42" y="137"/>
                    <a:pt x="42" y="137"/>
                    <a:pt x="42" y="13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7" y="18"/>
                    <a:pt x="53" y="12"/>
                    <a:pt x="62" y="7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F7962ADE-7371-4B53-A1D9-368CD91794B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2" y="-1478"/>
              <a:ext cx="117" cy="118"/>
            </a:xfrm>
            <a:custGeom>
              <a:avLst/>
              <a:gdLst>
                <a:gd name="T0" fmla="*/ 123 w 136"/>
                <a:gd name="T1" fmla="*/ 15 h 137"/>
                <a:gd name="T2" fmla="*/ 136 w 136"/>
                <a:gd name="T3" fmla="*/ 58 h 137"/>
                <a:gd name="T4" fmla="*/ 136 w 136"/>
                <a:gd name="T5" fmla="*/ 137 h 137"/>
                <a:gd name="T6" fmla="*/ 95 w 136"/>
                <a:gd name="T7" fmla="*/ 137 h 137"/>
                <a:gd name="T8" fmla="*/ 95 w 136"/>
                <a:gd name="T9" fmla="*/ 63 h 137"/>
                <a:gd name="T10" fmla="*/ 88 w 136"/>
                <a:gd name="T11" fmla="*/ 41 h 137"/>
                <a:gd name="T12" fmla="*/ 69 w 136"/>
                <a:gd name="T13" fmla="*/ 34 h 137"/>
                <a:gd name="T14" fmla="*/ 49 w 136"/>
                <a:gd name="T15" fmla="*/ 42 h 137"/>
                <a:gd name="T16" fmla="*/ 41 w 136"/>
                <a:gd name="T17" fmla="*/ 65 h 137"/>
                <a:gd name="T18" fmla="*/ 41 w 136"/>
                <a:gd name="T19" fmla="*/ 137 h 137"/>
                <a:gd name="T20" fmla="*/ 0 w 136"/>
                <a:gd name="T21" fmla="*/ 137 h 137"/>
                <a:gd name="T22" fmla="*/ 0 w 136"/>
                <a:gd name="T23" fmla="*/ 1 h 137"/>
                <a:gd name="T24" fmla="*/ 41 w 136"/>
                <a:gd name="T25" fmla="*/ 1 h 137"/>
                <a:gd name="T26" fmla="*/ 41 w 136"/>
                <a:gd name="T27" fmla="*/ 26 h 137"/>
                <a:gd name="T28" fmla="*/ 58 w 136"/>
                <a:gd name="T29" fmla="*/ 7 h 137"/>
                <a:gd name="T30" fmla="*/ 86 w 136"/>
                <a:gd name="T31" fmla="*/ 0 h 137"/>
                <a:gd name="T32" fmla="*/ 123 w 136"/>
                <a:gd name="T33" fmla="*/ 15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6" h="137">
                  <a:moveTo>
                    <a:pt x="123" y="15"/>
                  </a:moveTo>
                  <a:cubicBezTo>
                    <a:pt x="132" y="25"/>
                    <a:pt x="136" y="40"/>
                    <a:pt x="136" y="58"/>
                  </a:cubicBezTo>
                  <a:cubicBezTo>
                    <a:pt x="136" y="137"/>
                    <a:pt x="136" y="137"/>
                    <a:pt x="136" y="137"/>
                  </a:cubicBezTo>
                  <a:cubicBezTo>
                    <a:pt x="95" y="137"/>
                    <a:pt x="95" y="137"/>
                    <a:pt x="95" y="137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5" y="54"/>
                    <a:pt x="92" y="47"/>
                    <a:pt x="88" y="41"/>
                  </a:cubicBezTo>
                  <a:cubicBezTo>
                    <a:pt x="83" y="36"/>
                    <a:pt x="76" y="34"/>
                    <a:pt x="69" y="34"/>
                  </a:cubicBezTo>
                  <a:cubicBezTo>
                    <a:pt x="60" y="34"/>
                    <a:pt x="53" y="37"/>
                    <a:pt x="49" y="42"/>
                  </a:cubicBezTo>
                  <a:cubicBezTo>
                    <a:pt x="44" y="47"/>
                    <a:pt x="41" y="55"/>
                    <a:pt x="41" y="65"/>
                  </a:cubicBezTo>
                  <a:cubicBezTo>
                    <a:pt x="41" y="137"/>
                    <a:pt x="41" y="137"/>
                    <a:pt x="41" y="13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41" y="1"/>
                    <a:pt x="41" y="1"/>
                    <a:pt x="41" y="1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5" y="18"/>
                    <a:pt x="51" y="11"/>
                    <a:pt x="58" y="7"/>
                  </a:cubicBezTo>
                  <a:cubicBezTo>
                    <a:pt x="66" y="2"/>
                    <a:pt x="75" y="0"/>
                    <a:pt x="86" y="0"/>
                  </a:cubicBezTo>
                  <a:cubicBezTo>
                    <a:pt x="101" y="0"/>
                    <a:pt x="113" y="5"/>
                    <a:pt x="123" y="15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CE28E402-E1C8-49AF-9DE7-9822D1C2D79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2" y="-1479"/>
              <a:ext cx="116" cy="120"/>
            </a:xfrm>
            <a:custGeom>
              <a:avLst/>
              <a:gdLst>
                <a:gd name="T0" fmla="*/ 134 w 135"/>
                <a:gd name="T1" fmla="*/ 77 h 139"/>
                <a:gd name="T2" fmla="*/ 40 w 135"/>
                <a:gd name="T3" fmla="*/ 77 h 139"/>
                <a:gd name="T4" fmla="*/ 48 w 135"/>
                <a:gd name="T5" fmla="*/ 99 h 139"/>
                <a:gd name="T6" fmla="*/ 66 w 135"/>
                <a:gd name="T7" fmla="*/ 106 h 139"/>
                <a:gd name="T8" fmla="*/ 81 w 135"/>
                <a:gd name="T9" fmla="*/ 101 h 139"/>
                <a:gd name="T10" fmla="*/ 89 w 135"/>
                <a:gd name="T11" fmla="*/ 89 h 139"/>
                <a:gd name="T12" fmla="*/ 133 w 135"/>
                <a:gd name="T13" fmla="*/ 89 h 139"/>
                <a:gd name="T14" fmla="*/ 121 w 135"/>
                <a:gd name="T15" fmla="*/ 115 h 139"/>
                <a:gd name="T16" fmla="*/ 99 w 135"/>
                <a:gd name="T17" fmla="*/ 133 h 139"/>
                <a:gd name="T18" fmla="*/ 68 w 135"/>
                <a:gd name="T19" fmla="*/ 139 h 139"/>
                <a:gd name="T20" fmla="*/ 32 w 135"/>
                <a:gd name="T21" fmla="*/ 131 h 139"/>
                <a:gd name="T22" fmla="*/ 8 w 135"/>
                <a:gd name="T23" fmla="*/ 107 h 139"/>
                <a:gd name="T24" fmla="*/ 0 w 135"/>
                <a:gd name="T25" fmla="*/ 70 h 139"/>
                <a:gd name="T26" fmla="*/ 8 w 135"/>
                <a:gd name="T27" fmla="*/ 33 h 139"/>
                <a:gd name="T28" fmla="*/ 32 w 135"/>
                <a:gd name="T29" fmla="*/ 9 h 139"/>
                <a:gd name="T30" fmla="*/ 68 w 135"/>
                <a:gd name="T31" fmla="*/ 0 h 139"/>
                <a:gd name="T32" fmla="*/ 103 w 135"/>
                <a:gd name="T33" fmla="*/ 9 h 139"/>
                <a:gd name="T34" fmla="*/ 127 w 135"/>
                <a:gd name="T35" fmla="*/ 32 h 139"/>
                <a:gd name="T36" fmla="*/ 135 w 135"/>
                <a:gd name="T37" fmla="*/ 66 h 139"/>
                <a:gd name="T38" fmla="*/ 134 w 135"/>
                <a:gd name="T39" fmla="*/ 77 h 139"/>
                <a:gd name="T40" fmla="*/ 86 w 135"/>
                <a:gd name="T41" fmla="*/ 40 h 139"/>
                <a:gd name="T42" fmla="*/ 68 w 135"/>
                <a:gd name="T43" fmla="*/ 33 h 139"/>
                <a:gd name="T44" fmla="*/ 49 w 135"/>
                <a:gd name="T45" fmla="*/ 40 h 139"/>
                <a:gd name="T46" fmla="*/ 40 w 135"/>
                <a:gd name="T47" fmla="*/ 60 h 139"/>
                <a:gd name="T48" fmla="*/ 93 w 135"/>
                <a:gd name="T49" fmla="*/ 60 h 139"/>
                <a:gd name="T50" fmla="*/ 86 w 135"/>
                <a:gd name="T51" fmla="*/ 4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5" h="139">
                  <a:moveTo>
                    <a:pt x="134" y="77"/>
                  </a:moveTo>
                  <a:cubicBezTo>
                    <a:pt x="40" y="77"/>
                    <a:pt x="40" y="77"/>
                    <a:pt x="40" y="77"/>
                  </a:cubicBezTo>
                  <a:cubicBezTo>
                    <a:pt x="41" y="88"/>
                    <a:pt x="43" y="95"/>
                    <a:pt x="48" y="99"/>
                  </a:cubicBezTo>
                  <a:cubicBezTo>
                    <a:pt x="53" y="104"/>
                    <a:pt x="59" y="106"/>
                    <a:pt x="66" y="106"/>
                  </a:cubicBezTo>
                  <a:cubicBezTo>
                    <a:pt x="72" y="106"/>
                    <a:pt x="77" y="104"/>
                    <a:pt x="81" y="101"/>
                  </a:cubicBezTo>
                  <a:cubicBezTo>
                    <a:pt x="85" y="98"/>
                    <a:pt x="88" y="94"/>
                    <a:pt x="89" y="89"/>
                  </a:cubicBezTo>
                  <a:cubicBezTo>
                    <a:pt x="133" y="89"/>
                    <a:pt x="133" y="89"/>
                    <a:pt x="133" y="89"/>
                  </a:cubicBezTo>
                  <a:cubicBezTo>
                    <a:pt x="131" y="99"/>
                    <a:pt x="127" y="108"/>
                    <a:pt x="121" y="115"/>
                  </a:cubicBezTo>
                  <a:cubicBezTo>
                    <a:pt x="116" y="123"/>
                    <a:pt x="108" y="129"/>
                    <a:pt x="99" y="133"/>
                  </a:cubicBezTo>
                  <a:cubicBezTo>
                    <a:pt x="89" y="137"/>
                    <a:pt x="79" y="139"/>
                    <a:pt x="68" y="139"/>
                  </a:cubicBezTo>
                  <a:cubicBezTo>
                    <a:pt x="55" y="139"/>
                    <a:pt x="43" y="136"/>
                    <a:pt x="32" y="131"/>
                  </a:cubicBezTo>
                  <a:cubicBezTo>
                    <a:pt x="22" y="125"/>
                    <a:pt x="14" y="117"/>
                    <a:pt x="8" y="107"/>
                  </a:cubicBezTo>
                  <a:cubicBezTo>
                    <a:pt x="2" y="96"/>
                    <a:pt x="0" y="84"/>
                    <a:pt x="0" y="70"/>
                  </a:cubicBezTo>
                  <a:cubicBezTo>
                    <a:pt x="0" y="56"/>
                    <a:pt x="2" y="43"/>
                    <a:pt x="8" y="33"/>
                  </a:cubicBezTo>
                  <a:cubicBezTo>
                    <a:pt x="14" y="22"/>
                    <a:pt x="22" y="14"/>
                    <a:pt x="32" y="9"/>
                  </a:cubicBezTo>
                  <a:cubicBezTo>
                    <a:pt x="43" y="3"/>
                    <a:pt x="55" y="0"/>
                    <a:pt x="68" y="0"/>
                  </a:cubicBezTo>
                  <a:cubicBezTo>
                    <a:pt x="81" y="0"/>
                    <a:pt x="93" y="3"/>
                    <a:pt x="103" y="9"/>
                  </a:cubicBezTo>
                  <a:cubicBezTo>
                    <a:pt x="113" y="14"/>
                    <a:pt x="121" y="22"/>
                    <a:pt x="127" y="32"/>
                  </a:cubicBezTo>
                  <a:cubicBezTo>
                    <a:pt x="133" y="42"/>
                    <a:pt x="135" y="53"/>
                    <a:pt x="135" y="66"/>
                  </a:cubicBezTo>
                  <a:cubicBezTo>
                    <a:pt x="135" y="70"/>
                    <a:pt x="135" y="73"/>
                    <a:pt x="134" y="77"/>
                  </a:cubicBezTo>
                  <a:close/>
                  <a:moveTo>
                    <a:pt x="86" y="40"/>
                  </a:moveTo>
                  <a:cubicBezTo>
                    <a:pt x="81" y="35"/>
                    <a:pt x="75" y="33"/>
                    <a:pt x="68" y="33"/>
                  </a:cubicBezTo>
                  <a:cubicBezTo>
                    <a:pt x="60" y="33"/>
                    <a:pt x="54" y="35"/>
                    <a:pt x="49" y="40"/>
                  </a:cubicBezTo>
                  <a:cubicBezTo>
                    <a:pt x="44" y="44"/>
                    <a:pt x="41" y="51"/>
                    <a:pt x="40" y="60"/>
                  </a:cubicBezTo>
                  <a:cubicBezTo>
                    <a:pt x="93" y="60"/>
                    <a:pt x="93" y="60"/>
                    <a:pt x="93" y="60"/>
                  </a:cubicBezTo>
                  <a:cubicBezTo>
                    <a:pt x="93" y="51"/>
                    <a:pt x="91" y="44"/>
                    <a:pt x="86" y="40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85851A1C-2114-461F-B3CE-A17F000982A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2" y="-1505"/>
              <a:ext cx="75" cy="145"/>
            </a:xfrm>
            <a:custGeom>
              <a:avLst/>
              <a:gdLst>
                <a:gd name="T0" fmla="*/ 88 w 88"/>
                <a:gd name="T1" fmla="*/ 133 h 169"/>
                <a:gd name="T2" fmla="*/ 88 w 88"/>
                <a:gd name="T3" fmla="*/ 169 h 169"/>
                <a:gd name="T4" fmla="*/ 69 w 88"/>
                <a:gd name="T5" fmla="*/ 169 h 169"/>
                <a:gd name="T6" fmla="*/ 32 w 88"/>
                <a:gd name="T7" fmla="*/ 157 h 169"/>
                <a:gd name="T8" fmla="*/ 19 w 88"/>
                <a:gd name="T9" fmla="*/ 118 h 169"/>
                <a:gd name="T10" fmla="*/ 19 w 88"/>
                <a:gd name="T11" fmla="*/ 68 h 169"/>
                <a:gd name="T12" fmla="*/ 0 w 88"/>
                <a:gd name="T13" fmla="*/ 68 h 169"/>
                <a:gd name="T14" fmla="*/ 0 w 88"/>
                <a:gd name="T15" fmla="*/ 33 h 169"/>
                <a:gd name="T16" fmla="*/ 19 w 88"/>
                <a:gd name="T17" fmla="*/ 33 h 169"/>
                <a:gd name="T18" fmla="*/ 19 w 88"/>
                <a:gd name="T19" fmla="*/ 0 h 169"/>
                <a:gd name="T20" fmla="*/ 60 w 88"/>
                <a:gd name="T21" fmla="*/ 0 h 169"/>
                <a:gd name="T22" fmla="*/ 60 w 88"/>
                <a:gd name="T23" fmla="*/ 33 h 169"/>
                <a:gd name="T24" fmla="*/ 87 w 88"/>
                <a:gd name="T25" fmla="*/ 33 h 169"/>
                <a:gd name="T26" fmla="*/ 87 w 88"/>
                <a:gd name="T27" fmla="*/ 68 h 169"/>
                <a:gd name="T28" fmla="*/ 60 w 88"/>
                <a:gd name="T29" fmla="*/ 68 h 169"/>
                <a:gd name="T30" fmla="*/ 60 w 88"/>
                <a:gd name="T31" fmla="*/ 119 h 169"/>
                <a:gd name="T32" fmla="*/ 63 w 88"/>
                <a:gd name="T33" fmla="*/ 130 h 169"/>
                <a:gd name="T34" fmla="*/ 74 w 88"/>
                <a:gd name="T35" fmla="*/ 133 h 169"/>
                <a:gd name="T36" fmla="*/ 88 w 88"/>
                <a:gd name="T37" fmla="*/ 133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8" h="169">
                  <a:moveTo>
                    <a:pt x="88" y="133"/>
                  </a:moveTo>
                  <a:cubicBezTo>
                    <a:pt x="88" y="169"/>
                    <a:pt x="88" y="169"/>
                    <a:pt x="88" y="169"/>
                  </a:cubicBezTo>
                  <a:cubicBezTo>
                    <a:pt x="69" y="169"/>
                    <a:pt x="69" y="169"/>
                    <a:pt x="69" y="169"/>
                  </a:cubicBezTo>
                  <a:cubicBezTo>
                    <a:pt x="53" y="169"/>
                    <a:pt x="41" y="165"/>
                    <a:pt x="32" y="157"/>
                  </a:cubicBezTo>
                  <a:cubicBezTo>
                    <a:pt x="23" y="149"/>
                    <a:pt x="19" y="136"/>
                    <a:pt x="19" y="118"/>
                  </a:cubicBezTo>
                  <a:cubicBezTo>
                    <a:pt x="19" y="68"/>
                    <a:pt x="19" y="68"/>
                    <a:pt x="19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9" y="33"/>
                    <a:pt x="19" y="33"/>
                    <a:pt x="19" y="33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0" y="33"/>
                    <a:pt x="60" y="33"/>
                    <a:pt x="60" y="33"/>
                  </a:cubicBezTo>
                  <a:cubicBezTo>
                    <a:pt x="87" y="33"/>
                    <a:pt x="87" y="33"/>
                    <a:pt x="87" y="33"/>
                  </a:cubicBezTo>
                  <a:cubicBezTo>
                    <a:pt x="87" y="68"/>
                    <a:pt x="87" y="68"/>
                    <a:pt x="87" y="68"/>
                  </a:cubicBezTo>
                  <a:cubicBezTo>
                    <a:pt x="60" y="68"/>
                    <a:pt x="60" y="68"/>
                    <a:pt x="60" y="68"/>
                  </a:cubicBezTo>
                  <a:cubicBezTo>
                    <a:pt x="60" y="119"/>
                    <a:pt x="60" y="119"/>
                    <a:pt x="60" y="119"/>
                  </a:cubicBezTo>
                  <a:cubicBezTo>
                    <a:pt x="60" y="124"/>
                    <a:pt x="61" y="128"/>
                    <a:pt x="63" y="130"/>
                  </a:cubicBezTo>
                  <a:cubicBezTo>
                    <a:pt x="66" y="132"/>
                    <a:pt x="69" y="133"/>
                    <a:pt x="74" y="133"/>
                  </a:cubicBezTo>
                  <a:lnTo>
                    <a:pt x="88" y="133"/>
                  </a:ln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5C4F2157-8C04-49EC-B858-845EAC29051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417" y="-1220"/>
              <a:ext cx="197" cy="118"/>
            </a:xfrm>
            <a:custGeom>
              <a:avLst/>
              <a:gdLst>
                <a:gd name="T0" fmla="*/ 215 w 229"/>
                <a:gd name="T1" fmla="*/ 16 h 137"/>
                <a:gd name="T2" fmla="*/ 229 w 229"/>
                <a:gd name="T3" fmla="*/ 59 h 137"/>
                <a:gd name="T4" fmla="*/ 229 w 229"/>
                <a:gd name="T5" fmla="*/ 137 h 137"/>
                <a:gd name="T6" fmla="*/ 188 w 229"/>
                <a:gd name="T7" fmla="*/ 137 h 137"/>
                <a:gd name="T8" fmla="*/ 188 w 229"/>
                <a:gd name="T9" fmla="*/ 63 h 137"/>
                <a:gd name="T10" fmla="*/ 181 w 229"/>
                <a:gd name="T11" fmla="*/ 43 h 137"/>
                <a:gd name="T12" fmla="*/ 162 w 229"/>
                <a:gd name="T13" fmla="*/ 36 h 137"/>
                <a:gd name="T14" fmla="*/ 142 w 229"/>
                <a:gd name="T15" fmla="*/ 44 h 137"/>
                <a:gd name="T16" fmla="*/ 135 w 229"/>
                <a:gd name="T17" fmla="*/ 65 h 137"/>
                <a:gd name="T18" fmla="*/ 135 w 229"/>
                <a:gd name="T19" fmla="*/ 137 h 137"/>
                <a:gd name="T20" fmla="*/ 94 w 229"/>
                <a:gd name="T21" fmla="*/ 137 h 137"/>
                <a:gd name="T22" fmla="*/ 94 w 229"/>
                <a:gd name="T23" fmla="*/ 63 h 137"/>
                <a:gd name="T24" fmla="*/ 87 w 229"/>
                <a:gd name="T25" fmla="*/ 43 h 137"/>
                <a:gd name="T26" fmla="*/ 68 w 229"/>
                <a:gd name="T27" fmla="*/ 36 h 137"/>
                <a:gd name="T28" fmla="*/ 49 w 229"/>
                <a:gd name="T29" fmla="*/ 44 h 137"/>
                <a:gd name="T30" fmla="*/ 41 w 229"/>
                <a:gd name="T31" fmla="*/ 65 h 137"/>
                <a:gd name="T32" fmla="*/ 41 w 229"/>
                <a:gd name="T33" fmla="*/ 137 h 137"/>
                <a:gd name="T34" fmla="*/ 0 w 229"/>
                <a:gd name="T35" fmla="*/ 137 h 137"/>
                <a:gd name="T36" fmla="*/ 0 w 229"/>
                <a:gd name="T37" fmla="*/ 2 h 137"/>
                <a:gd name="T38" fmla="*/ 41 w 229"/>
                <a:gd name="T39" fmla="*/ 2 h 137"/>
                <a:gd name="T40" fmla="*/ 41 w 229"/>
                <a:gd name="T41" fmla="*/ 25 h 137"/>
                <a:gd name="T42" fmla="*/ 58 w 229"/>
                <a:gd name="T43" fmla="*/ 7 h 137"/>
                <a:gd name="T44" fmla="*/ 84 w 229"/>
                <a:gd name="T45" fmla="*/ 0 h 137"/>
                <a:gd name="T46" fmla="*/ 111 w 229"/>
                <a:gd name="T47" fmla="*/ 7 h 137"/>
                <a:gd name="T48" fmla="*/ 129 w 229"/>
                <a:gd name="T49" fmla="*/ 28 h 137"/>
                <a:gd name="T50" fmla="*/ 148 w 229"/>
                <a:gd name="T51" fmla="*/ 8 h 137"/>
                <a:gd name="T52" fmla="*/ 175 w 229"/>
                <a:gd name="T53" fmla="*/ 0 h 137"/>
                <a:gd name="T54" fmla="*/ 215 w 229"/>
                <a:gd name="T55" fmla="*/ 1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29" h="137">
                  <a:moveTo>
                    <a:pt x="215" y="16"/>
                  </a:moveTo>
                  <a:cubicBezTo>
                    <a:pt x="224" y="26"/>
                    <a:pt x="229" y="40"/>
                    <a:pt x="229" y="59"/>
                  </a:cubicBezTo>
                  <a:cubicBezTo>
                    <a:pt x="229" y="137"/>
                    <a:pt x="229" y="137"/>
                    <a:pt x="229" y="137"/>
                  </a:cubicBezTo>
                  <a:cubicBezTo>
                    <a:pt x="188" y="137"/>
                    <a:pt x="188" y="137"/>
                    <a:pt x="188" y="137"/>
                  </a:cubicBezTo>
                  <a:cubicBezTo>
                    <a:pt x="188" y="63"/>
                    <a:pt x="188" y="63"/>
                    <a:pt x="188" y="63"/>
                  </a:cubicBezTo>
                  <a:cubicBezTo>
                    <a:pt x="188" y="55"/>
                    <a:pt x="185" y="48"/>
                    <a:pt x="181" y="43"/>
                  </a:cubicBezTo>
                  <a:cubicBezTo>
                    <a:pt x="176" y="39"/>
                    <a:pt x="170" y="36"/>
                    <a:pt x="162" y="36"/>
                  </a:cubicBezTo>
                  <a:cubicBezTo>
                    <a:pt x="154" y="36"/>
                    <a:pt x="147" y="39"/>
                    <a:pt x="142" y="44"/>
                  </a:cubicBezTo>
                  <a:cubicBezTo>
                    <a:pt x="138" y="49"/>
                    <a:pt x="135" y="56"/>
                    <a:pt x="135" y="65"/>
                  </a:cubicBezTo>
                  <a:cubicBezTo>
                    <a:pt x="135" y="137"/>
                    <a:pt x="135" y="137"/>
                    <a:pt x="135" y="137"/>
                  </a:cubicBezTo>
                  <a:cubicBezTo>
                    <a:pt x="94" y="137"/>
                    <a:pt x="94" y="137"/>
                    <a:pt x="94" y="137"/>
                  </a:cubicBezTo>
                  <a:cubicBezTo>
                    <a:pt x="94" y="63"/>
                    <a:pt x="94" y="63"/>
                    <a:pt x="94" y="63"/>
                  </a:cubicBezTo>
                  <a:cubicBezTo>
                    <a:pt x="94" y="55"/>
                    <a:pt x="92" y="48"/>
                    <a:pt x="87" y="43"/>
                  </a:cubicBezTo>
                  <a:cubicBezTo>
                    <a:pt x="82" y="39"/>
                    <a:pt x="76" y="36"/>
                    <a:pt x="68" y="36"/>
                  </a:cubicBezTo>
                  <a:cubicBezTo>
                    <a:pt x="60" y="36"/>
                    <a:pt x="53" y="39"/>
                    <a:pt x="49" y="44"/>
                  </a:cubicBezTo>
                  <a:cubicBezTo>
                    <a:pt x="44" y="49"/>
                    <a:pt x="41" y="56"/>
                    <a:pt x="41" y="65"/>
                  </a:cubicBezTo>
                  <a:cubicBezTo>
                    <a:pt x="41" y="137"/>
                    <a:pt x="41" y="137"/>
                    <a:pt x="41" y="13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1" y="2"/>
                    <a:pt x="41" y="2"/>
                    <a:pt x="41" y="2"/>
                  </a:cubicBezTo>
                  <a:cubicBezTo>
                    <a:pt x="41" y="25"/>
                    <a:pt x="41" y="25"/>
                    <a:pt x="41" y="25"/>
                  </a:cubicBezTo>
                  <a:cubicBezTo>
                    <a:pt x="45" y="17"/>
                    <a:pt x="50" y="11"/>
                    <a:pt x="58" y="7"/>
                  </a:cubicBezTo>
                  <a:cubicBezTo>
                    <a:pt x="65" y="2"/>
                    <a:pt x="74" y="0"/>
                    <a:pt x="84" y="0"/>
                  </a:cubicBezTo>
                  <a:cubicBezTo>
                    <a:pt x="94" y="0"/>
                    <a:pt x="103" y="3"/>
                    <a:pt x="111" y="7"/>
                  </a:cubicBezTo>
                  <a:cubicBezTo>
                    <a:pt x="119" y="12"/>
                    <a:pt x="125" y="19"/>
                    <a:pt x="129" y="28"/>
                  </a:cubicBezTo>
                  <a:cubicBezTo>
                    <a:pt x="134" y="20"/>
                    <a:pt x="140" y="13"/>
                    <a:pt x="148" y="8"/>
                  </a:cubicBezTo>
                  <a:cubicBezTo>
                    <a:pt x="156" y="3"/>
                    <a:pt x="166" y="0"/>
                    <a:pt x="175" y="0"/>
                  </a:cubicBezTo>
                  <a:cubicBezTo>
                    <a:pt x="192" y="0"/>
                    <a:pt x="205" y="5"/>
                    <a:pt x="215" y="16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9C6392B4-DCB7-47C1-9F7C-765AC0E7F17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197" y="-1220"/>
              <a:ext cx="123" cy="120"/>
            </a:xfrm>
            <a:custGeom>
              <a:avLst/>
              <a:gdLst>
                <a:gd name="T0" fmla="*/ 85 w 143"/>
                <a:gd name="T1" fmla="*/ 7 h 139"/>
                <a:gd name="T2" fmla="*/ 101 w 143"/>
                <a:gd name="T3" fmla="*/ 26 h 139"/>
                <a:gd name="T4" fmla="*/ 101 w 143"/>
                <a:gd name="T5" fmla="*/ 2 h 139"/>
                <a:gd name="T6" fmla="*/ 143 w 143"/>
                <a:gd name="T7" fmla="*/ 2 h 139"/>
                <a:gd name="T8" fmla="*/ 143 w 143"/>
                <a:gd name="T9" fmla="*/ 137 h 139"/>
                <a:gd name="T10" fmla="*/ 101 w 143"/>
                <a:gd name="T11" fmla="*/ 137 h 139"/>
                <a:gd name="T12" fmla="*/ 101 w 143"/>
                <a:gd name="T13" fmla="*/ 113 h 139"/>
                <a:gd name="T14" fmla="*/ 85 w 143"/>
                <a:gd name="T15" fmla="*/ 132 h 139"/>
                <a:gd name="T16" fmla="*/ 58 w 143"/>
                <a:gd name="T17" fmla="*/ 139 h 139"/>
                <a:gd name="T18" fmla="*/ 28 w 143"/>
                <a:gd name="T19" fmla="*/ 131 h 139"/>
                <a:gd name="T20" fmla="*/ 7 w 143"/>
                <a:gd name="T21" fmla="*/ 106 h 139"/>
                <a:gd name="T22" fmla="*/ 0 w 143"/>
                <a:gd name="T23" fmla="*/ 70 h 139"/>
                <a:gd name="T24" fmla="*/ 7 w 143"/>
                <a:gd name="T25" fmla="*/ 32 h 139"/>
                <a:gd name="T26" fmla="*/ 28 w 143"/>
                <a:gd name="T27" fmla="*/ 8 h 139"/>
                <a:gd name="T28" fmla="*/ 58 w 143"/>
                <a:gd name="T29" fmla="*/ 0 h 139"/>
                <a:gd name="T30" fmla="*/ 85 w 143"/>
                <a:gd name="T31" fmla="*/ 7 h 139"/>
                <a:gd name="T32" fmla="*/ 50 w 143"/>
                <a:gd name="T33" fmla="*/ 45 h 139"/>
                <a:gd name="T34" fmla="*/ 42 w 143"/>
                <a:gd name="T35" fmla="*/ 70 h 139"/>
                <a:gd name="T36" fmla="*/ 50 w 143"/>
                <a:gd name="T37" fmla="*/ 94 h 139"/>
                <a:gd name="T38" fmla="*/ 71 w 143"/>
                <a:gd name="T39" fmla="*/ 103 h 139"/>
                <a:gd name="T40" fmla="*/ 93 w 143"/>
                <a:gd name="T41" fmla="*/ 94 h 139"/>
                <a:gd name="T42" fmla="*/ 101 w 143"/>
                <a:gd name="T43" fmla="*/ 70 h 139"/>
                <a:gd name="T44" fmla="*/ 93 w 143"/>
                <a:gd name="T45" fmla="*/ 45 h 139"/>
                <a:gd name="T46" fmla="*/ 71 w 143"/>
                <a:gd name="T47" fmla="*/ 37 h 139"/>
                <a:gd name="T48" fmla="*/ 50 w 143"/>
                <a:gd name="T49" fmla="*/ 4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3" h="139">
                  <a:moveTo>
                    <a:pt x="85" y="7"/>
                  </a:moveTo>
                  <a:cubicBezTo>
                    <a:pt x="92" y="12"/>
                    <a:pt x="98" y="18"/>
                    <a:pt x="101" y="26"/>
                  </a:cubicBezTo>
                  <a:cubicBezTo>
                    <a:pt x="101" y="2"/>
                    <a:pt x="101" y="2"/>
                    <a:pt x="101" y="2"/>
                  </a:cubicBezTo>
                  <a:cubicBezTo>
                    <a:pt x="143" y="2"/>
                    <a:pt x="143" y="2"/>
                    <a:pt x="143" y="2"/>
                  </a:cubicBezTo>
                  <a:cubicBezTo>
                    <a:pt x="143" y="137"/>
                    <a:pt x="143" y="137"/>
                    <a:pt x="143" y="137"/>
                  </a:cubicBezTo>
                  <a:cubicBezTo>
                    <a:pt x="101" y="137"/>
                    <a:pt x="101" y="137"/>
                    <a:pt x="101" y="137"/>
                  </a:cubicBezTo>
                  <a:cubicBezTo>
                    <a:pt x="101" y="113"/>
                    <a:pt x="101" y="113"/>
                    <a:pt x="101" y="113"/>
                  </a:cubicBezTo>
                  <a:cubicBezTo>
                    <a:pt x="98" y="121"/>
                    <a:pt x="92" y="127"/>
                    <a:pt x="85" y="132"/>
                  </a:cubicBezTo>
                  <a:cubicBezTo>
                    <a:pt x="77" y="137"/>
                    <a:pt x="68" y="139"/>
                    <a:pt x="58" y="139"/>
                  </a:cubicBezTo>
                  <a:cubicBezTo>
                    <a:pt x="47" y="139"/>
                    <a:pt x="37" y="136"/>
                    <a:pt x="28" y="131"/>
                  </a:cubicBezTo>
                  <a:cubicBezTo>
                    <a:pt x="19" y="125"/>
                    <a:pt x="12" y="117"/>
                    <a:pt x="7" y="106"/>
                  </a:cubicBezTo>
                  <a:cubicBezTo>
                    <a:pt x="2" y="96"/>
                    <a:pt x="0" y="84"/>
                    <a:pt x="0" y="70"/>
                  </a:cubicBezTo>
                  <a:cubicBezTo>
                    <a:pt x="0" y="55"/>
                    <a:pt x="2" y="43"/>
                    <a:pt x="7" y="32"/>
                  </a:cubicBezTo>
                  <a:cubicBezTo>
                    <a:pt x="12" y="22"/>
                    <a:pt x="19" y="14"/>
                    <a:pt x="28" y="8"/>
                  </a:cubicBezTo>
                  <a:cubicBezTo>
                    <a:pt x="37" y="3"/>
                    <a:pt x="47" y="0"/>
                    <a:pt x="58" y="0"/>
                  </a:cubicBezTo>
                  <a:cubicBezTo>
                    <a:pt x="68" y="0"/>
                    <a:pt x="77" y="2"/>
                    <a:pt x="85" y="7"/>
                  </a:cubicBezTo>
                  <a:close/>
                  <a:moveTo>
                    <a:pt x="50" y="45"/>
                  </a:moveTo>
                  <a:cubicBezTo>
                    <a:pt x="45" y="51"/>
                    <a:pt x="42" y="59"/>
                    <a:pt x="42" y="70"/>
                  </a:cubicBezTo>
                  <a:cubicBezTo>
                    <a:pt x="42" y="80"/>
                    <a:pt x="45" y="88"/>
                    <a:pt x="50" y="94"/>
                  </a:cubicBezTo>
                  <a:cubicBezTo>
                    <a:pt x="55" y="100"/>
                    <a:pt x="63" y="103"/>
                    <a:pt x="71" y="103"/>
                  </a:cubicBezTo>
                  <a:cubicBezTo>
                    <a:pt x="80" y="103"/>
                    <a:pt x="87" y="100"/>
                    <a:pt x="93" y="94"/>
                  </a:cubicBezTo>
                  <a:cubicBezTo>
                    <a:pt x="99" y="88"/>
                    <a:pt x="101" y="80"/>
                    <a:pt x="101" y="70"/>
                  </a:cubicBezTo>
                  <a:cubicBezTo>
                    <a:pt x="101" y="59"/>
                    <a:pt x="99" y="51"/>
                    <a:pt x="93" y="45"/>
                  </a:cubicBezTo>
                  <a:cubicBezTo>
                    <a:pt x="87" y="39"/>
                    <a:pt x="80" y="37"/>
                    <a:pt x="71" y="37"/>
                  </a:cubicBezTo>
                  <a:cubicBezTo>
                    <a:pt x="63" y="37"/>
                    <a:pt x="55" y="39"/>
                    <a:pt x="50" y="45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72F8F727-D6F9-4137-BDD6-AE14A44C915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52" y="-1256"/>
              <a:ext cx="123" cy="156"/>
            </a:xfrm>
            <a:custGeom>
              <a:avLst/>
              <a:gdLst>
                <a:gd name="T0" fmla="*/ 85 w 143"/>
                <a:gd name="T1" fmla="*/ 49 h 181"/>
                <a:gd name="T2" fmla="*/ 102 w 143"/>
                <a:gd name="T3" fmla="*/ 68 h 181"/>
                <a:gd name="T4" fmla="*/ 102 w 143"/>
                <a:gd name="T5" fmla="*/ 0 h 181"/>
                <a:gd name="T6" fmla="*/ 143 w 143"/>
                <a:gd name="T7" fmla="*/ 0 h 181"/>
                <a:gd name="T8" fmla="*/ 143 w 143"/>
                <a:gd name="T9" fmla="*/ 179 h 181"/>
                <a:gd name="T10" fmla="*/ 102 w 143"/>
                <a:gd name="T11" fmla="*/ 179 h 181"/>
                <a:gd name="T12" fmla="*/ 102 w 143"/>
                <a:gd name="T13" fmla="*/ 155 h 181"/>
                <a:gd name="T14" fmla="*/ 85 w 143"/>
                <a:gd name="T15" fmla="*/ 174 h 181"/>
                <a:gd name="T16" fmla="*/ 59 w 143"/>
                <a:gd name="T17" fmla="*/ 181 h 181"/>
                <a:gd name="T18" fmla="*/ 29 w 143"/>
                <a:gd name="T19" fmla="*/ 173 h 181"/>
                <a:gd name="T20" fmla="*/ 8 w 143"/>
                <a:gd name="T21" fmla="*/ 148 h 181"/>
                <a:gd name="T22" fmla="*/ 0 w 143"/>
                <a:gd name="T23" fmla="*/ 112 h 181"/>
                <a:gd name="T24" fmla="*/ 8 w 143"/>
                <a:gd name="T25" fmla="*/ 74 h 181"/>
                <a:gd name="T26" fmla="*/ 29 w 143"/>
                <a:gd name="T27" fmla="*/ 50 h 181"/>
                <a:gd name="T28" fmla="*/ 59 w 143"/>
                <a:gd name="T29" fmla="*/ 42 h 181"/>
                <a:gd name="T30" fmla="*/ 85 w 143"/>
                <a:gd name="T31" fmla="*/ 49 h 181"/>
                <a:gd name="T32" fmla="*/ 51 w 143"/>
                <a:gd name="T33" fmla="*/ 87 h 181"/>
                <a:gd name="T34" fmla="*/ 42 w 143"/>
                <a:gd name="T35" fmla="*/ 112 h 181"/>
                <a:gd name="T36" fmla="*/ 51 w 143"/>
                <a:gd name="T37" fmla="*/ 136 h 181"/>
                <a:gd name="T38" fmla="*/ 72 w 143"/>
                <a:gd name="T39" fmla="*/ 145 h 181"/>
                <a:gd name="T40" fmla="*/ 94 w 143"/>
                <a:gd name="T41" fmla="*/ 136 h 181"/>
                <a:gd name="T42" fmla="*/ 102 w 143"/>
                <a:gd name="T43" fmla="*/ 112 h 181"/>
                <a:gd name="T44" fmla="*/ 94 w 143"/>
                <a:gd name="T45" fmla="*/ 87 h 181"/>
                <a:gd name="T46" fmla="*/ 72 w 143"/>
                <a:gd name="T47" fmla="*/ 79 h 181"/>
                <a:gd name="T48" fmla="*/ 51 w 143"/>
                <a:gd name="T49" fmla="*/ 87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3" h="181">
                  <a:moveTo>
                    <a:pt x="85" y="49"/>
                  </a:moveTo>
                  <a:cubicBezTo>
                    <a:pt x="93" y="54"/>
                    <a:pt x="98" y="60"/>
                    <a:pt x="102" y="68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143" y="179"/>
                    <a:pt x="143" y="179"/>
                    <a:pt x="143" y="179"/>
                  </a:cubicBezTo>
                  <a:cubicBezTo>
                    <a:pt x="102" y="179"/>
                    <a:pt x="102" y="179"/>
                    <a:pt x="102" y="179"/>
                  </a:cubicBezTo>
                  <a:cubicBezTo>
                    <a:pt x="102" y="155"/>
                    <a:pt x="102" y="155"/>
                    <a:pt x="102" y="155"/>
                  </a:cubicBezTo>
                  <a:cubicBezTo>
                    <a:pt x="98" y="163"/>
                    <a:pt x="93" y="169"/>
                    <a:pt x="85" y="174"/>
                  </a:cubicBezTo>
                  <a:cubicBezTo>
                    <a:pt x="78" y="179"/>
                    <a:pt x="69" y="181"/>
                    <a:pt x="59" y="181"/>
                  </a:cubicBezTo>
                  <a:cubicBezTo>
                    <a:pt x="47" y="181"/>
                    <a:pt x="37" y="178"/>
                    <a:pt x="29" y="173"/>
                  </a:cubicBezTo>
                  <a:cubicBezTo>
                    <a:pt x="20" y="167"/>
                    <a:pt x="13" y="159"/>
                    <a:pt x="8" y="148"/>
                  </a:cubicBezTo>
                  <a:cubicBezTo>
                    <a:pt x="3" y="138"/>
                    <a:pt x="0" y="126"/>
                    <a:pt x="0" y="112"/>
                  </a:cubicBezTo>
                  <a:cubicBezTo>
                    <a:pt x="0" y="97"/>
                    <a:pt x="3" y="85"/>
                    <a:pt x="8" y="74"/>
                  </a:cubicBezTo>
                  <a:cubicBezTo>
                    <a:pt x="13" y="64"/>
                    <a:pt x="20" y="56"/>
                    <a:pt x="29" y="50"/>
                  </a:cubicBezTo>
                  <a:cubicBezTo>
                    <a:pt x="37" y="45"/>
                    <a:pt x="47" y="42"/>
                    <a:pt x="59" y="42"/>
                  </a:cubicBezTo>
                  <a:cubicBezTo>
                    <a:pt x="69" y="42"/>
                    <a:pt x="78" y="44"/>
                    <a:pt x="85" y="49"/>
                  </a:cubicBezTo>
                  <a:close/>
                  <a:moveTo>
                    <a:pt x="51" y="87"/>
                  </a:moveTo>
                  <a:cubicBezTo>
                    <a:pt x="45" y="93"/>
                    <a:pt x="42" y="101"/>
                    <a:pt x="42" y="112"/>
                  </a:cubicBezTo>
                  <a:cubicBezTo>
                    <a:pt x="42" y="122"/>
                    <a:pt x="45" y="130"/>
                    <a:pt x="51" y="136"/>
                  </a:cubicBezTo>
                  <a:cubicBezTo>
                    <a:pt x="56" y="142"/>
                    <a:pt x="63" y="145"/>
                    <a:pt x="72" y="145"/>
                  </a:cubicBezTo>
                  <a:cubicBezTo>
                    <a:pt x="81" y="145"/>
                    <a:pt x="88" y="142"/>
                    <a:pt x="94" y="136"/>
                  </a:cubicBezTo>
                  <a:cubicBezTo>
                    <a:pt x="99" y="130"/>
                    <a:pt x="102" y="122"/>
                    <a:pt x="102" y="112"/>
                  </a:cubicBezTo>
                  <a:cubicBezTo>
                    <a:pt x="102" y="101"/>
                    <a:pt x="99" y="93"/>
                    <a:pt x="94" y="87"/>
                  </a:cubicBezTo>
                  <a:cubicBezTo>
                    <a:pt x="88" y="81"/>
                    <a:pt x="81" y="79"/>
                    <a:pt x="72" y="79"/>
                  </a:cubicBezTo>
                  <a:cubicBezTo>
                    <a:pt x="63" y="79"/>
                    <a:pt x="56" y="81"/>
                    <a:pt x="51" y="87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7ACAA99B-CAA6-4D08-BD40-3E59EF19DCC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4" y="-1220"/>
              <a:ext cx="116" cy="120"/>
            </a:xfrm>
            <a:custGeom>
              <a:avLst/>
              <a:gdLst>
                <a:gd name="T0" fmla="*/ 134 w 135"/>
                <a:gd name="T1" fmla="*/ 77 h 139"/>
                <a:gd name="T2" fmla="*/ 40 w 135"/>
                <a:gd name="T3" fmla="*/ 77 h 139"/>
                <a:gd name="T4" fmla="*/ 48 w 135"/>
                <a:gd name="T5" fmla="*/ 99 h 139"/>
                <a:gd name="T6" fmla="*/ 66 w 135"/>
                <a:gd name="T7" fmla="*/ 106 h 139"/>
                <a:gd name="T8" fmla="*/ 81 w 135"/>
                <a:gd name="T9" fmla="*/ 101 h 139"/>
                <a:gd name="T10" fmla="*/ 89 w 135"/>
                <a:gd name="T11" fmla="*/ 89 h 139"/>
                <a:gd name="T12" fmla="*/ 133 w 135"/>
                <a:gd name="T13" fmla="*/ 89 h 139"/>
                <a:gd name="T14" fmla="*/ 122 w 135"/>
                <a:gd name="T15" fmla="*/ 115 h 139"/>
                <a:gd name="T16" fmla="*/ 99 w 135"/>
                <a:gd name="T17" fmla="*/ 133 h 139"/>
                <a:gd name="T18" fmla="*/ 68 w 135"/>
                <a:gd name="T19" fmla="*/ 139 h 139"/>
                <a:gd name="T20" fmla="*/ 33 w 135"/>
                <a:gd name="T21" fmla="*/ 131 h 139"/>
                <a:gd name="T22" fmla="*/ 8 w 135"/>
                <a:gd name="T23" fmla="*/ 106 h 139"/>
                <a:gd name="T24" fmla="*/ 0 w 135"/>
                <a:gd name="T25" fmla="*/ 70 h 139"/>
                <a:gd name="T26" fmla="*/ 8 w 135"/>
                <a:gd name="T27" fmla="*/ 32 h 139"/>
                <a:gd name="T28" fmla="*/ 32 w 135"/>
                <a:gd name="T29" fmla="*/ 8 h 139"/>
                <a:gd name="T30" fmla="*/ 68 w 135"/>
                <a:gd name="T31" fmla="*/ 0 h 139"/>
                <a:gd name="T32" fmla="*/ 103 w 135"/>
                <a:gd name="T33" fmla="*/ 8 h 139"/>
                <a:gd name="T34" fmla="*/ 127 w 135"/>
                <a:gd name="T35" fmla="*/ 32 h 139"/>
                <a:gd name="T36" fmla="*/ 135 w 135"/>
                <a:gd name="T37" fmla="*/ 66 h 139"/>
                <a:gd name="T38" fmla="*/ 134 w 135"/>
                <a:gd name="T39" fmla="*/ 77 h 139"/>
                <a:gd name="T40" fmla="*/ 86 w 135"/>
                <a:gd name="T41" fmla="*/ 40 h 139"/>
                <a:gd name="T42" fmla="*/ 68 w 135"/>
                <a:gd name="T43" fmla="*/ 33 h 139"/>
                <a:gd name="T44" fmla="*/ 49 w 135"/>
                <a:gd name="T45" fmla="*/ 40 h 139"/>
                <a:gd name="T46" fmla="*/ 40 w 135"/>
                <a:gd name="T47" fmla="*/ 60 h 139"/>
                <a:gd name="T48" fmla="*/ 93 w 135"/>
                <a:gd name="T49" fmla="*/ 60 h 139"/>
                <a:gd name="T50" fmla="*/ 86 w 135"/>
                <a:gd name="T51" fmla="*/ 4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5" h="139">
                  <a:moveTo>
                    <a:pt x="134" y="77"/>
                  </a:moveTo>
                  <a:cubicBezTo>
                    <a:pt x="40" y="77"/>
                    <a:pt x="40" y="77"/>
                    <a:pt x="40" y="77"/>
                  </a:cubicBezTo>
                  <a:cubicBezTo>
                    <a:pt x="41" y="87"/>
                    <a:pt x="43" y="95"/>
                    <a:pt x="48" y="99"/>
                  </a:cubicBezTo>
                  <a:cubicBezTo>
                    <a:pt x="53" y="104"/>
                    <a:pt x="59" y="106"/>
                    <a:pt x="66" y="106"/>
                  </a:cubicBezTo>
                  <a:cubicBezTo>
                    <a:pt x="72" y="106"/>
                    <a:pt x="77" y="104"/>
                    <a:pt x="81" y="101"/>
                  </a:cubicBezTo>
                  <a:cubicBezTo>
                    <a:pt x="85" y="98"/>
                    <a:pt x="88" y="94"/>
                    <a:pt x="89" y="89"/>
                  </a:cubicBezTo>
                  <a:cubicBezTo>
                    <a:pt x="133" y="89"/>
                    <a:pt x="133" y="89"/>
                    <a:pt x="133" y="89"/>
                  </a:cubicBezTo>
                  <a:cubicBezTo>
                    <a:pt x="131" y="99"/>
                    <a:pt x="128" y="107"/>
                    <a:pt x="122" y="115"/>
                  </a:cubicBezTo>
                  <a:cubicBezTo>
                    <a:pt x="116" y="122"/>
                    <a:pt x="108" y="128"/>
                    <a:pt x="99" y="133"/>
                  </a:cubicBezTo>
                  <a:cubicBezTo>
                    <a:pt x="90" y="137"/>
                    <a:pt x="79" y="139"/>
                    <a:pt x="68" y="139"/>
                  </a:cubicBezTo>
                  <a:cubicBezTo>
                    <a:pt x="55" y="139"/>
                    <a:pt x="43" y="136"/>
                    <a:pt x="33" y="131"/>
                  </a:cubicBezTo>
                  <a:cubicBezTo>
                    <a:pt x="22" y="125"/>
                    <a:pt x="14" y="117"/>
                    <a:pt x="8" y="106"/>
                  </a:cubicBezTo>
                  <a:cubicBezTo>
                    <a:pt x="3" y="96"/>
                    <a:pt x="0" y="84"/>
                    <a:pt x="0" y="70"/>
                  </a:cubicBezTo>
                  <a:cubicBezTo>
                    <a:pt x="0" y="55"/>
                    <a:pt x="3" y="43"/>
                    <a:pt x="8" y="32"/>
                  </a:cubicBezTo>
                  <a:cubicBezTo>
                    <a:pt x="14" y="22"/>
                    <a:pt x="22" y="14"/>
                    <a:pt x="32" y="8"/>
                  </a:cubicBezTo>
                  <a:cubicBezTo>
                    <a:pt x="43" y="3"/>
                    <a:pt x="55" y="0"/>
                    <a:pt x="68" y="0"/>
                  </a:cubicBezTo>
                  <a:cubicBezTo>
                    <a:pt x="81" y="0"/>
                    <a:pt x="93" y="3"/>
                    <a:pt x="103" y="8"/>
                  </a:cubicBezTo>
                  <a:cubicBezTo>
                    <a:pt x="114" y="14"/>
                    <a:pt x="121" y="22"/>
                    <a:pt x="127" y="32"/>
                  </a:cubicBezTo>
                  <a:cubicBezTo>
                    <a:pt x="133" y="41"/>
                    <a:pt x="135" y="53"/>
                    <a:pt x="135" y="66"/>
                  </a:cubicBezTo>
                  <a:cubicBezTo>
                    <a:pt x="135" y="69"/>
                    <a:pt x="135" y="73"/>
                    <a:pt x="134" y="77"/>
                  </a:cubicBezTo>
                  <a:close/>
                  <a:moveTo>
                    <a:pt x="86" y="40"/>
                  </a:moveTo>
                  <a:cubicBezTo>
                    <a:pt x="81" y="35"/>
                    <a:pt x="75" y="33"/>
                    <a:pt x="68" y="33"/>
                  </a:cubicBezTo>
                  <a:cubicBezTo>
                    <a:pt x="60" y="33"/>
                    <a:pt x="54" y="35"/>
                    <a:pt x="49" y="40"/>
                  </a:cubicBezTo>
                  <a:cubicBezTo>
                    <a:pt x="44" y="44"/>
                    <a:pt x="41" y="51"/>
                    <a:pt x="40" y="60"/>
                  </a:cubicBezTo>
                  <a:cubicBezTo>
                    <a:pt x="93" y="60"/>
                    <a:pt x="93" y="60"/>
                    <a:pt x="93" y="60"/>
                  </a:cubicBezTo>
                  <a:cubicBezTo>
                    <a:pt x="94" y="51"/>
                    <a:pt x="91" y="44"/>
                    <a:pt x="86" y="40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3674DE9B-327A-4089-8A50-1489402252E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76" y="-1269"/>
              <a:ext cx="43" cy="167"/>
            </a:xfrm>
            <a:custGeom>
              <a:avLst/>
              <a:gdLst>
                <a:gd name="T0" fmla="*/ 7 w 50"/>
                <a:gd name="T1" fmla="*/ 6 h 195"/>
                <a:gd name="T2" fmla="*/ 25 w 50"/>
                <a:gd name="T3" fmla="*/ 0 h 195"/>
                <a:gd name="T4" fmla="*/ 43 w 50"/>
                <a:gd name="T5" fmla="*/ 6 h 195"/>
                <a:gd name="T6" fmla="*/ 50 w 50"/>
                <a:gd name="T7" fmla="*/ 22 h 195"/>
                <a:gd name="T8" fmla="*/ 43 w 50"/>
                <a:gd name="T9" fmla="*/ 37 h 195"/>
                <a:gd name="T10" fmla="*/ 25 w 50"/>
                <a:gd name="T11" fmla="*/ 43 h 195"/>
                <a:gd name="T12" fmla="*/ 7 w 50"/>
                <a:gd name="T13" fmla="*/ 37 h 195"/>
                <a:gd name="T14" fmla="*/ 0 w 50"/>
                <a:gd name="T15" fmla="*/ 22 h 195"/>
                <a:gd name="T16" fmla="*/ 7 w 50"/>
                <a:gd name="T17" fmla="*/ 6 h 195"/>
                <a:gd name="T18" fmla="*/ 46 w 50"/>
                <a:gd name="T19" fmla="*/ 60 h 195"/>
                <a:gd name="T20" fmla="*/ 46 w 50"/>
                <a:gd name="T21" fmla="*/ 195 h 195"/>
                <a:gd name="T22" fmla="*/ 4 w 50"/>
                <a:gd name="T23" fmla="*/ 195 h 195"/>
                <a:gd name="T24" fmla="*/ 4 w 50"/>
                <a:gd name="T25" fmla="*/ 60 h 195"/>
                <a:gd name="T26" fmla="*/ 46 w 50"/>
                <a:gd name="T27" fmla="*/ 6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" h="195">
                  <a:moveTo>
                    <a:pt x="7" y="6"/>
                  </a:moveTo>
                  <a:cubicBezTo>
                    <a:pt x="12" y="2"/>
                    <a:pt x="18" y="0"/>
                    <a:pt x="25" y="0"/>
                  </a:cubicBezTo>
                  <a:cubicBezTo>
                    <a:pt x="33" y="0"/>
                    <a:pt x="39" y="2"/>
                    <a:pt x="43" y="6"/>
                  </a:cubicBezTo>
                  <a:cubicBezTo>
                    <a:pt x="48" y="10"/>
                    <a:pt x="50" y="15"/>
                    <a:pt x="50" y="22"/>
                  </a:cubicBezTo>
                  <a:cubicBezTo>
                    <a:pt x="50" y="28"/>
                    <a:pt x="48" y="33"/>
                    <a:pt x="43" y="37"/>
                  </a:cubicBezTo>
                  <a:cubicBezTo>
                    <a:pt x="39" y="41"/>
                    <a:pt x="33" y="43"/>
                    <a:pt x="25" y="43"/>
                  </a:cubicBezTo>
                  <a:cubicBezTo>
                    <a:pt x="18" y="43"/>
                    <a:pt x="12" y="41"/>
                    <a:pt x="7" y="37"/>
                  </a:cubicBezTo>
                  <a:cubicBezTo>
                    <a:pt x="3" y="33"/>
                    <a:pt x="0" y="28"/>
                    <a:pt x="0" y="22"/>
                  </a:cubicBezTo>
                  <a:cubicBezTo>
                    <a:pt x="0" y="15"/>
                    <a:pt x="3" y="10"/>
                    <a:pt x="7" y="6"/>
                  </a:cubicBezTo>
                  <a:close/>
                  <a:moveTo>
                    <a:pt x="46" y="60"/>
                  </a:moveTo>
                  <a:cubicBezTo>
                    <a:pt x="46" y="195"/>
                    <a:pt x="46" y="195"/>
                    <a:pt x="46" y="195"/>
                  </a:cubicBezTo>
                  <a:cubicBezTo>
                    <a:pt x="4" y="195"/>
                    <a:pt x="4" y="195"/>
                    <a:pt x="4" y="195"/>
                  </a:cubicBezTo>
                  <a:cubicBezTo>
                    <a:pt x="4" y="60"/>
                    <a:pt x="4" y="60"/>
                    <a:pt x="4" y="60"/>
                  </a:cubicBezTo>
                  <a:lnTo>
                    <a:pt x="46" y="60"/>
                  </a:ln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0D053949-B7EF-4391-BA95-9A6EBD9FECC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4" y="-1220"/>
              <a:ext cx="118" cy="118"/>
            </a:xfrm>
            <a:custGeom>
              <a:avLst/>
              <a:gdLst>
                <a:gd name="T0" fmla="*/ 123 w 137"/>
                <a:gd name="T1" fmla="*/ 16 h 137"/>
                <a:gd name="T2" fmla="*/ 137 w 137"/>
                <a:gd name="T3" fmla="*/ 59 h 137"/>
                <a:gd name="T4" fmla="*/ 137 w 137"/>
                <a:gd name="T5" fmla="*/ 137 h 137"/>
                <a:gd name="T6" fmla="*/ 96 w 137"/>
                <a:gd name="T7" fmla="*/ 137 h 137"/>
                <a:gd name="T8" fmla="*/ 96 w 137"/>
                <a:gd name="T9" fmla="*/ 63 h 137"/>
                <a:gd name="T10" fmla="*/ 88 w 137"/>
                <a:gd name="T11" fmla="*/ 42 h 137"/>
                <a:gd name="T12" fmla="*/ 69 w 137"/>
                <a:gd name="T13" fmla="*/ 35 h 137"/>
                <a:gd name="T14" fmla="*/ 49 w 137"/>
                <a:gd name="T15" fmla="*/ 43 h 137"/>
                <a:gd name="T16" fmla="*/ 42 w 137"/>
                <a:gd name="T17" fmla="*/ 65 h 137"/>
                <a:gd name="T18" fmla="*/ 42 w 137"/>
                <a:gd name="T19" fmla="*/ 137 h 137"/>
                <a:gd name="T20" fmla="*/ 0 w 137"/>
                <a:gd name="T21" fmla="*/ 137 h 137"/>
                <a:gd name="T22" fmla="*/ 0 w 137"/>
                <a:gd name="T23" fmla="*/ 2 h 137"/>
                <a:gd name="T24" fmla="*/ 42 w 137"/>
                <a:gd name="T25" fmla="*/ 2 h 137"/>
                <a:gd name="T26" fmla="*/ 42 w 137"/>
                <a:gd name="T27" fmla="*/ 27 h 137"/>
                <a:gd name="T28" fmla="*/ 59 w 137"/>
                <a:gd name="T29" fmla="*/ 7 h 137"/>
                <a:gd name="T30" fmla="*/ 86 w 137"/>
                <a:gd name="T31" fmla="*/ 0 h 137"/>
                <a:gd name="T32" fmla="*/ 123 w 137"/>
                <a:gd name="T33" fmla="*/ 1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7" h="137">
                  <a:moveTo>
                    <a:pt x="123" y="16"/>
                  </a:moveTo>
                  <a:cubicBezTo>
                    <a:pt x="133" y="26"/>
                    <a:pt x="137" y="40"/>
                    <a:pt x="137" y="59"/>
                  </a:cubicBezTo>
                  <a:cubicBezTo>
                    <a:pt x="137" y="137"/>
                    <a:pt x="137" y="137"/>
                    <a:pt x="137" y="137"/>
                  </a:cubicBezTo>
                  <a:cubicBezTo>
                    <a:pt x="96" y="137"/>
                    <a:pt x="96" y="137"/>
                    <a:pt x="96" y="137"/>
                  </a:cubicBezTo>
                  <a:cubicBezTo>
                    <a:pt x="96" y="63"/>
                    <a:pt x="96" y="63"/>
                    <a:pt x="96" y="63"/>
                  </a:cubicBezTo>
                  <a:cubicBezTo>
                    <a:pt x="96" y="54"/>
                    <a:pt x="93" y="47"/>
                    <a:pt x="88" y="42"/>
                  </a:cubicBezTo>
                  <a:cubicBezTo>
                    <a:pt x="84" y="37"/>
                    <a:pt x="77" y="35"/>
                    <a:pt x="69" y="35"/>
                  </a:cubicBezTo>
                  <a:cubicBezTo>
                    <a:pt x="61" y="35"/>
                    <a:pt x="54" y="37"/>
                    <a:pt x="49" y="43"/>
                  </a:cubicBezTo>
                  <a:cubicBezTo>
                    <a:pt x="44" y="48"/>
                    <a:pt x="42" y="56"/>
                    <a:pt x="42" y="65"/>
                  </a:cubicBezTo>
                  <a:cubicBezTo>
                    <a:pt x="42" y="137"/>
                    <a:pt x="42" y="137"/>
                    <a:pt x="42" y="13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6" y="18"/>
                    <a:pt x="52" y="12"/>
                    <a:pt x="59" y="7"/>
                  </a:cubicBezTo>
                  <a:cubicBezTo>
                    <a:pt x="67" y="3"/>
                    <a:pt x="76" y="0"/>
                    <a:pt x="86" y="0"/>
                  </a:cubicBezTo>
                  <a:cubicBezTo>
                    <a:pt x="102" y="0"/>
                    <a:pt x="114" y="5"/>
                    <a:pt x="123" y="16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7247E39E-6E2F-4A5F-B950-25DD2B45A82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36" y="-1249"/>
              <a:ext cx="96" cy="147"/>
            </a:xfrm>
            <a:custGeom>
              <a:avLst/>
              <a:gdLst>
                <a:gd name="T0" fmla="*/ 96 w 96"/>
                <a:gd name="T1" fmla="*/ 0 h 147"/>
                <a:gd name="T2" fmla="*/ 96 w 96"/>
                <a:gd name="T3" fmla="*/ 29 h 147"/>
                <a:gd name="T4" fmla="*/ 35 w 96"/>
                <a:gd name="T5" fmla="*/ 29 h 147"/>
                <a:gd name="T6" fmla="*/ 35 w 96"/>
                <a:gd name="T7" fmla="*/ 60 h 147"/>
                <a:gd name="T8" fmla="*/ 82 w 96"/>
                <a:gd name="T9" fmla="*/ 60 h 147"/>
                <a:gd name="T10" fmla="*/ 82 w 96"/>
                <a:gd name="T11" fmla="*/ 88 h 147"/>
                <a:gd name="T12" fmla="*/ 35 w 96"/>
                <a:gd name="T13" fmla="*/ 88 h 147"/>
                <a:gd name="T14" fmla="*/ 35 w 96"/>
                <a:gd name="T15" fmla="*/ 147 h 147"/>
                <a:gd name="T16" fmla="*/ 0 w 96"/>
                <a:gd name="T17" fmla="*/ 147 h 147"/>
                <a:gd name="T18" fmla="*/ 0 w 96"/>
                <a:gd name="T19" fmla="*/ 0 h 147"/>
                <a:gd name="T20" fmla="*/ 96 w 96"/>
                <a:gd name="T21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6" h="147">
                  <a:moveTo>
                    <a:pt x="96" y="0"/>
                  </a:moveTo>
                  <a:lnTo>
                    <a:pt x="96" y="29"/>
                  </a:lnTo>
                  <a:lnTo>
                    <a:pt x="35" y="29"/>
                  </a:lnTo>
                  <a:lnTo>
                    <a:pt x="35" y="60"/>
                  </a:lnTo>
                  <a:lnTo>
                    <a:pt x="82" y="60"/>
                  </a:lnTo>
                  <a:lnTo>
                    <a:pt x="82" y="88"/>
                  </a:lnTo>
                  <a:lnTo>
                    <a:pt x="35" y="88"/>
                  </a:lnTo>
                  <a:lnTo>
                    <a:pt x="35" y="147"/>
                  </a:lnTo>
                  <a:lnTo>
                    <a:pt x="0" y="147"/>
                  </a:lnTo>
                  <a:lnTo>
                    <a:pt x="0" y="0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D6FA3CD8-7FCC-424B-B4A9-863147C5D7C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54" y="-1220"/>
              <a:ext cx="76" cy="118"/>
            </a:xfrm>
            <a:custGeom>
              <a:avLst/>
              <a:gdLst>
                <a:gd name="T0" fmla="*/ 62 w 88"/>
                <a:gd name="T1" fmla="*/ 8 h 137"/>
                <a:gd name="T2" fmla="*/ 88 w 88"/>
                <a:gd name="T3" fmla="*/ 0 h 137"/>
                <a:gd name="T4" fmla="*/ 88 w 88"/>
                <a:gd name="T5" fmla="*/ 45 h 137"/>
                <a:gd name="T6" fmla="*/ 76 w 88"/>
                <a:gd name="T7" fmla="*/ 45 h 137"/>
                <a:gd name="T8" fmla="*/ 51 w 88"/>
                <a:gd name="T9" fmla="*/ 52 h 137"/>
                <a:gd name="T10" fmla="*/ 42 w 88"/>
                <a:gd name="T11" fmla="*/ 76 h 137"/>
                <a:gd name="T12" fmla="*/ 42 w 88"/>
                <a:gd name="T13" fmla="*/ 137 h 137"/>
                <a:gd name="T14" fmla="*/ 0 w 88"/>
                <a:gd name="T15" fmla="*/ 137 h 137"/>
                <a:gd name="T16" fmla="*/ 0 w 88"/>
                <a:gd name="T17" fmla="*/ 2 h 137"/>
                <a:gd name="T18" fmla="*/ 42 w 88"/>
                <a:gd name="T19" fmla="*/ 2 h 137"/>
                <a:gd name="T20" fmla="*/ 42 w 88"/>
                <a:gd name="T21" fmla="*/ 27 h 137"/>
                <a:gd name="T22" fmla="*/ 62 w 88"/>
                <a:gd name="T23" fmla="*/ 8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" h="137">
                  <a:moveTo>
                    <a:pt x="62" y="8"/>
                  </a:moveTo>
                  <a:cubicBezTo>
                    <a:pt x="70" y="3"/>
                    <a:pt x="79" y="0"/>
                    <a:pt x="88" y="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76" y="45"/>
                    <a:pt x="76" y="45"/>
                    <a:pt x="76" y="45"/>
                  </a:cubicBezTo>
                  <a:cubicBezTo>
                    <a:pt x="65" y="45"/>
                    <a:pt x="57" y="47"/>
                    <a:pt x="51" y="52"/>
                  </a:cubicBezTo>
                  <a:cubicBezTo>
                    <a:pt x="45" y="56"/>
                    <a:pt x="42" y="64"/>
                    <a:pt x="42" y="76"/>
                  </a:cubicBezTo>
                  <a:cubicBezTo>
                    <a:pt x="42" y="137"/>
                    <a:pt x="42" y="137"/>
                    <a:pt x="42" y="13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7" y="19"/>
                    <a:pt x="54" y="12"/>
                    <a:pt x="62" y="8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23C121E0-C2A0-4E35-8C5A-620C2EFBCF8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44" y="-1220"/>
              <a:ext cx="123" cy="120"/>
            </a:xfrm>
            <a:custGeom>
              <a:avLst/>
              <a:gdLst>
                <a:gd name="T0" fmla="*/ 85 w 143"/>
                <a:gd name="T1" fmla="*/ 7 h 139"/>
                <a:gd name="T2" fmla="*/ 101 w 143"/>
                <a:gd name="T3" fmla="*/ 26 h 139"/>
                <a:gd name="T4" fmla="*/ 101 w 143"/>
                <a:gd name="T5" fmla="*/ 2 h 139"/>
                <a:gd name="T6" fmla="*/ 143 w 143"/>
                <a:gd name="T7" fmla="*/ 2 h 139"/>
                <a:gd name="T8" fmla="*/ 143 w 143"/>
                <a:gd name="T9" fmla="*/ 137 h 139"/>
                <a:gd name="T10" fmla="*/ 101 w 143"/>
                <a:gd name="T11" fmla="*/ 137 h 139"/>
                <a:gd name="T12" fmla="*/ 101 w 143"/>
                <a:gd name="T13" fmla="*/ 113 h 139"/>
                <a:gd name="T14" fmla="*/ 85 w 143"/>
                <a:gd name="T15" fmla="*/ 132 h 139"/>
                <a:gd name="T16" fmla="*/ 58 w 143"/>
                <a:gd name="T17" fmla="*/ 139 h 139"/>
                <a:gd name="T18" fmla="*/ 28 w 143"/>
                <a:gd name="T19" fmla="*/ 131 h 139"/>
                <a:gd name="T20" fmla="*/ 7 w 143"/>
                <a:gd name="T21" fmla="*/ 106 h 139"/>
                <a:gd name="T22" fmla="*/ 0 w 143"/>
                <a:gd name="T23" fmla="*/ 70 h 139"/>
                <a:gd name="T24" fmla="*/ 7 w 143"/>
                <a:gd name="T25" fmla="*/ 32 h 139"/>
                <a:gd name="T26" fmla="*/ 28 w 143"/>
                <a:gd name="T27" fmla="*/ 8 h 139"/>
                <a:gd name="T28" fmla="*/ 58 w 143"/>
                <a:gd name="T29" fmla="*/ 0 h 139"/>
                <a:gd name="T30" fmla="*/ 85 w 143"/>
                <a:gd name="T31" fmla="*/ 7 h 139"/>
                <a:gd name="T32" fmla="*/ 50 w 143"/>
                <a:gd name="T33" fmla="*/ 45 h 139"/>
                <a:gd name="T34" fmla="*/ 42 w 143"/>
                <a:gd name="T35" fmla="*/ 70 h 139"/>
                <a:gd name="T36" fmla="*/ 50 w 143"/>
                <a:gd name="T37" fmla="*/ 94 h 139"/>
                <a:gd name="T38" fmla="*/ 71 w 143"/>
                <a:gd name="T39" fmla="*/ 103 h 139"/>
                <a:gd name="T40" fmla="*/ 93 w 143"/>
                <a:gd name="T41" fmla="*/ 94 h 139"/>
                <a:gd name="T42" fmla="*/ 101 w 143"/>
                <a:gd name="T43" fmla="*/ 70 h 139"/>
                <a:gd name="T44" fmla="*/ 93 w 143"/>
                <a:gd name="T45" fmla="*/ 45 h 139"/>
                <a:gd name="T46" fmla="*/ 71 w 143"/>
                <a:gd name="T47" fmla="*/ 37 h 139"/>
                <a:gd name="T48" fmla="*/ 50 w 143"/>
                <a:gd name="T49" fmla="*/ 4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3" h="139">
                  <a:moveTo>
                    <a:pt x="85" y="7"/>
                  </a:moveTo>
                  <a:cubicBezTo>
                    <a:pt x="92" y="12"/>
                    <a:pt x="98" y="18"/>
                    <a:pt x="101" y="26"/>
                  </a:cubicBezTo>
                  <a:cubicBezTo>
                    <a:pt x="101" y="2"/>
                    <a:pt x="101" y="2"/>
                    <a:pt x="101" y="2"/>
                  </a:cubicBezTo>
                  <a:cubicBezTo>
                    <a:pt x="143" y="2"/>
                    <a:pt x="143" y="2"/>
                    <a:pt x="143" y="2"/>
                  </a:cubicBezTo>
                  <a:cubicBezTo>
                    <a:pt x="143" y="137"/>
                    <a:pt x="143" y="137"/>
                    <a:pt x="143" y="137"/>
                  </a:cubicBezTo>
                  <a:cubicBezTo>
                    <a:pt x="101" y="137"/>
                    <a:pt x="101" y="137"/>
                    <a:pt x="101" y="137"/>
                  </a:cubicBezTo>
                  <a:cubicBezTo>
                    <a:pt x="101" y="113"/>
                    <a:pt x="101" y="113"/>
                    <a:pt x="101" y="113"/>
                  </a:cubicBezTo>
                  <a:cubicBezTo>
                    <a:pt x="98" y="121"/>
                    <a:pt x="92" y="127"/>
                    <a:pt x="85" y="132"/>
                  </a:cubicBezTo>
                  <a:cubicBezTo>
                    <a:pt x="77" y="137"/>
                    <a:pt x="68" y="139"/>
                    <a:pt x="58" y="139"/>
                  </a:cubicBezTo>
                  <a:cubicBezTo>
                    <a:pt x="47" y="139"/>
                    <a:pt x="37" y="136"/>
                    <a:pt x="28" y="131"/>
                  </a:cubicBezTo>
                  <a:cubicBezTo>
                    <a:pt x="19" y="125"/>
                    <a:pt x="12" y="117"/>
                    <a:pt x="7" y="106"/>
                  </a:cubicBezTo>
                  <a:cubicBezTo>
                    <a:pt x="2" y="96"/>
                    <a:pt x="0" y="84"/>
                    <a:pt x="0" y="70"/>
                  </a:cubicBezTo>
                  <a:cubicBezTo>
                    <a:pt x="0" y="55"/>
                    <a:pt x="2" y="43"/>
                    <a:pt x="7" y="32"/>
                  </a:cubicBezTo>
                  <a:cubicBezTo>
                    <a:pt x="12" y="22"/>
                    <a:pt x="19" y="14"/>
                    <a:pt x="28" y="8"/>
                  </a:cubicBezTo>
                  <a:cubicBezTo>
                    <a:pt x="37" y="3"/>
                    <a:pt x="47" y="0"/>
                    <a:pt x="58" y="0"/>
                  </a:cubicBezTo>
                  <a:cubicBezTo>
                    <a:pt x="68" y="0"/>
                    <a:pt x="77" y="2"/>
                    <a:pt x="85" y="7"/>
                  </a:cubicBezTo>
                  <a:close/>
                  <a:moveTo>
                    <a:pt x="50" y="45"/>
                  </a:moveTo>
                  <a:cubicBezTo>
                    <a:pt x="45" y="51"/>
                    <a:pt x="42" y="59"/>
                    <a:pt x="42" y="70"/>
                  </a:cubicBezTo>
                  <a:cubicBezTo>
                    <a:pt x="42" y="80"/>
                    <a:pt x="45" y="88"/>
                    <a:pt x="50" y="94"/>
                  </a:cubicBezTo>
                  <a:cubicBezTo>
                    <a:pt x="55" y="100"/>
                    <a:pt x="63" y="103"/>
                    <a:pt x="71" y="103"/>
                  </a:cubicBezTo>
                  <a:cubicBezTo>
                    <a:pt x="80" y="103"/>
                    <a:pt x="87" y="100"/>
                    <a:pt x="93" y="94"/>
                  </a:cubicBezTo>
                  <a:cubicBezTo>
                    <a:pt x="99" y="88"/>
                    <a:pt x="101" y="80"/>
                    <a:pt x="101" y="70"/>
                  </a:cubicBezTo>
                  <a:cubicBezTo>
                    <a:pt x="101" y="59"/>
                    <a:pt x="99" y="51"/>
                    <a:pt x="93" y="45"/>
                  </a:cubicBezTo>
                  <a:cubicBezTo>
                    <a:pt x="87" y="39"/>
                    <a:pt x="80" y="37"/>
                    <a:pt x="71" y="37"/>
                  </a:cubicBezTo>
                  <a:cubicBezTo>
                    <a:pt x="63" y="37"/>
                    <a:pt x="55" y="39"/>
                    <a:pt x="50" y="45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4415682C-10AE-48F2-AF4A-59C7DAA710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5" y="-1220"/>
              <a:ext cx="118" cy="118"/>
            </a:xfrm>
            <a:custGeom>
              <a:avLst/>
              <a:gdLst>
                <a:gd name="T0" fmla="*/ 123 w 137"/>
                <a:gd name="T1" fmla="*/ 16 h 137"/>
                <a:gd name="T2" fmla="*/ 137 w 137"/>
                <a:gd name="T3" fmla="*/ 59 h 137"/>
                <a:gd name="T4" fmla="*/ 137 w 137"/>
                <a:gd name="T5" fmla="*/ 137 h 137"/>
                <a:gd name="T6" fmla="*/ 95 w 137"/>
                <a:gd name="T7" fmla="*/ 137 h 137"/>
                <a:gd name="T8" fmla="*/ 95 w 137"/>
                <a:gd name="T9" fmla="*/ 63 h 137"/>
                <a:gd name="T10" fmla="*/ 88 w 137"/>
                <a:gd name="T11" fmla="*/ 42 h 137"/>
                <a:gd name="T12" fmla="*/ 69 w 137"/>
                <a:gd name="T13" fmla="*/ 35 h 137"/>
                <a:gd name="T14" fmla="*/ 49 w 137"/>
                <a:gd name="T15" fmla="*/ 43 h 137"/>
                <a:gd name="T16" fmla="*/ 42 w 137"/>
                <a:gd name="T17" fmla="*/ 65 h 137"/>
                <a:gd name="T18" fmla="*/ 42 w 137"/>
                <a:gd name="T19" fmla="*/ 137 h 137"/>
                <a:gd name="T20" fmla="*/ 0 w 137"/>
                <a:gd name="T21" fmla="*/ 137 h 137"/>
                <a:gd name="T22" fmla="*/ 0 w 137"/>
                <a:gd name="T23" fmla="*/ 2 h 137"/>
                <a:gd name="T24" fmla="*/ 42 w 137"/>
                <a:gd name="T25" fmla="*/ 2 h 137"/>
                <a:gd name="T26" fmla="*/ 42 w 137"/>
                <a:gd name="T27" fmla="*/ 27 h 137"/>
                <a:gd name="T28" fmla="*/ 59 w 137"/>
                <a:gd name="T29" fmla="*/ 7 h 137"/>
                <a:gd name="T30" fmla="*/ 86 w 137"/>
                <a:gd name="T31" fmla="*/ 0 h 137"/>
                <a:gd name="T32" fmla="*/ 123 w 137"/>
                <a:gd name="T33" fmla="*/ 1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7" h="137">
                  <a:moveTo>
                    <a:pt x="123" y="16"/>
                  </a:moveTo>
                  <a:cubicBezTo>
                    <a:pt x="132" y="26"/>
                    <a:pt x="137" y="40"/>
                    <a:pt x="137" y="59"/>
                  </a:cubicBezTo>
                  <a:cubicBezTo>
                    <a:pt x="137" y="137"/>
                    <a:pt x="137" y="137"/>
                    <a:pt x="137" y="137"/>
                  </a:cubicBezTo>
                  <a:cubicBezTo>
                    <a:pt x="95" y="137"/>
                    <a:pt x="95" y="137"/>
                    <a:pt x="95" y="137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5" y="54"/>
                    <a:pt x="93" y="47"/>
                    <a:pt x="88" y="42"/>
                  </a:cubicBezTo>
                  <a:cubicBezTo>
                    <a:pt x="83" y="37"/>
                    <a:pt x="77" y="35"/>
                    <a:pt x="69" y="35"/>
                  </a:cubicBezTo>
                  <a:cubicBezTo>
                    <a:pt x="61" y="35"/>
                    <a:pt x="54" y="37"/>
                    <a:pt x="49" y="43"/>
                  </a:cubicBezTo>
                  <a:cubicBezTo>
                    <a:pt x="44" y="48"/>
                    <a:pt x="42" y="56"/>
                    <a:pt x="42" y="65"/>
                  </a:cubicBezTo>
                  <a:cubicBezTo>
                    <a:pt x="42" y="137"/>
                    <a:pt x="42" y="137"/>
                    <a:pt x="42" y="13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6" y="18"/>
                    <a:pt x="51" y="12"/>
                    <a:pt x="59" y="7"/>
                  </a:cubicBezTo>
                  <a:cubicBezTo>
                    <a:pt x="67" y="3"/>
                    <a:pt x="76" y="0"/>
                    <a:pt x="86" y="0"/>
                  </a:cubicBezTo>
                  <a:cubicBezTo>
                    <a:pt x="102" y="0"/>
                    <a:pt x="114" y="5"/>
                    <a:pt x="123" y="16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3B75B6EE-4BD3-435C-A9D7-82B0F0F7B97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34" y="-1220"/>
              <a:ext cx="117" cy="120"/>
            </a:xfrm>
            <a:custGeom>
              <a:avLst/>
              <a:gdLst>
                <a:gd name="T0" fmla="*/ 112 w 135"/>
                <a:gd name="T1" fmla="*/ 15 h 139"/>
                <a:gd name="T2" fmla="*/ 135 w 135"/>
                <a:gd name="T3" fmla="*/ 54 h 139"/>
                <a:gd name="T4" fmla="*/ 91 w 135"/>
                <a:gd name="T5" fmla="*/ 54 h 139"/>
                <a:gd name="T6" fmla="*/ 83 w 135"/>
                <a:gd name="T7" fmla="*/ 41 h 139"/>
                <a:gd name="T8" fmla="*/ 67 w 135"/>
                <a:gd name="T9" fmla="*/ 36 h 139"/>
                <a:gd name="T10" fmla="*/ 49 w 135"/>
                <a:gd name="T11" fmla="*/ 44 h 139"/>
                <a:gd name="T12" fmla="*/ 42 w 135"/>
                <a:gd name="T13" fmla="*/ 70 h 139"/>
                <a:gd name="T14" fmla="*/ 49 w 135"/>
                <a:gd name="T15" fmla="*/ 95 h 139"/>
                <a:gd name="T16" fmla="*/ 67 w 135"/>
                <a:gd name="T17" fmla="*/ 103 h 139"/>
                <a:gd name="T18" fmla="*/ 83 w 135"/>
                <a:gd name="T19" fmla="*/ 98 h 139"/>
                <a:gd name="T20" fmla="*/ 91 w 135"/>
                <a:gd name="T21" fmla="*/ 85 h 139"/>
                <a:gd name="T22" fmla="*/ 135 w 135"/>
                <a:gd name="T23" fmla="*/ 85 h 139"/>
                <a:gd name="T24" fmla="*/ 112 w 135"/>
                <a:gd name="T25" fmla="*/ 125 h 139"/>
                <a:gd name="T26" fmla="*/ 68 w 135"/>
                <a:gd name="T27" fmla="*/ 139 h 139"/>
                <a:gd name="T28" fmla="*/ 33 w 135"/>
                <a:gd name="T29" fmla="*/ 131 h 139"/>
                <a:gd name="T30" fmla="*/ 9 w 135"/>
                <a:gd name="T31" fmla="*/ 106 h 139"/>
                <a:gd name="T32" fmla="*/ 0 w 135"/>
                <a:gd name="T33" fmla="*/ 70 h 139"/>
                <a:gd name="T34" fmla="*/ 9 w 135"/>
                <a:gd name="T35" fmla="*/ 32 h 139"/>
                <a:gd name="T36" fmla="*/ 33 w 135"/>
                <a:gd name="T37" fmla="*/ 8 h 139"/>
                <a:gd name="T38" fmla="*/ 68 w 135"/>
                <a:gd name="T39" fmla="*/ 0 h 139"/>
                <a:gd name="T40" fmla="*/ 112 w 135"/>
                <a:gd name="T41" fmla="*/ 1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5" h="139">
                  <a:moveTo>
                    <a:pt x="112" y="15"/>
                  </a:moveTo>
                  <a:cubicBezTo>
                    <a:pt x="124" y="24"/>
                    <a:pt x="132" y="37"/>
                    <a:pt x="135" y="54"/>
                  </a:cubicBezTo>
                  <a:cubicBezTo>
                    <a:pt x="91" y="54"/>
                    <a:pt x="91" y="54"/>
                    <a:pt x="91" y="54"/>
                  </a:cubicBezTo>
                  <a:cubicBezTo>
                    <a:pt x="89" y="48"/>
                    <a:pt x="87" y="44"/>
                    <a:pt x="83" y="41"/>
                  </a:cubicBezTo>
                  <a:cubicBezTo>
                    <a:pt x="79" y="37"/>
                    <a:pt x="74" y="36"/>
                    <a:pt x="67" y="36"/>
                  </a:cubicBezTo>
                  <a:cubicBezTo>
                    <a:pt x="60" y="36"/>
                    <a:pt x="54" y="39"/>
                    <a:pt x="49" y="44"/>
                  </a:cubicBezTo>
                  <a:cubicBezTo>
                    <a:pt x="45" y="50"/>
                    <a:pt x="42" y="59"/>
                    <a:pt x="42" y="70"/>
                  </a:cubicBezTo>
                  <a:cubicBezTo>
                    <a:pt x="42" y="81"/>
                    <a:pt x="45" y="89"/>
                    <a:pt x="49" y="95"/>
                  </a:cubicBezTo>
                  <a:cubicBezTo>
                    <a:pt x="54" y="100"/>
                    <a:pt x="60" y="103"/>
                    <a:pt x="67" y="103"/>
                  </a:cubicBezTo>
                  <a:cubicBezTo>
                    <a:pt x="74" y="103"/>
                    <a:pt x="79" y="102"/>
                    <a:pt x="83" y="98"/>
                  </a:cubicBezTo>
                  <a:cubicBezTo>
                    <a:pt x="87" y="95"/>
                    <a:pt x="89" y="91"/>
                    <a:pt x="91" y="85"/>
                  </a:cubicBezTo>
                  <a:cubicBezTo>
                    <a:pt x="135" y="85"/>
                    <a:pt x="135" y="85"/>
                    <a:pt x="135" y="85"/>
                  </a:cubicBezTo>
                  <a:cubicBezTo>
                    <a:pt x="132" y="102"/>
                    <a:pt x="124" y="115"/>
                    <a:pt x="112" y="125"/>
                  </a:cubicBezTo>
                  <a:cubicBezTo>
                    <a:pt x="101" y="134"/>
                    <a:pt x="86" y="139"/>
                    <a:pt x="68" y="139"/>
                  </a:cubicBezTo>
                  <a:cubicBezTo>
                    <a:pt x="55" y="139"/>
                    <a:pt x="43" y="136"/>
                    <a:pt x="33" y="131"/>
                  </a:cubicBezTo>
                  <a:cubicBezTo>
                    <a:pt x="23" y="125"/>
                    <a:pt x="15" y="117"/>
                    <a:pt x="9" y="106"/>
                  </a:cubicBezTo>
                  <a:cubicBezTo>
                    <a:pt x="3" y="96"/>
                    <a:pt x="0" y="84"/>
                    <a:pt x="0" y="70"/>
                  </a:cubicBezTo>
                  <a:cubicBezTo>
                    <a:pt x="0" y="55"/>
                    <a:pt x="3" y="43"/>
                    <a:pt x="9" y="32"/>
                  </a:cubicBezTo>
                  <a:cubicBezTo>
                    <a:pt x="15" y="22"/>
                    <a:pt x="23" y="14"/>
                    <a:pt x="33" y="8"/>
                  </a:cubicBezTo>
                  <a:cubicBezTo>
                    <a:pt x="43" y="3"/>
                    <a:pt x="55" y="0"/>
                    <a:pt x="68" y="0"/>
                  </a:cubicBezTo>
                  <a:cubicBezTo>
                    <a:pt x="86" y="0"/>
                    <a:pt x="101" y="5"/>
                    <a:pt x="112" y="15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1398116F-BD76-4428-A387-9F33D0DD4DA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67" y="-1220"/>
              <a:ext cx="117" cy="120"/>
            </a:xfrm>
            <a:custGeom>
              <a:avLst/>
              <a:gdLst>
                <a:gd name="T0" fmla="*/ 135 w 136"/>
                <a:gd name="T1" fmla="*/ 77 h 139"/>
                <a:gd name="T2" fmla="*/ 41 w 136"/>
                <a:gd name="T3" fmla="*/ 77 h 139"/>
                <a:gd name="T4" fmla="*/ 49 w 136"/>
                <a:gd name="T5" fmla="*/ 99 h 139"/>
                <a:gd name="T6" fmla="*/ 66 w 136"/>
                <a:gd name="T7" fmla="*/ 106 h 139"/>
                <a:gd name="T8" fmla="*/ 82 w 136"/>
                <a:gd name="T9" fmla="*/ 101 h 139"/>
                <a:gd name="T10" fmla="*/ 90 w 136"/>
                <a:gd name="T11" fmla="*/ 89 h 139"/>
                <a:gd name="T12" fmla="*/ 134 w 136"/>
                <a:gd name="T13" fmla="*/ 89 h 139"/>
                <a:gd name="T14" fmla="*/ 122 w 136"/>
                <a:gd name="T15" fmla="*/ 115 h 139"/>
                <a:gd name="T16" fmla="*/ 99 w 136"/>
                <a:gd name="T17" fmla="*/ 133 h 139"/>
                <a:gd name="T18" fmla="*/ 68 w 136"/>
                <a:gd name="T19" fmla="*/ 139 h 139"/>
                <a:gd name="T20" fmla="*/ 33 w 136"/>
                <a:gd name="T21" fmla="*/ 131 h 139"/>
                <a:gd name="T22" fmla="*/ 9 w 136"/>
                <a:gd name="T23" fmla="*/ 106 h 139"/>
                <a:gd name="T24" fmla="*/ 0 w 136"/>
                <a:gd name="T25" fmla="*/ 70 h 139"/>
                <a:gd name="T26" fmla="*/ 9 w 136"/>
                <a:gd name="T27" fmla="*/ 32 h 139"/>
                <a:gd name="T28" fmla="*/ 33 w 136"/>
                <a:gd name="T29" fmla="*/ 8 h 139"/>
                <a:gd name="T30" fmla="*/ 68 w 136"/>
                <a:gd name="T31" fmla="*/ 0 h 139"/>
                <a:gd name="T32" fmla="*/ 104 w 136"/>
                <a:gd name="T33" fmla="*/ 8 h 139"/>
                <a:gd name="T34" fmla="*/ 128 w 136"/>
                <a:gd name="T35" fmla="*/ 32 h 139"/>
                <a:gd name="T36" fmla="*/ 136 w 136"/>
                <a:gd name="T37" fmla="*/ 66 h 139"/>
                <a:gd name="T38" fmla="*/ 135 w 136"/>
                <a:gd name="T39" fmla="*/ 77 h 139"/>
                <a:gd name="T40" fmla="*/ 87 w 136"/>
                <a:gd name="T41" fmla="*/ 40 h 139"/>
                <a:gd name="T42" fmla="*/ 68 w 136"/>
                <a:gd name="T43" fmla="*/ 33 h 139"/>
                <a:gd name="T44" fmla="*/ 49 w 136"/>
                <a:gd name="T45" fmla="*/ 40 h 139"/>
                <a:gd name="T46" fmla="*/ 41 w 136"/>
                <a:gd name="T47" fmla="*/ 60 h 139"/>
                <a:gd name="T48" fmla="*/ 94 w 136"/>
                <a:gd name="T49" fmla="*/ 60 h 139"/>
                <a:gd name="T50" fmla="*/ 87 w 136"/>
                <a:gd name="T51" fmla="*/ 4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6" h="139">
                  <a:moveTo>
                    <a:pt x="135" y="77"/>
                  </a:moveTo>
                  <a:cubicBezTo>
                    <a:pt x="41" y="77"/>
                    <a:pt x="41" y="77"/>
                    <a:pt x="41" y="77"/>
                  </a:cubicBezTo>
                  <a:cubicBezTo>
                    <a:pt x="41" y="87"/>
                    <a:pt x="44" y="95"/>
                    <a:pt x="49" y="99"/>
                  </a:cubicBezTo>
                  <a:cubicBezTo>
                    <a:pt x="53" y="104"/>
                    <a:pt x="59" y="106"/>
                    <a:pt x="66" y="106"/>
                  </a:cubicBezTo>
                  <a:cubicBezTo>
                    <a:pt x="73" y="106"/>
                    <a:pt x="78" y="104"/>
                    <a:pt x="82" y="101"/>
                  </a:cubicBezTo>
                  <a:cubicBezTo>
                    <a:pt x="86" y="98"/>
                    <a:pt x="89" y="94"/>
                    <a:pt x="90" y="89"/>
                  </a:cubicBezTo>
                  <a:cubicBezTo>
                    <a:pt x="134" y="89"/>
                    <a:pt x="134" y="89"/>
                    <a:pt x="134" y="89"/>
                  </a:cubicBezTo>
                  <a:cubicBezTo>
                    <a:pt x="132" y="99"/>
                    <a:pt x="128" y="107"/>
                    <a:pt x="122" y="115"/>
                  </a:cubicBezTo>
                  <a:cubicBezTo>
                    <a:pt x="116" y="122"/>
                    <a:pt x="109" y="128"/>
                    <a:pt x="99" y="133"/>
                  </a:cubicBezTo>
                  <a:cubicBezTo>
                    <a:pt x="90" y="137"/>
                    <a:pt x="80" y="139"/>
                    <a:pt x="68" y="139"/>
                  </a:cubicBezTo>
                  <a:cubicBezTo>
                    <a:pt x="55" y="139"/>
                    <a:pt x="43" y="136"/>
                    <a:pt x="33" y="131"/>
                  </a:cubicBezTo>
                  <a:cubicBezTo>
                    <a:pt x="23" y="125"/>
                    <a:pt x="15" y="117"/>
                    <a:pt x="9" y="106"/>
                  </a:cubicBezTo>
                  <a:cubicBezTo>
                    <a:pt x="3" y="96"/>
                    <a:pt x="0" y="84"/>
                    <a:pt x="0" y="70"/>
                  </a:cubicBezTo>
                  <a:cubicBezTo>
                    <a:pt x="0" y="55"/>
                    <a:pt x="3" y="43"/>
                    <a:pt x="9" y="32"/>
                  </a:cubicBezTo>
                  <a:cubicBezTo>
                    <a:pt x="15" y="22"/>
                    <a:pt x="23" y="14"/>
                    <a:pt x="33" y="8"/>
                  </a:cubicBezTo>
                  <a:cubicBezTo>
                    <a:pt x="43" y="3"/>
                    <a:pt x="55" y="0"/>
                    <a:pt x="68" y="0"/>
                  </a:cubicBezTo>
                  <a:cubicBezTo>
                    <a:pt x="82" y="0"/>
                    <a:pt x="94" y="3"/>
                    <a:pt x="104" y="8"/>
                  </a:cubicBezTo>
                  <a:cubicBezTo>
                    <a:pt x="114" y="14"/>
                    <a:pt x="122" y="22"/>
                    <a:pt x="128" y="32"/>
                  </a:cubicBezTo>
                  <a:cubicBezTo>
                    <a:pt x="133" y="41"/>
                    <a:pt x="136" y="53"/>
                    <a:pt x="136" y="66"/>
                  </a:cubicBezTo>
                  <a:cubicBezTo>
                    <a:pt x="136" y="69"/>
                    <a:pt x="136" y="73"/>
                    <a:pt x="135" y="77"/>
                  </a:cubicBezTo>
                  <a:close/>
                  <a:moveTo>
                    <a:pt x="87" y="40"/>
                  </a:moveTo>
                  <a:cubicBezTo>
                    <a:pt x="82" y="35"/>
                    <a:pt x="76" y="33"/>
                    <a:pt x="68" y="33"/>
                  </a:cubicBezTo>
                  <a:cubicBezTo>
                    <a:pt x="61" y="33"/>
                    <a:pt x="55" y="35"/>
                    <a:pt x="49" y="40"/>
                  </a:cubicBezTo>
                  <a:cubicBezTo>
                    <a:pt x="44" y="44"/>
                    <a:pt x="42" y="51"/>
                    <a:pt x="41" y="60"/>
                  </a:cubicBezTo>
                  <a:cubicBezTo>
                    <a:pt x="94" y="60"/>
                    <a:pt x="94" y="60"/>
                    <a:pt x="94" y="60"/>
                  </a:cubicBezTo>
                  <a:cubicBezTo>
                    <a:pt x="94" y="51"/>
                    <a:pt x="92" y="44"/>
                    <a:pt x="87" y="40"/>
                  </a:cubicBezTo>
                  <a:close/>
                </a:path>
              </a:pathLst>
            </a:custGeom>
            <a:solidFill>
              <a:srgbClr val="122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36" name="Espace réservé du texte 35">
            <a:extLst>
              <a:ext uri="{FF2B5EF4-FFF2-40B4-BE49-F238E27FC236}">
                <a16:creationId xmlns:a16="http://schemas.microsoft.com/office/drawing/2014/main" id="{727E35E6-34FB-4E21-AADD-CAF03D5D66E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477826" y="597680"/>
            <a:ext cx="1485574" cy="285836"/>
          </a:xfrm>
        </p:spPr>
        <p:txBody>
          <a:bodyPr anchor="ctr">
            <a:normAutofit/>
          </a:bodyPr>
          <a:lstStyle>
            <a:lvl1pPr algn="l">
              <a:defRPr sz="1400">
                <a:solidFill>
                  <a:schemeClr val="tx2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80" name="Forme libre : forme 79">
            <a:extLst>
              <a:ext uri="{FF2B5EF4-FFF2-40B4-BE49-F238E27FC236}">
                <a16:creationId xmlns:a16="http://schemas.microsoft.com/office/drawing/2014/main" id="{7A8D4861-A0FA-4E6B-AD5F-D532DA452AB1}"/>
              </a:ext>
            </a:extLst>
          </p:cNvPr>
          <p:cNvSpPr/>
          <p:nvPr userDrawn="1"/>
        </p:nvSpPr>
        <p:spPr>
          <a:xfrm>
            <a:off x="0" y="-172"/>
            <a:ext cx="7413389" cy="5875038"/>
          </a:xfrm>
          <a:custGeom>
            <a:avLst/>
            <a:gdLst>
              <a:gd name="connsiteX0" fmla="*/ 6605146 w 7413389"/>
              <a:gd name="connsiteY0" fmla="*/ 0 h 5875038"/>
              <a:gd name="connsiteX1" fmla="*/ 7097509 w 7413389"/>
              <a:gd name="connsiteY1" fmla="*/ 0 h 5875038"/>
              <a:gd name="connsiteX2" fmla="*/ 7111259 w 7413389"/>
              <a:gd name="connsiteY2" fmla="*/ 32382 h 5875038"/>
              <a:gd name="connsiteX3" fmla="*/ 6977546 w 7413389"/>
              <a:gd name="connsiteY3" fmla="*/ 3483834 h 5875038"/>
              <a:gd name="connsiteX4" fmla="*/ 1268707 w 7413389"/>
              <a:gd name="connsiteY4" fmla="*/ 5439195 h 5875038"/>
              <a:gd name="connsiteX5" fmla="*/ 271310 w 7413389"/>
              <a:gd name="connsiteY5" fmla="*/ 4762399 h 5875038"/>
              <a:gd name="connsiteX6" fmla="*/ 0 w 7413389"/>
              <a:gd name="connsiteY6" fmla="*/ 4491476 h 5875038"/>
              <a:gd name="connsiteX7" fmla="*/ 0 w 7413389"/>
              <a:gd name="connsiteY7" fmla="*/ 3760776 h 5875038"/>
              <a:gd name="connsiteX8" fmla="*/ 70448 w 7413389"/>
              <a:gd name="connsiteY8" fmla="*/ 3866893 h 5875038"/>
              <a:gd name="connsiteX9" fmla="*/ 1467379 w 7413389"/>
              <a:gd name="connsiteY9" fmla="*/ 5033528 h 5875038"/>
              <a:gd name="connsiteX10" fmla="*/ 6571879 w 7413389"/>
              <a:gd name="connsiteY10" fmla="*/ 3285162 h 5875038"/>
              <a:gd name="connsiteX11" fmla="*/ 6619854 w 7413389"/>
              <a:gd name="connsiteY11" fmla="*/ 30499 h 5875038"/>
              <a:gd name="connsiteX12" fmla="*/ 6605146 w 7413389"/>
              <a:gd name="connsiteY12" fmla="*/ 0 h 5875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413389" h="5875038">
                <a:moveTo>
                  <a:pt x="6605146" y="0"/>
                </a:moveTo>
                <a:lnTo>
                  <a:pt x="7097509" y="0"/>
                </a:lnTo>
                <a:lnTo>
                  <a:pt x="7111259" y="32382"/>
                </a:lnTo>
                <a:cubicBezTo>
                  <a:pt x="7539221" y="1111103"/>
                  <a:pt x="7528184" y="2359491"/>
                  <a:pt x="6977546" y="3483834"/>
                </a:cubicBezTo>
                <a:cubicBezTo>
                  <a:pt x="5941052" y="5600244"/>
                  <a:pt x="3385117" y="6475689"/>
                  <a:pt x="1268707" y="5439195"/>
                </a:cubicBezTo>
                <a:cubicBezTo>
                  <a:pt x="896682" y="5256999"/>
                  <a:pt x="563001" y="5027854"/>
                  <a:pt x="271310" y="4762399"/>
                </a:cubicBezTo>
                <a:lnTo>
                  <a:pt x="0" y="4491476"/>
                </a:lnTo>
                <a:lnTo>
                  <a:pt x="0" y="3760776"/>
                </a:lnTo>
                <a:lnTo>
                  <a:pt x="70448" y="3866893"/>
                </a:lnTo>
                <a:cubicBezTo>
                  <a:pt x="423302" y="4347886"/>
                  <a:pt x="894494" y="4752963"/>
                  <a:pt x="1467379" y="5033528"/>
                </a:cubicBezTo>
                <a:cubicBezTo>
                  <a:pt x="3359745" y="5960299"/>
                  <a:pt x="5645109" y="5177529"/>
                  <a:pt x="6571879" y="3285162"/>
                </a:cubicBezTo>
                <a:cubicBezTo>
                  <a:pt x="7093188" y="2220706"/>
                  <a:pt x="7073587" y="1031903"/>
                  <a:pt x="6619854" y="30499"/>
                </a:cubicBezTo>
                <a:lnTo>
                  <a:pt x="6605146" y="0"/>
                </a:lnTo>
                <a:close/>
              </a:path>
            </a:pathLst>
          </a:custGeom>
          <a:gradFill flip="none" rotWithShape="1">
            <a:gsLst>
              <a:gs pos="0">
                <a:schemeClr val="tx2">
                  <a:alpha val="50000"/>
                </a:schemeClr>
              </a:gs>
              <a:gs pos="100000">
                <a:schemeClr val="accent3">
                  <a:alpha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874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FBB3E7-6AF9-49A7-95B8-09D6BB588A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11093" y="1930201"/>
            <a:ext cx="2394364" cy="1325563"/>
          </a:xfrm>
        </p:spPr>
        <p:txBody>
          <a:bodyPr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Georgia" panose="02040502050405020303" pitchFamily="18" charset="0"/>
                <a:ea typeface="Georgia" panose="02040502050405020303" pitchFamily="18" charset="0"/>
              </a:defRPr>
            </a:lvl1pPr>
          </a:lstStyle>
          <a:p>
            <a:r>
              <a:rPr lang="fr-FR" dirty="0"/>
              <a:t>style du titre</a:t>
            </a:r>
          </a:p>
        </p:txBody>
      </p:sp>
      <p:sp>
        <p:nvSpPr>
          <p:cNvPr id="13" name="Cercle : creux 12" hidden="1">
            <a:extLst>
              <a:ext uri="{FF2B5EF4-FFF2-40B4-BE49-F238E27FC236}">
                <a16:creationId xmlns:a16="http://schemas.microsoft.com/office/drawing/2014/main" id="{5DC47953-FD28-4A7B-9A36-F39EE6C3E77F}"/>
              </a:ext>
            </a:extLst>
          </p:cNvPr>
          <p:cNvSpPr/>
          <p:nvPr userDrawn="1"/>
        </p:nvSpPr>
        <p:spPr>
          <a:xfrm rot="1891378">
            <a:off x="3701039" y="-1220894"/>
            <a:ext cx="11235382" cy="11235382"/>
          </a:xfrm>
          <a:prstGeom prst="donut">
            <a:avLst>
              <a:gd name="adj" fmla="val 15851"/>
            </a:avLst>
          </a:prstGeom>
          <a:gradFill flip="none" rotWithShape="1">
            <a:gsLst>
              <a:gs pos="0">
                <a:schemeClr val="tx2">
                  <a:alpha val="50000"/>
                </a:schemeClr>
              </a:gs>
              <a:gs pos="100000">
                <a:schemeClr val="bg2">
                  <a:alpha val="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Espace réservé du contenu 3">
            <a:extLst>
              <a:ext uri="{FF2B5EF4-FFF2-40B4-BE49-F238E27FC236}">
                <a16:creationId xmlns:a16="http://schemas.microsoft.com/office/drawing/2014/main" id="{0BE72BFD-7D5F-4AC9-8F99-78FB47410E4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484176" y="2418723"/>
            <a:ext cx="4718434" cy="4267827"/>
          </a:xfrm>
        </p:spPr>
        <p:txBody>
          <a:bodyPr/>
          <a:lstStyle>
            <a:lvl1pPr>
              <a:defRPr sz="2000" b="1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>
              <a:spcBef>
                <a:spcPts val="1800"/>
              </a:spcBef>
              <a:tabLst>
                <a:tab pos="4300538" algn="r"/>
              </a:tabLst>
              <a:defRPr sz="14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>
              <a:tabLst>
                <a:tab pos="4300538" algn="r"/>
              </a:tabLst>
              <a:defRPr sz="1200"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>
              <a:tabLst>
                <a:tab pos="4300538" algn="r"/>
              </a:tabLst>
              <a:defRPr sz="11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>
              <a:tabLst>
                <a:tab pos="4300538" algn="r"/>
              </a:tabLst>
              <a:defRPr sz="10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fr-FR" dirty="0"/>
              <a:t>Sous-titre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8" name="Forme libre : forme 27">
            <a:extLst>
              <a:ext uri="{FF2B5EF4-FFF2-40B4-BE49-F238E27FC236}">
                <a16:creationId xmlns:a16="http://schemas.microsoft.com/office/drawing/2014/main" id="{2BF458C0-5242-4907-AA9F-F513029AF068}"/>
              </a:ext>
            </a:extLst>
          </p:cNvPr>
          <p:cNvSpPr/>
          <p:nvPr userDrawn="1"/>
        </p:nvSpPr>
        <p:spPr>
          <a:xfrm>
            <a:off x="3700242" y="-2"/>
            <a:ext cx="8491759" cy="6858000"/>
          </a:xfrm>
          <a:custGeom>
            <a:avLst/>
            <a:gdLst>
              <a:gd name="connsiteX0" fmla="*/ 2151622 w 8491759"/>
              <a:gd name="connsiteY0" fmla="*/ 0 h 6858000"/>
              <a:gd name="connsiteX1" fmla="*/ 8491759 w 8491759"/>
              <a:gd name="connsiteY1" fmla="*/ 0 h 6858000"/>
              <a:gd name="connsiteX2" fmla="*/ 8491759 w 8491759"/>
              <a:gd name="connsiteY2" fmla="*/ 1878055 h 6858000"/>
              <a:gd name="connsiteX3" fmla="*/ 8378721 w 8491759"/>
              <a:gd name="connsiteY3" fmla="*/ 1755232 h 6858000"/>
              <a:gd name="connsiteX4" fmla="*/ 7624506 w 8491759"/>
              <a:gd name="connsiteY4" fmla="*/ 1150930 h 6858000"/>
              <a:gd name="connsiteX5" fmla="*/ 5638173 w 8491759"/>
              <a:gd name="connsiteY5" fmla="*/ 584229 h 6858000"/>
              <a:gd name="connsiteX6" fmla="*/ 2347907 w 8491759"/>
              <a:gd name="connsiteY6" fmla="*/ 2415493 h 6858000"/>
              <a:gd name="connsiteX7" fmla="*/ 2609659 w 8491759"/>
              <a:gd name="connsiteY7" fmla="*/ 6803898 h 6858000"/>
              <a:gd name="connsiteX8" fmla="*/ 2654709 w 8491759"/>
              <a:gd name="connsiteY8" fmla="*/ 6858000 h 6858000"/>
              <a:gd name="connsiteX9" fmla="*/ 557704 w 8491759"/>
              <a:gd name="connsiteY9" fmla="*/ 6858000 h 6858000"/>
              <a:gd name="connsiteX10" fmla="*/ 505549 w 8491759"/>
              <a:gd name="connsiteY10" fmla="*/ 6750178 h 6858000"/>
              <a:gd name="connsiteX11" fmla="*/ 829796 w 8491759"/>
              <a:gd name="connsiteY11" fmla="*/ 1484356 h 6858000"/>
              <a:gd name="connsiteX12" fmla="*/ 2130265 w 8491759"/>
              <a:gd name="connsiteY12" fmla="*/ 16069 h 6858000"/>
              <a:gd name="connsiteX13" fmla="*/ 2151622 w 8491759"/>
              <a:gd name="connsiteY1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491759" h="6858000">
                <a:moveTo>
                  <a:pt x="2151622" y="0"/>
                </a:moveTo>
                <a:lnTo>
                  <a:pt x="8491759" y="0"/>
                </a:lnTo>
                <a:lnTo>
                  <a:pt x="8491759" y="1878055"/>
                </a:lnTo>
                <a:lnTo>
                  <a:pt x="8378721" y="1755232"/>
                </a:lnTo>
                <a:cubicBezTo>
                  <a:pt x="8158696" y="1527775"/>
                  <a:pt x="7906739" y="1324038"/>
                  <a:pt x="7624506" y="1150930"/>
                </a:cubicBezTo>
                <a:cubicBezTo>
                  <a:pt x="7003593" y="770091"/>
                  <a:pt x="6316967" y="587067"/>
                  <a:pt x="5638173" y="584229"/>
                </a:cubicBezTo>
                <a:cubicBezTo>
                  <a:pt x="4342294" y="578813"/>
                  <a:pt x="3074962" y="1230114"/>
                  <a:pt x="2347907" y="2415493"/>
                </a:cubicBezTo>
                <a:cubicBezTo>
                  <a:pt x="1482366" y="3826658"/>
                  <a:pt x="1638588" y="5577254"/>
                  <a:pt x="2609659" y="6803898"/>
                </a:cubicBezTo>
                <a:lnTo>
                  <a:pt x="2654709" y="6858000"/>
                </a:lnTo>
                <a:lnTo>
                  <a:pt x="557704" y="6858000"/>
                </a:lnTo>
                <a:lnTo>
                  <a:pt x="505549" y="6750178"/>
                </a:lnTo>
                <a:cubicBezTo>
                  <a:pt x="-240423" y="5108327"/>
                  <a:pt x="-184045" y="3137306"/>
                  <a:pt x="829796" y="1484356"/>
                </a:cubicBezTo>
                <a:cubicBezTo>
                  <a:pt x="1184641" y="905823"/>
                  <a:pt x="1627381" y="414177"/>
                  <a:pt x="2130265" y="16069"/>
                </a:cubicBezTo>
                <a:lnTo>
                  <a:pt x="2151622" y="0"/>
                </a:lnTo>
                <a:close/>
              </a:path>
            </a:pathLst>
          </a:custGeom>
          <a:gradFill flip="none" rotWithShape="1">
            <a:gsLst>
              <a:gs pos="0">
                <a:schemeClr val="tx2">
                  <a:alpha val="50000"/>
                </a:schemeClr>
              </a:gs>
              <a:gs pos="100000">
                <a:schemeClr val="bg2">
                  <a:alpha val="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5" name="Groupe 54">
            <a:extLst>
              <a:ext uri="{FF2B5EF4-FFF2-40B4-BE49-F238E27FC236}">
                <a16:creationId xmlns:a16="http://schemas.microsoft.com/office/drawing/2014/main" id="{375583C0-CAC1-4BA6-806B-FB09F894F0E4}"/>
              </a:ext>
            </a:extLst>
          </p:cNvPr>
          <p:cNvGrpSpPr/>
          <p:nvPr userDrawn="1"/>
        </p:nvGrpSpPr>
        <p:grpSpPr>
          <a:xfrm>
            <a:off x="10662292" y="0"/>
            <a:ext cx="1529707" cy="2027583"/>
            <a:chOff x="10172700" y="0"/>
            <a:chExt cx="2019300" cy="2676525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D0AA66F-F267-4468-9A93-EAB297EAACB1}"/>
                </a:ext>
              </a:extLst>
            </p:cNvPr>
            <p:cNvSpPr/>
            <p:nvPr userDrawn="1"/>
          </p:nvSpPr>
          <p:spPr>
            <a:xfrm>
              <a:off x="10172700" y="0"/>
              <a:ext cx="2019300" cy="2676525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Century Gothic" panose="020B0502020202020204" pitchFamily="34" charset="0"/>
              </a:endParaRPr>
            </a:p>
          </p:txBody>
        </p:sp>
        <p:grpSp>
          <p:nvGrpSpPr>
            <p:cNvPr id="31" name="Group 4">
              <a:extLst>
                <a:ext uri="{FF2B5EF4-FFF2-40B4-BE49-F238E27FC236}">
                  <a16:creationId xmlns:a16="http://schemas.microsoft.com/office/drawing/2014/main" id="{6ED42BAB-0E43-4DCC-9DA9-6F1AD2BC2B45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10556731" y="1416870"/>
              <a:ext cx="1347138" cy="804749"/>
              <a:chOff x="-1309" y="-2649"/>
              <a:chExt cx="2593" cy="1549"/>
            </a:xfrm>
            <a:solidFill>
              <a:schemeClr val="bg1"/>
            </a:solidFill>
          </p:grpSpPr>
          <p:sp>
            <p:nvSpPr>
              <p:cNvPr id="32" name="Freeform 5">
                <a:extLst>
                  <a:ext uri="{FF2B5EF4-FFF2-40B4-BE49-F238E27FC236}">
                    <a16:creationId xmlns:a16="http://schemas.microsoft.com/office/drawing/2014/main" id="{603FE6B1-7C06-4C2E-ADA3-497132728C69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-1309" y="-2649"/>
                <a:ext cx="2469" cy="1134"/>
              </a:xfrm>
              <a:custGeom>
                <a:avLst/>
                <a:gdLst>
                  <a:gd name="T0" fmla="*/ 2496 w 2871"/>
                  <a:gd name="T1" fmla="*/ 648 h 1318"/>
                  <a:gd name="T2" fmla="*/ 2074 w 2871"/>
                  <a:gd name="T3" fmla="*/ 717 h 1318"/>
                  <a:gd name="T4" fmla="*/ 2308 w 2871"/>
                  <a:gd name="T5" fmla="*/ 538 h 1318"/>
                  <a:gd name="T6" fmla="*/ 2435 w 2871"/>
                  <a:gd name="T7" fmla="*/ 503 h 1318"/>
                  <a:gd name="T8" fmla="*/ 1928 w 2871"/>
                  <a:gd name="T9" fmla="*/ 631 h 1318"/>
                  <a:gd name="T10" fmla="*/ 1852 w 2871"/>
                  <a:gd name="T11" fmla="*/ 768 h 1318"/>
                  <a:gd name="T12" fmla="*/ 1947 w 2871"/>
                  <a:gd name="T13" fmla="*/ 374 h 1318"/>
                  <a:gd name="T14" fmla="*/ 1798 w 2871"/>
                  <a:gd name="T15" fmla="*/ 396 h 1318"/>
                  <a:gd name="T16" fmla="*/ 1645 w 2871"/>
                  <a:gd name="T17" fmla="*/ 707 h 1318"/>
                  <a:gd name="T18" fmla="*/ 1553 w 2871"/>
                  <a:gd name="T19" fmla="*/ 785 h 1318"/>
                  <a:gd name="T20" fmla="*/ 1520 w 2871"/>
                  <a:gd name="T21" fmla="*/ 730 h 1318"/>
                  <a:gd name="T22" fmla="*/ 1520 w 2871"/>
                  <a:gd name="T23" fmla="*/ 373 h 1318"/>
                  <a:gd name="T24" fmla="*/ 1239 w 2871"/>
                  <a:gd name="T25" fmla="*/ 602 h 1318"/>
                  <a:gd name="T26" fmla="*/ 1165 w 2871"/>
                  <a:gd name="T27" fmla="*/ 407 h 1318"/>
                  <a:gd name="T28" fmla="*/ 944 w 2871"/>
                  <a:gd name="T29" fmla="*/ 518 h 1318"/>
                  <a:gd name="T30" fmla="*/ 1099 w 2871"/>
                  <a:gd name="T31" fmla="*/ 165 h 1318"/>
                  <a:gd name="T32" fmla="*/ 1222 w 2871"/>
                  <a:gd name="T33" fmla="*/ 147 h 1318"/>
                  <a:gd name="T34" fmla="*/ 1362 w 2871"/>
                  <a:gd name="T35" fmla="*/ 106 h 1318"/>
                  <a:gd name="T36" fmla="*/ 1199 w 2871"/>
                  <a:gd name="T37" fmla="*/ 0 h 1318"/>
                  <a:gd name="T38" fmla="*/ 857 w 2871"/>
                  <a:gd name="T39" fmla="*/ 291 h 1318"/>
                  <a:gd name="T40" fmla="*/ 654 w 2871"/>
                  <a:gd name="T41" fmla="*/ 755 h 1318"/>
                  <a:gd name="T42" fmla="*/ 692 w 2871"/>
                  <a:gd name="T43" fmla="*/ 450 h 1318"/>
                  <a:gd name="T44" fmla="*/ 44 w 2871"/>
                  <a:gd name="T45" fmla="*/ 645 h 1318"/>
                  <a:gd name="T46" fmla="*/ 500 w 2871"/>
                  <a:gd name="T47" fmla="*/ 711 h 1318"/>
                  <a:gd name="T48" fmla="*/ 632 w 2871"/>
                  <a:gd name="T49" fmla="*/ 932 h 1318"/>
                  <a:gd name="T50" fmla="*/ 522 w 2871"/>
                  <a:gd name="T51" fmla="*/ 1250 h 1318"/>
                  <a:gd name="T52" fmla="*/ 591 w 2871"/>
                  <a:gd name="T53" fmla="*/ 1318 h 1318"/>
                  <a:gd name="T54" fmla="*/ 684 w 2871"/>
                  <a:gd name="T55" fmla="*/ 1262 h 1318"/>
                  <a:gd name="T56" fmla="*/ 1036 w 2871"/>
                  <a:gd name="T57" fmla="*/ 655 h 1318"/>
                  <a:gd name="T58" fmla="*/ 1038 w 2871"/>
                  <a:gd name="T59" fmla="*/ 896 h 1318"/>
                  <a:gd name="T60" fmla="*/ 1416 w 2871"/>
                  <a:gd name="T61" fmla="*/ 594 h 1318"/>
                  <a:gd name="T62" fmla="*/ 1390 w 2871"/>
                  <a:gd name="T63" fmla="*/ 948 h 1318"/>
                  <a:gd name="T64" fmla="*/ 1628 w 2871"/>
                  <a:gd name="T65" fmla="*/ 910 h 1318"/>
                  <a:gd name="T66" fmla="*/ 1934 w 2871"/>
                  <a:gd name="T67" fmla="*/ 870 h 1318"/>
                  <a:gd name="T68" fmla="*/ 2518 w 2871"/>
                  <a:gd name="T69" fmla="*/ 777 h 1318"/>
                  <a:gd name="T70" fmla="*/ 2663 w 2871"/>
                  <a:gd name="T71" fmla="*/ 595 h 1318"/>
                  <a:gd name="T72" fmla="*/ 196 w 2871"/>
                  <a:gd name="T73" fmla="*/ 659 h 1318"/>
                  <a:gd name="T74" fmla="*/ 557 w 2871"/>
                  <a:gd name="T75" fmla="*/ 474 h 1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871" h="1318">
                    <a:moveTo>
                      <a:pt x="2663" y="595"/>
                    </a:moveTo>
                    <a:cubicBezTo>
                      <a:pt x="2602" y="604"/>
                      <a:pt x="2565" y="616"/>
                      <a:pt x="2496" y="648"/>
                    </a:cubicBezTo>
                    <a:cubicBezTo>
                      <a:pt x="2356" y="714"/>
                      <a:pt x="2271" y="782"/>
                      <a:pt x="2197" y="798"/>
                    </a:cubicBezTo>
                    <a:cubicBezTo>
                      <a:pt x="2131" y="814"/>
                      <a:pt x="2072" y="816"/>
                      <a:pt x="2074" y="717"/>
                    </a:cubicBezTo>
                    <a:cubicBezTo>
                      <a:pt x="2075" y="670"/>
                      <a:pt x="2145" y="539"/>
                      <a:pt x="2273" y="513"/>
                    </a:cubicBezTo>
                    <a:cubicBezTo>
                      <a:pt x="2310" y="509"/>
                      <a:pt x="2308" y="538"/>
                      <a:pt x="2308" y="538"/>
                    </a:cubicBezTo>
                    <a:cubicBezTo>
                      <a:pt x="2308" y="538"/>
                      <a:pt x="2312" y="591"/>
                      <a:pt x="2357" y="595"/>
                    </a:cubicBezTo>
                    <a:cubicBezTo>
                      <a:pt x="2427" y="596"/>
                      <a:pt x="2441" y="543"/>
                      <a:pt x="2435" y="503"/>
                    </a:cubicBezTo>
                    <a:cubicBezTo>
                      <a:pt x="2428" y="441"/>
                      <a:pt x="2333" y="329"/>
                      <a:pt x="2161" y="409"/>
                    </a:cubicBezTo>
                    <a:cubicBezTo>
                      <a:pt x="2161" y="409"/>
                      <a:pt x="1991" y="495"/>
                      <a:pt x="1928" y="631"/>
                    </a:cubicBezTo>
                    <a:cubicBezTo>
                      <a:pt x="1906" y="678"/>
                      <a:pt x="1903" y="709"/>
                      <a:pt x="1904" y="732"/>
                    </a:cubicBezTo>
                    <a:cubicBezTo>
                      <a:pt x="1882" y="750"/>
                      <a:pt x="1870" y="759"/>
                      <a:pt x="1852" y="768"/>
                    </a:cubicBezTo>
                    <a:cubicBezTo>
                      <a:pt x="1834" y="777"/>
                      <a:pt x="1796" y="776"/>
                      <a:pt x="1792" y="751"/>
                    </a:cubicBezTo>
                    <a:cubicBezTo>
                      <a:pt x="1780" y="672"/>
                      <a:pt x="1949" y="401"/>
                      <a:pt x="1947" y="374"/>
                    </a:cubicBezTo>
                    <a:cubicBezTo>
                      <a:pt x="1945" y="347"/>
                      <a:pt x="1841" y="368"/>
                      <a:pt x="1829" y="372"/>
                    </a:cubicBezTo>
                    <a:cubicBezTo>
                      <a:pt x="1817" y="376"/>
                      <a:pt x="1808" y="376"/>
                      <a:pt x="1798" y="396"/>
                    </a:cubicBezTo>
                    <a:cubicBezTo>
                      <a:pt x="1767" y="463"/>
                      <a:pt x="1713" y="564"/>
                      <a:pt x="1649" y="699"/>
                    </a:cubicBezTo>
                    <a:cubicBezTo>
                      <a:pt x="1648" y="702"/>
                      <a:pt x="1646" y="704"/>
                      <a:pt x="1645" y="707"/>
                    </a:cubicBezTo>
                    <a:cubicBezTo>
                      <a:pt x="1645" y="707"/>
                      <a:pt x="1645" y="707"/>
                      <a:pt x="1645" y="707"/>
                    </a:cubicBezTo>
                    <a:cubicBezTo>
                      <a:pt x="1609" y="773"/>
                      <a:pt x="1565" y="783"/>
                      <a:pt x="1553" y="785"/>
                    </a:cubicBezTo>
                    <a:cubicBezTo>
                      <a:pt x="1546" y="784"/>
                      <a:pt x="1540" y="783"/>
                      <a:pt x="1535" y="780"/>
                    </a:cubicBezTo>
                    <a:cubicBezTo>
                      <a:pt x="1525" y="775"/>
                      <a:pt x="1514" y="763"/>
                      <a:pt x="1520" y="730"/>
                    </a:cubicBezTo>
                    <a:cubicBezTo>
                      <a:pt x="1525" y="699"/>
                      <a:pt x="1628" y="496"/>
                      <a:pt x="1634" y="431"/>
                    </a:cubicBezTo>
                    <a:cubicBezTo>
                      <a:pt x="1640" y="360"/>
                      <a:pt x="1579" y="353"/>
                      <a:pt x="1520" y="373"/>
                    </a:cubicBezTo>
                    <a:cubicBezTo>
                      <a:pt x="1440" y="401"/>
                      <a:pt x="1306" y="569"/>
                      <a:pt x="1254" y="614"/>
                    </a:cubicBezTo>
                    <a:cubicBezTo>
                      <a:pt x="1231" y="635"/>
                      <a:pt x="1237" y="616"/>
                      <a:pt x="1239" y="602"/>
                    </a:cubicBezTo>
                    <a:cubicBezTo>
                      <a:pt x="1241" y="589"/>
                      <a:pt x="1268" y="507"/>
                      <a:pt x="1279" y="437"/>
                    </a:cubicBezTo>
                    <a:cubicBezTo>
                      <a:pt x="1287" y="393"/>
                      <a:pt x="1224" y="365"/>
                      <a:pt x="1165" y="407"/>
                    </a:cubicBezTo>
                    <a:cubicBezTo>
                      <a:pt x="1157" y="413"/>
                      <a:pt x="1056" y="508"/>
                      <a:pt x="915" y="599"/>
                    </a:cubicBezTo>
                    <a:cubicBezTo>
                      <a:pt x="944" y="518"/>
                      <a:pt x="944" y="518"/>
                      <a:pt x="944" y="518"/>
                    </a:cubicBezTo>
                    <a:cubicBezTo>
                      <a:pt x="1039" y="257"/>
                      <a:pt x="1039" y="257"/>
                      <a:pt x="1039" y="257"/>
                    </a:cubicBezTo>
                    <a:cubicBezTo>
                      <a:pt x="1058" y="207"/>
                      <a:pt x="1075" y="182"/>
                      <a:pt x="1099" y="165"/>
                    </a:cubicBezTo>
                    <a:cubicBezTo>
                      <a:pt x="1122" y="148"/>
                      <a:pt x="1150" y="139"/>
                      <a:pt x="1181" y="139"/>
                    </a:cubicBezTo>
                    <a:cubicBezTo>
                      <a:pt x="1198" y="139"/>
                      <a:pt x="1211" y="142"/>
                      <a:pt x="1222" y="147"/>
                    </a:cubicBezTo>
                    <a:cubicBezTo>
                      <a:pt x="1240" y="154"/>
                      <a:pt x="1266" y="177"/>
                      <a:pt x="1288" y="177"/>
                    </a:cubicBezTo>
                    <a:cubicBezTo>
                      <a:pt x="1329" y="177"/>
                      <a:pt x="1362" y="145"/>
                      <a:pt x="1362" y="106"/>
                    </a:cubicBezTo>
                    <a:cubicBezTo>
                      <a:pt x="1362" y="84"/>
                      <a:pt x="1347" y="54"/>
                      <a:pt x="1306" y="28"/>
                    </a:cubicBezTo>
                    <a:cubicBezTo>
                      <a:pt x="1277" y="9"/>
                      <a:pt x="1241" y="0"/>
                      <a:pt x="1199" y="0"/>
                    </a:cubicBezTo>
                    <a:cubicBezTo>
                      <a:pt x="1110" y="0"/>
                      <a:pt x="1039" y="25"/>
                      <a:pt x="986" y="74"/>
                    </a:cubicBezTo>
                    <a:cubicBezTo>
                      <a:pt x="932" y="123"/>
                      <a:pt x="889" y="196"/>
                      <a:pt x="857" y="291"/>
                    </a:cubicBezTo>
                    <a:cubicBezTo>
                      <a:pt x="706" y="722"/>
                      <a:pt x="706" y="722"/>
                      <a:pt x="706" y="722"/>
                    </a:cubicBezTo>
                    <a:cubicBezTo>
                      <a:pt x="677" y="741"/>
                      <a:pt x="658" y="753"/>
                      <a:pt x="654" y="755"/>
                    </a:cubicBezTo>
                    <a:cubicBezTo>
                      <a:pt x="539" y="823"/>
                      <a:pt x="566" y="747"/>
                      <a:pt x="602" y="678"/>
                    </a:cubicBezTo>
                    <a:cubicBezTo>
                      <a:pt x="637" y="608"/>
                      <a:pt x="705" y="495"/>
                      <a:pt x="692" y="450"/>
                    </a:cubicBezTo>
                    <a:cubicBezTo>
                      <a:pt x="681" y="412"/>
                      <a:pt x="622" y="373"/>
                      <a:pt x="524" y="355"/>
                    </a:cubicBezTo>
                    <a:cubicBezTo>
                      <a:pt x="493" y="349"/>
                      <a:pt x="136" y="291"/>
                      <a:pt x="44" y="645"/>
                    </a:cubicBezTo>
                    <a:cubicBezTo>
                      <a:pt x="0" y="816"/>
                      <a:pt x="85" y="935"/>
                      <a:pt x="222" y="929"/>
                    </a:cubicBezTo>
                    <a:cubicBezTo>
                      <a:pt x="281" y="927"/>
                      <a:pt x="395" y="888"/>
                      <a:pt x="500" y="711"/>
                    </a:cubicBezTo>
                    <a:cubicBezTo>
                      <a:pt x="477" y="800"/>
                      <a:pt x="454" y="941"/>
                      <a:pt x="578" y="945"/>
                    </a:cubicBezTo>
                    <a:cubicBezTo>
                      <a:pt x="591" y="945"/>
                      <a:pt x="610" y="941"/>
                      <a:pt x="632" y="932"/>
                    </a:cubicBezTo>
                    <a:cubicBezTo>
                      <a:pt x="529" y="1227"/>
                      <a:pt x="529" y="1227"/>
                      <a:pt x="529" y="1227"/>
                    </a:cubicBezTo>
                    <a:cubicBezTo>
                      <a:pt x="529" y="1227"/>
                      <a:pt x="525" y="1236"/>
                      <a:pt x="522" y="1250"/>
                    </a:cubicBezTo>
                    <a:cubicBezTo>
                      <a:pt x="518" y="1266"/>
                      <a:pt x="527" y="1287"/>
                      <a:pt x="543" y="1299"/>
                    </a:cubicBezTo>
                    <a:cubicBezTo>
                      <a:pt x="559" y="1311"/>
                      <a:pt x="575" y="1318"/>
                      <a:pt x="591" y="1318"/>
                    </a:cubicBezTo>
                    <a:cubicBezTo>
                      <a:pt x="610" y="1318"/>
                      <a:pt x="627" y="1315"/>
                      <a:pt x="645" y="1304"/>
                    </a:cubicBezTo>
                    <a:cubicBezTo>
                      <a:pt x="662" y="1292"/>
                      <a:pt x="675" y="1282"/>
                      <a:pt x="684" y="1262"/>
                    </a:cubicBezTo>
                    <a:cubicBezTo>
                      <a:pt x="842" y="811"/>
                      <a:pt x="842" y="811"/>
                      <a:pt x="842" y="811"/>
                    </a:cubicBezTo>
                    <a:cubicBezTo>
                      <a:pt x="945" y="728"/>
                      <a:pt x="1024" y="664"/>
                      <a:pt x="1036" y="655"/>
                    </a:cubicBezTo>
                    <a:cubicBezTo>
                      <a:pt x="1069" y="629"/>
                      <a:pt x="1093" y="606"/>
                      <a:pt x="1093" y="625"/>
                    </a:cubicBezTo>
                    <a:cubicBezTo>
                      <a:pt x="1093" y="678"/>
                      <a:pt x="1038" y="815"/>
                      <a:pt x="1038" y="896"/>
                    </a:cubicBezTo>
                    <a:cubicBezTo>
                      <a:pt x="1040" y="957"/>
                      <a:pt x="1088" y="965"/>
                      <a:pt x="1125" y="945"/>
                    </a:cubicBezTo>
                    <a:cubicBezTo>
                      <a:pt x="1179" y="915"/>
                      <a:pt x="1381" y="625"/>
                      <a:pt x="1416" y="594"/>
                    </a:cubicBezTo>
                    <a:cubicBezTo>
                      <a:pt x="1419" y="627"/>
                      <a:pt x="1358" y="789"/>
                      <a:pt x="1348" y="845"/>
                    </a:cubicBezTo>
                    <a:cubicBezTo>
                      <a:pt x="1338" y="901"/>
                      <a:pt x="1354" y="933"/>
                      <a:pt x="1390" y="948"/>
                    </a:cubicBezTo>
                    <a:cubicBezTo>
                      <a:pt x="1456" y="980"/>
                      <a:pt x="1582" y="909"/>
                      <a:pt x="1618" y="887"/>
                    </a:cubicBezTo>
                    <a:cubicBezTo>
                      <a:pt x="1623" y="902"/>
                      <a:pt x="1628" y="910"/>
                      <a:pt x="1628" y="910"/>
                    </a:cubicBezTo>
                    <a:cubicBezTo>
                      <a:pt x="1647" y="935"/>
                      <a:pt x="1684" y="959"/>
                      <a:pt x="1756" y="956"/>
                    </a:cubicBezTo>
                    <a:cubicBezTo>
                      <a:pt x="1804" y="954"/>
                      <a:pt x="1874" y="912"/>
                      <a:pt x="1934" y="870"/>
                    </a:cubicBezTo>
                    <a:cubicBezTo>
                      <a:pt x="1969" y="924"/>
                      <a:pt x="2049" y="972"/>
                      <a:pt x="2191" y="949"/>
                    </a:cubicBezTo>
                    <a:cubicBezTo>
                      <a:pt x="2304" y="927"/>
                      <a:pt x="2395" y="849"/>
                      <a:pt x="2518" y="777"/>
                    </a:cubicBezTo>
                    <a:cubicBezTo>
                      <a:pt x="2655" y="689"/>
                      <a:pt x="2755" y="669"/>
                      <a:pt x="2871" y="692"/>
                    </a:cubicBezTo>
                    <a:cubicBezTo>
                      <a:pt x="2851" y="631"/>
                      <a:pt x="2798" y="575"/>
                      <a:pt x="2663" y="595"/>
                    </a:cubicBezTo>
                    <a:close/>
                    <a:moveTo>
                      <a:pt x="271" y="743"/>
                    </a:moveTo>
                    <a:cubicBezTo>
                      <a:pt x="204" y="770"/>
                      <a:pt x="185" y="717"/>
                      <a:pt x="196" y="659"/>
                    </a:cubicBezTo>
                    <a:cubicBezTo>
                      <a:pt x="206" y="608"/>
                      <a:pt x="273" y="477"/>
                      <a:pt x="462" y="465"/>
                    </a:cubicBezTo>
                    <a:cubicBezTo>
                      <a:pt x="502" y="462"/>
                      <a:pt x="538" y="468"/>
                      <a:pt x="557" y="474"/>
                    </a:cubicBezTo>
                    <a:cubicBezTo>
                      <a:pt x="499" y="557"/>
                      <a:pt x="396" y="685"/>
                      <a:pt x="271" y="7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33" name="Freeform 6">
                <a:extLst>
                  <a:ext uri="{FF2B5EF4-FFF2-40B4-BE49-F238E27FC236}">
                    <a16:creationId xmlns:a16="http://schemas.microsoft.com/office/drawing/2014/main" id="{7184DDB0-AADA-4D2C-B564-C7F397F03B4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3" y="-2540"/>
                <a:ext cx="155" cy="178"/>
              </a:xfrm>
              <a:custGeom>
                <a:avLst/>
                <a:gdLst>
                  <a:gd name="T0" fmla="*/ 37 w 181"/>
                  <a:gd name="T1" fmla="*/ 185 h 207"/>
                  <a:gd name="T2" fmla="*/ 151 w 181"/>
                  <a:gd name="T3" fmla="*/ 143 h 207"/>
                  <a:gd name="T4" fmla="*/ 144 w 181"/>
                  <a:gd name="T5" fmla="*/ 22 h 207"/>
                  <a:gd name="T6" fmla="*/ 30 w 181"/>
                  <a:gd name="T7" fmla="*/ 64 h 207"/>
                  <a:gd name="T8" fmla="*/ 37 w 181"/>
                  <a:gd name="T9" fmla="*/ 185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1" h="207">
                    <a:moveTo>
                      <a:pt x="37" y="185"/>
                    </a:moveTo>
                    <a:cubicBezTo>
                      <a:pt x="70" y="207"/>
                      <a:pt x="121" y="188"/>
                      <a:pt x="151" y="143"/>
                    </a:cubicBezTo>
                    <a:cubicBezTo>
                      <a:pt x="181" y="98"/>
                      <a:pt x="178" y="44"/>
                      <a:pt x="144" y="22"/>
                    </a:cubicBezTo>
                    <a:cubicBezTo>
                      <a:pt x="111" y="0"/>
                      <a:pt x="60" y="19"/>
                      <a:pt x="30" y="64"/>
                    </a:cubicBezTo>
                    <a:cubicBezTo>
                      <a:pt x="0" y="109"/>
                      <a:pt x="3" y="163"/>
                      <a:pt x="37" y="18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34" name="Rectangle 7">
                <a:extLst>
                  <a:ext uri="{FF2B5EF4-FFF2-40B4-BE49-F238E27FC236}">
                    <a16:creationId xmlns:a16="http://schemas.microsoft.com/office/drawing/2014/main" id="{2A1DD113-B5CD-42BC-9052-95542C47B08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-417" y="-1508"/>
                <a:ext cx="36" cy="1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35" name="Freeform 8">
                <a:extLst>
                  <a:ext uri="{FF2B5EF4-FFF2-40B4-BE49-F238E27FC236}">
                    <a16:creationId xmlns:a16="http://schemas.microsoft.com/office/drawing/2014/main" id="{35587B51-1F5C-4139-A3C6-C397FC72AB0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-352" y="-1478"/>
                <a:ext cx="118" cy="118"/>
              </a:xfrm>
              <a:custGeom>
                <a:avLst/>
                <a:gdLst>
                  <a:gd name="T0" fmla="*/ 123 w 137"/>
                  <a:gd name="T1" fmla="*/ 15 h 137"/>
                  <a:gd name="T2" fmla="*/ 137 w 137"/>
                  <a:gd name="T3" fmla="*/ 58 h 137"/>
                  <a:gd name="T4" fmla="*/ 137 w 137"/>
                  <a:gd name="T5" fmla="*/ 137 h 137"/>
                  <a:gd name="T6" fmla="*/ 95 w 137"/>
                  <a:gd name="T7" fmla="*/ 137 h 137"/>
                  <a:gd name="T8" fmla="*/ 95 w 137"/>
                  <a:gd name="T9" fmla="*/ 63 h 137"/>
                  <a:gd name="T10" fmla="*/ 88 w 137"/>
                  <a:gd name="T11" fmla="*/ 41 h 137"/>
                  <a:gd name="T12" fmla="*/ 69 w 137"/>
                  <a:gd name="T13" fmla="*/ 34 h 137"/>
                  <a:gd name="T14" fmla="*/ 49 w 137"/>
                  <a:gd name="T15" fmla="*/ 42 h 137"/>
                  <a:gd name="T16" fmla="*/ 41 w 137"/>
                  <a:gd name="T17" fmla="*/ 65 h 137"/>
                  <a:gd name="T18" fmla="*/ 41 w 137"/>
                  <a:gd name="T19" fmla="*/ 137 h 137"/>
                  <a:gd name="T20" fmla="*/ 0 w 137"/>
                  <a:gd name="T21" fmla="*/ 137 h 137"/>
                  <a:gd name="T22" fmla="*/ 0 w 137"/>
                  <a:gd name="T23" fmla="*/ 1 h 137"/>
                  <a:gd name="T24" fmla="*/ 41 w 137"/>
                  <a:gd name="T25" fmla="*/ 1 h 137"/>
                  <a:gd name="T26" fmla="*/ 41 w 137"/>
                  <a:gd name="T27" fmla="*/ 26 h 137"/>
                  <a:gd name="T28" fmla="*/ 59 w 137"/>
                  <a:gd name="T29" fmla="*/ 7 h 137"/>
                  <a:gd name="T30" fmla="*/ 86 w 137"/>
                  <a:gd name="T31" fmla="*/ 0 h 137"/>
                  <a:gd name="T32" fmla="*/ 123 w 137"/>
                  <a:gd name="T33" fmla="*/ 15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7" h="137">
                    <a:moveTo>
                      <a:pt x="123" y="15"/>
                    </a:moveTo>
                    <a:cubicBezTo>
                      <a:pt x="132" y="25"/>
                      <a:pt x="137" y="40"/>
                      <a:pt x="137" y="58"/>
                    </a:cubicBezTo>
                    <a:cubicBezTo>
                      <a:pt x="137" y="137"/>
                      <a:pt x="137" y="137"/>
                      <a:pt x="137" y="137"/>
                    </a:cubicBezTo>
                    <a:cubicBezTo>
                      <a:pt x="95" y="137"/>
                      <a:pt x="95" y="137"/>
                      <a:pt x="95" y="137"/>
                    </a:cubicBezTo>
                    <a:cubicBezTo>
                      <a:pt x="95" y="63"/>
                      <a:pt x="95" y="63"/>
                      <a:pt x="95" y="63"/>
                    </a:cubicBezTo>
                    <a:cubicBezTo>
                      <a:pt x="95" y="54"/>
                      <a:pt x="93" y="47"/>
                      <a:pt x="88" y="41"/>
                    </a:cubicBezTo>
                    <a:cubicBezTo>
                      <a:pt x="83" y="36"/>
                      <a:pt x="77" y="34"/>
                      <a:pt x="69" y="34"/>
                    </a:cubicBezTo>
                    <a:cubicBezTo>
                      <a:pt x="60" y="34"/>
                      <a:pt x="54" y="37"/>
                      <a:pt x="49" y="42"/>
                    </a:cubicBezTo>
                    <a:cubicBezTo>
                      <a:pt x="44" y="47"/>
                      <a:pt x="41" y="55"/>
                      <a:pt x="41" y="65"/>
                    </a:cubicBezTo>
                    <a:cubicBezTo>
                      <a:pt x="41" y="137"/>
                      <a:pt x="41" y="137"/>
                      <a:pt x="41" y="137"/>
                    </a:cubicBezTo>
                    <a:cubicBezTo>
                      <a:pt x="0" y="137"/>
                      <a:pt x="0" y="137"/>
                      <a:pt x="0" y="137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41" y="1"/>
                      <a:pt x="41" y="1"/>
                      <a:pt x="41" y="1"/>
                    </a:cubicBezTo>
                    <a:cubicBezTo>
                      <a:pt x="41" y="26"/>
                      <a:pt x="41" y="26"/>
                      <a:pt x="41" y="26"/>
                    </a:cubicBezTo>
                    <a:cubicBezTo>
                      <a:pt x="45" y="18"/>
                      <a:pt x="51" y="11"/>
                      <a:pt x="59" y="7"/>
                    </a:cubicBezTo>
                    <a:cubicBezTo>
                      <a:pt x="66" y="2"/>
                      <a:pt x="75" y="0"/>
                      <a:pt x="86" y="0"/>
                    </a:cubicBezTo>
                    <a:cubicBezTo>
                      <a:pt x="101" y="0"/>
                      <a:pt x="114" y="5"/>
                      <a:pt x="123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36" name="Freeform 9">
                <a:extLst>
                  <a:ext uri="{FF2B5EF4-FFF2-40B4-BE49-F238E27FC236}">
                    <a16:creationId xmlns:a16="http://schemas.microsoft.com/office/drawing/2014/main" id="{50337123-F250-4037-B8E7-396DAA7ACB6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-216" y="-1505"/>
                <a:ext cx="75" cy="145"/>
              </a:xfrm>
              <a:custGeom>
                <a:avLst/>
                <a:gdLst>
                  <a:gd name="T0" fmla="*/ 88 w 88"/>
                  <a:gd name="T1" fmla="*/ 133 h 169"/>
                  <a:gd name="T2" fmla="*/ 88 w 88"/>
                  <a:gd name="T3" fmla="*/ 169 h 169"/>
                  <a:gd name="T4" fmla="*/ 69 w 88"/>
                  <a:gd name="T5" fmla="*/ 169 h 169"/>
                  <a:gd name="T6" fmla="*/ 32 w 88"/>
                  <a:gd name="T7" fmla="*/ 157 h 169"/>
                  <a:gd name="T8" fmla="*/ 19 w 88"/>
                  <a:gd name="T9" fmla="*/ 118 h 169"/>
                  <a:gd name="T10" fmla="*/ 19 w 88"/>
                  <a:gd name="T11" fmla="*/ 68 h 169"/>
                  <a:gd name="T12" fmla="*/ 0 w 88"/>
                  <a:gd name="T13" fmla="*/ 68 h 169"/>
                  <a:gd name="T14" fmla="*/ 0 w 88"/>
                  <a:gd name="T15" fmla="*/ 33 h 169"/>
                  <a:gd name="T16" fmla="*/ 19 w 88"/>
                  <a:gd name="T17" fmla="*/ 33 h 169"/>
                  <a:gd name="T18" fmla="*/ 19 w 88"/>
                  <a:gd name="T19" fmla="*/ 0 h 169"/>
                  <a:gd name="T20" fmla="*/ 60 w 88"/>
                  <a:gd name="T21" fmla="*/ 0 h 169"/>
                  <a:gd name="T22" fmla="*/ 60 w 88"/>
                  <a:gd name="T23" fmla="*/ 33 h 169"/>
                  <a:gd name="T24" fmla="*/ 87 w 88"/>
                  <a:gd name="T25" fmla="*/ 33 h 169"/>
                  <a:gd name="T26" fmla="*/ 87 w 88"/>
                  <a:gd name="T27" fmla="*/ 68 h 169"/>
                  <a:gd name="T28" fmla="*/ 60 w 88"/>
                  <a:gd name="T29" fmla="*/ 68 h 169"/>
                  <a:gd name="T30" fmla="*/ 60 w 88"/>
                  <a:gd name="T31" fmla="*/ 119 h 169"/>
                  <a:gd name="T32" fmla="*/ 63 w 88"/>
                  <a:gd name="T33" fmla="*/ 130 h 169"/>
                  <a:gd name="T34" fmla="*/ 75 w 88"/>
                  <a:gd name="T35" fmla="*/ 133 h 169"/>
                  <a:gd name="T36" fmla="*/ 88 w 88"/>
                  <a:gd name="T37" fmla="*/ 133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8" h="169">
                    <a:moveTo>
                      <a:pt x="88" y="133"/>
                    </a:moveTo>
                    <a:cubicBezTo>
                      <a:pt x="88" y="169"/>
                      <a:pt x="88" y="169"/>
                      <a:pt x="88" y="169"/>
                    </a:cubicBezTo>
                    <a:cubicBezTo>
                      <a:pt x="69" y="169"/>
                      <a:pt x="69" y="169"/>
                      <a:pt x="69" y="169"/>
                    </a:cubicBezTo>
                    <a:cubicBezTo>
                      <a:pt x="53" y="169"/>
                      <a:pt x="41" y="165"/>
                      <a:pt x="32" y="157"/>
                    </a:cubicBezTo>
                    <a:cubicBezTo>
                      <a:pt x="23" y="149"/>
                      <a:pt x="19" y="136"/>
                      <a:pt x="19" y="118"/>
                    </a:cubicBezTo>
                    <a:cubicBezTo>
                      <a:pt x="19" y="68"/>
                      <a:pt x="19" y="68"/>
                      <a:pt x="19" y="68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19" y="33"/>
                      <a:pt x="19" y="33"/>
                      <a:pt x="19" y="33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60" y="0"/>
                      <a:pt x="60" y="0"/>
                      <a:pt x="60" y="0"/>
                    </a:cubicBezTo>
                    <a:cubicBezTo>
                      <a:pt x="60" y="33"/>
                      <a:pt x="60" y="33"/>
                      <a:pt x="60" y="33"/>
                    </a:cubicBezTo>
                    <a:cubicBezTo>
                      <a:pt x="87" y="33"/>
                      <a:pt x="87" y="33"/>
                      <a:pt x="87" y="33"/>
                    </a:cubicBezTo>
                    <a:cubicBezTo>
                      <a:pt x="87" y="68"/>
                      <a:pt x="87" y="68"/>
                      <a:pt x="87" y="68"/>
                    </a:cubicBezTo>
                    <a:cubicBezTo>
                      <a:pt x="60" y="68"/>
                      <a:pt x="60" y="68"/>
                      <a:pt x="60" y="68"/>
                    </a:cubicBezTo>
                    <a:cubicBezTo>
                      <a:pt x="60" y="119"/>
                      <a:pt x="60" y="119"/>
                      <a:pt x="60" y="119"/>
                    </a:cubicBezTo>
                    <a:cubicBezTo>
                      <a:pt x="60" y="124"/>
                      <a:pt x="61" y="128"/>
                      <a:pt x="63" y="130"/>
                    </a:cubicBezTo>
                    <a:cubicBezTo>
                      <a:pt x="66" y="132"/>
                      <a:pt x="69" y="133"/>
                      <a:pt x="75" y="133"/>
                    </a:cubicBezTo>
                    <a:lnTo>
                      <a:pt x="88" y="13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37" name="Freeform 10">
                <a:extLst>
                  <a:ext uri="{FF2B5EF4-FFF2-40B4-BE49-F238E27FC236}">
                    <a16:creationId xmlns:a16="http://schemas.microsoft.com/office/drawing/2014/main" id="{F0FF3958-A036-4A6A-A8D3-F708C819F606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-122" y="-1479"/>
                <a:ext cx="117" cy="120"/>
              </a:xfrm>
              <a:custGeom>
                <a:avLst/>
                <a:gdLst>
                  <a:gd name="T0" fmla="*/ 134 w 136"/>
                  <a:gd name="T1" fmla="*/ 77 h 139"/>
                  <a:gd name="T2" fmla="*/ 40 w 136"/>
                  <a:gd name="T3" fmla="*/ 77 h 139"/>
                  <a:gd name="T4" fmla="*/ 48 w 136"/>
                  <a:gd name="T5" fmla="*/ 99 h 139"/>
                  <a:gd name="T6" fmla="*/ 66 w 136"/>
                  <a:gd name="T7" fmla="*/ 106 h 139"/>
                  <a:gd name="T8" fmla="*/ 81 w 136"/>
                  <a:gd name="T9" fmla="*/ 101 h 139"/>
                  <a:gd name="T10" fmla="*/ 89 w 136"/>
                  <a:gd name="T11" fmla="*/ 89 h 139"/>
                  <a:gd name="T12" fmla="*/ 133 w 136"/>
                  <a:gd name="T13" fmla="*/ 89 h 139"/>
                  <a:gd name="T14" fmla="*/ 122 w 136"/>
                  <a:gd name="T15" fmla="*/ 115 h 139"/>
                  <a:gd name="T16" fmla="*/ 99 w 136"/>
                  <a:gd name="T17" fmla="*/ 133 h 139"/>
                  <a:gd name="T18" fmla="*/ 68 w 136"/>
                  <a:gd name="T19" fmla="*/ 139 h 139"/>
                  <a:gd name="T20" fmla="*/ 33 w 136"/>
                  <a:gd name="T21" fmla="*/ 131 h 139"/>
                  <a:gd name="T22" fmla="*/ 9 w 136"/>
                  <a:gd name="T23" fmla="*/ 107 h 139"/>
                  <a:gd name="T24" fmla="*/ 0 w 136"/>
                  <a:gd name="T25" fmla="*/ 70 h 139"/>
                  <a:gd name="T26" fmla="*/ 8 w 136"/>
                  <a:gd name="T27" fmla="*/ 33 h 139"/>
                  <a:gd name="T28" fmla="*/ 33 w 136"/>
                  <a:gd name="T29" fmla="*/ 9 h 139"/>
                  <a:gd name="T30" fmla="*/ 68 w 136"/>
                  <a:gd name="T31" fmla="*/ 0 h 139"/>
                  <a:gd name="T32" fmla="*/ 104 w 136"/>
                  <a:gd name="T33" fmla="*/ 9 h 139"/>
                  <a:gd name="T34" fmla="*/ 127 w 136"/>
                  <a:gd name="T35" fmla="*/ 32 h 139"/>
                  <a:gd name="T36" fmla="*/ 136 w 136"/>
                  <a:gd name="T37" fmla="*/ 66 h 139"/>
                  <a:gd name="T38" fmla="*/ 134 w 136"/>
                  <a:gd name="T39" fmla="*/ 77 h 139"/>
                  <a:gd name="T40" fmla="*/ 86 w 136"/>
                  <a:gd name="T41" fmla="*/ 40 h 139"/>
                  <a:gd name="T42" fmla="*/ 68 w 136"/>
                  <a:gd name="T43" fmla="*/ 33 h 139"/>
                  <a:gd name="T44" fmla="*/ 49 w 136"/>
                  <a:gd name="T45" fmla="*/ 40 h 139"/>
                  <a:gd name="T46" fmla="*/ 41 w 136"/>
                  <a:gd name="T47" fmla="*/ 60 h 139"/>
                  <a:gd name="T48" fmla="*/ 94 w 136"/>
                  <a:gd name="T49" fmla="*/ 60 h 139"/>
                  <a:gd name="T50" fmla="*/ 86 w 136"/>
                  <a:gd name="T51" fmla="*/ 4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36" h="139">
                    <a:moveTo>
                      <a:pt x="134" y="77"/>
                    </a:moveTo>
                    <a:cubicBezTo>
                      <a:pt x="40" y="77"/>
                      <a:pt x="40" y="77"/>
                      <a:pt x="40" y="77"/>
                    </a:cubicBezTo>
                    <a:cubicBezTo>
                      <a:pt x="41" y="88"/>
                      <a:pt x="43" y="95"/>
                      <a:pt x="48" y="99"/>
                    </a:cubicBezTo>
                    <a:cubicBezTo>
                      <a:pt x="53" y="104"/>
                      <a:pt x="59" y="106"/>
                      <a:pt x="66" y="106"/>
                    </a:cubicBezTo>
                    <a:cubicBezTo>
                      <a:pt x="72" y="106"/>
                      <a:pt x="77" y="104"/>
                      <a:pt x="81" y="101"/>
                    </a:cubicBezTo>
                    <a:cubicBezTo>
                      <a:pt x="85" y="98"/>
                      <a:pt x="88" y="94"/>
                      <a:pt x="89" y="89"/>
                    </a:cubicBezTo>
                    <a:cubicBezTo>
                      <a:pt x="133" y="89"/>
                      <a:pt x="133" y="89"/>
                      <a:pt x="133" y="89"/>
                    </a:cubicBezTo>
                    <a:cubicBezTo>
                      <a:pt x="132" y="99"/>
                      <a:pt x="128" y="108"/>
                      <a:pt x="122" y="115"/>
                    </a:cubicBezTo>
                    <a:cubicBezTo>
                      <a:pt x="116" y="123"/>
                      <a:pt x="108" y="129"/>
                      <a:pt x="99" y="133"/>
                    </a:cubicBezTo>
                    <a:cubicBezTo>
                      <a:pt x="90" y="137"/>
                      <a:pt x="79" y="139"/>
                      <a:pt x="68" y="139"/>
                    </a:cubicBezTo>
                    <a:cubicBezTo>
                      <a:pt x="55" y="139"/>
                      <a:pt x="43" y="136"/>
                      <a:pt x="33" y="131"/>
                    </a:cubicBezTo>
                    <a:cubicBezTo>
                      <a:pt x="22" y="125"/>
                      <a:pt x="14" y="117"/>
                      <a:pt x="9" y="107"/>
                    </a:cubicBezTo>
                    <a:cubicBezTo>
                      <a:pt x="3" y="96"/>
                      <a:pt x="0" y="84"/>
                      <a:pt x="0" y="70"/>
                    </a:cubicBezTo>
                    <a:cubicBezTo>
                      <a:pt x="0" y="56"/>
                      <a:pt x="3" y="43"/>
                      <a:pt x="8" y="33"/>
                    </a:cubicBezTo>
                    <a:cubicBezTo>
                      <a:pt x="14" y="22"/>
                      <a:pt x="22" y="14"/>
                      <a:pt x="33" y="9"/>
                    </a:cubicBezTo>
                    <a:cubicBezTo>
                      <a:pt x="43" y="3"/>
                      <a:pt x="55" y="0"/>
                      <a:pt x="68" y="0"/>
                    </a:cubicBezTo>
                    <a:cubicBezTo>
                      <a:pt x="81" y="0"/>
                      <a:pt x="93" y="3"/>
                      <a:pt x="104" y="9"/>
                    </a:cubicBezTo>
                    <a:cubicBezTo>
                      <a:pt x="114" y="14"/>
                      <a:pt x="122" y="22"/>
                      <a:pt x="127" y="32"/>
                    </a:cubicBezTo>
                    <a:cubicBezTo>
                      <a:pt x="133" y="42"/>
                      <a:pt x="136" y="53"/>
                      <a:pt x="136" y="66"/>
                    </a:cubicBezTo>
                    <a:cubicBezTo>
                      <a:pt x="136" y="70"/>
                      <a:pt x="135" y="73"/>
                      <a:pt x="134" y="77"/>
                    </a:cubicBezTo>
                    <a:close/>
                    <a:moveTo>
                      <a:pt x="86" y="40"/>
                    </a:moveTo>
                    <a:cubicBezTo>
                      <a:pt x="81" y="35"/>
                      <a:pt x="75" y="33"/>
                      <a:pt x="68" y="33"/>
                    </a:cubicBezTo>
                    <a:cubicBezTo>
                      <a:pt x="60" y="33"/>
                      <a:pt x="54" y="35"/>
                      <a:pt x="49" y="40"/>
                    </a:cubicBezTo>
                    <a:cubicBezTo>
                      <a:pt x="44" y="44"/>
                      <a:pt x="41" y="51"/>
                      <a:pt x="41" y="60"/>
                    </a:cubicBezTo>
                    <a:cubicBezTo>
                      <a:pt x="94" y="60"/>
                      <a:pt x="94" y="60"/>
                      <a:pt x="94" y="60"/>
                    </a:cubicBezTo>
                    <a:cubicBezTo>
                      <a:pt x="94" y="51"/>
                      <a:pt x="91" y="44"/>
                      <a:pt x="86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38" name="Freeform 11">
                <a:extLst>
                  <a:ext uri="{FF2B5EF4-FFF2-40B4-BE49-F238E27FC236}">
                    <a16:creationId xmlns:a16="http://schemas.microsoft.com/office/drawing/2014/main" id="{7560571E-E124-4CA1-90D9-6A70663A737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7" y="-1478"/>
                <a:ext cx="76" cy="118"/>
              </a:xfrm>
              <a:custGeom>
                <a:avLst/>
                <a:gdLst>
                  <a:gd name="T0" fmla="*/ 62 w 88"/>
                  <a:gd name="T1" fmla="*/ 7 h 137"/>
                  <a:gd name="T2" fmla="*/ 88 w 88"/>
                  <a:gd name="T3" fmla="*/ 0 h 137"/>
                  <a:gd name="T4" fmla="*/ 88 w 88"/>
                  <a:gd name="T5" fmla="*/ 44 h 137"/>
                  <a:gd name="T6" fmla="*/ 76 w 88"/>
                  <a:gd name="T7" fmla="*/ 44 h 137"/>
                  <a:gd name="T8" fmla="*/ 51 w 88"/>
                  <a:gd name="T9" fmla="*/ 51 h 137"/>
                  <a:gd name="T10" fmla="*/ 42 w 88"/>
                  <a:gd name="T11" fmla="*/ 75 h 137"/>
                  <a:gd name="T12" fmla="*/ 42 w 88"/>
                  <a:gd name="T13" fmla="*/ 137 h 137"/>
                  <a:gd name="T14" fmla="*/ 0 w 88"/>
                  <a:gd name="T15" fmla="*/ 137 h 137"/>
                  <a:gd name="T16" fmla="*/ 0 w 88"/>
                  <a:gd name="T17" fmla="*/ 1 h 137"/>
                  <a:gd name="T18" fmla="*/ 42 w 88"/>
                  <a:gd name="T19" fmla="*/ 1 h 137"/>
                  <a:gd name="T20" fmla="*/ 42 w 88"/>
                  <a:gd name="T21" fmla="*/ 27 h 137"/>
                  <a:gd name="T22" fmla="*/ 62 w 88"/>
                  <a:gd name="T23" fmla="*/ 7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8" h="137">
                    <a:moveTo>
                      <a:pt x="62" y="7"/>
                    </a:moveTo>
                    <a:cubicBezTo>
                      <a:pt x="70" y="2"/>
                      <a:pt x="79" y="0"/>
                      <a:pt x="88" y="0"/>
                    </a:cubicBezTo>
                    <a:cubicBezTo>
                      <a:pt x="88" y="44"/>
                      <a:pt x="88" y="44"/>
                      <a:pt x="88" y="44"/>
                    </a:cubicBezTo>
                    <a:cubicBezTo>
                      <a:pt x="76" y="44"/>
                      <a:pt x="76" y="44"/>
                      <a:pt x="76" y="44"/>
                    </a:cubicBezTo>
                    <a:cubicBezTo>
                      <a:pt x="65" y="44"/>
                      <a:pt x="57" y="46"/>
                      <a:pt x="51" y="51"/>
                    </a:cubicBezTo>
                    <a:cubicBezTo>
                      <a:pt x="45" y="56"/>
                      <a:pt x="42" y="64"/>
                      <a:pt x="42" y="75"/>
                    </a:cubicBezTo>
                    <a:cubicBezTo>
                      <a:pt x="42" y="137"/>
                      <a:pt x="42" y="137"/>
                      <a:pt x="42" y="137"/>
                    </a:cubicBezTo>
                    <a:cubicBezTo>
                      <a:pt x="0" y="137"/>
                      <a:pt x="0" y="137"/>
                      <a:pt x="0" y="137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42" y="1"/>
                      <a:pt x="42" y="1"/>
                      <a:pt x="42" y="1"/>
                    </a:cubicBezTo>
                    <a:cubicBezTo>
                      <a:pt x="42" y="27"/>
                      <a:pt x="42" y="27"/>
                      <a:pt x="42" y="27"/>
                    </a:cubicBezTo>
                    <a:cubicBezTo>
                      <a:pt x="47" y="18"/>
                      <a:pt x="53" y="12"/>
                      <a:pt x="62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39" name="Freeform 12">
                <a:extLst>
                  <a:ext uri="{FF2B5EF4-FFF2-40B4-BE49-F238E27FC236}">
                    <a16:creationId xmlns:a16="http://schemas.microsoft.com/office/drawing/2014/main" id="{80708FA2-C5A9-40CA-A6B7-0CBFA32BF52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12" y="-1478"/>
                <a:ext cx="117" cy="118"/>
              </a:xfrm>
              <a:custGeom>
                <a:avLst/>
                <a:gdLst>
                  <a:gd name="T0" fmla="*/ 123 w 136"/>
                  <a:gd name="T1" fmla="*/ 15 h 137"/>
                  <a:gd name="T2" fmla="*/ 136 w 136"/>
                  <a:gd name="T3" fmla="*/ 58 h 137"/>
                  <a:gd name="T4" fmla="*/ 136 w 136"/>
                  <a:gd name="T5" fmla="*/ 137 h 137"/>
                  <a:gd name="T6" fmla="*/ 95 w 136"/>
                  <a:gd name="T7" fmla="*/ 137 h 137"/>
                  <a:gd name="T8" fmla="*/ 95 w 136"/>
                  <a:gd name="T9" fmla="*/ 63 h 137"/>
                  <a:gd name="T10" fmla="*/ 88 w 136"/>
                  <a:gd name="T11" fmla="*/ 41 h 137"/>
                  <a:gd name="T12" fmla="*/ 69 w 136"/>
                  <a:gd name="T13" fmla="*/ 34 h 137"/>
                  <a:gd name="T14" fmla="*/ 49 w 136"/>
                  <a:gd name="T15" fmla="*/ 42 h 137"/>
                  <a:gd name="T16" fmla="*/ 41 w 136"/>
                  <a:gd name="T17" fmla="*/ 65 h 137"/>
                  <a:gd name="T18" fmla="*/ 41 w 136"/>
                  <a:gd name="T19" fmla="*/ 137 h 137"/>
                  <a:gd name="T20" fmla="*/ 0 w 136"/>
                  <a:gd name="T21" fmla="*/ 137 h 137"/>
                  <a:gd name="T22" fmla="*/ 0 w 136"/>
                  <a:gd name="T23" fmla="*/ 1 h 137"/>
                  <a:gd name="T24" fmla="*/ 41 w 136"/>
                  <a:gd name="T25" fmla="*/ 1 h 137"/>
                  <a:gd name="T26" fmla="*/ 41 w 136"/>
                  <a:gd name="T27" fmla="*/ 26 h 137"/>
                  <a:gd name="T28" fmla="*/ 58 w 136"/>
                  <a:gd name="T29" fmla="*/ 7 h 137"/>
                  <a:gd name="T30" fmla="*/ 86 w 136"/>
                  <a:gd name="T31" fmla="*/ 0 h 137"/>
                  <a:gd name="T32" fmla="*/ 123 w 136"/>
                  <a:gd name="T33" fmla="*/ 15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6" h="137">
                    <a:moveTo>
                      <a:pt x="123" y="15"/>
                    </a:moveTo>
                    <a:cubicBezTo>
                      <a:pt x="132" y="25"/>
                      <a:pt x="136" y="40"/>
                      <a:pt x="136" y="58"/>
                    </a:cubicBezTo>
                    <a:cubicBezTo>
                      <a:pt x="136" y="137"/>
                      <a:pt x="136" y="137"/>
                      <a:pt x="136" y="137"/>
                    </a:cubicBezTo>
                    <a:cubicBezTo>
                      <a:pt x="95" y="137"/>
                      <a:pt x="95" y="137"/>
                      <a:pt x="95" y="137"/>
                    </a:cubicBezTo>
                    <a:cubicBezTo>
                      <a:pt x="95" y="63"/>
                      <a:pt x="95" y="63"/>
                      <a:pt x="95" y="63"/>
                    </a:cubicBezTo>
                    <a:cubicBezTo>
                      <a:pt x="95" y="54"/>
                      <a:pt x="92" y="47"/>
                      <a:pt x="88" y="41"/>
                    </a:cubicBezTo>
                    <a:cubicBezTo>
                      <a:pt x="83" y="36"/>
                      <a:pt x="76" y="34"/>
                      <a:pt x="69" y="34"/>
                    </a:cubicBezTo>
                    <a:cubicBezTo>
                      <a:pt x="60" y="34"/>
                      <a:pt x="53" y="37"/>
                      <a:pt x="49" y="42"/>
                    </a:cubicBezTo>
                    <a:cubicBezTo>
                      <a:pt x="44" y="47"/>
                      <a:pt x="41" y="55"/>
                      <a:pt x="41" y="65"/>
                    </a:cubicBezTo>
                    <a:cubicBezTo>
                      <a:pt x="41" y="137"/>
                      <a:pt x="41" y="137"/>
                      <a:pt x="41" y="137"/>
                    </a:cubicBezTo>
                    <a:cubicBezTo>
                      <a:pt x="0" y="137"/>
                      <a:pt x="0" y="137"/>
                      <a:pt x="0" y="137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41" y="1"/>
                      <a:pt x="41" y="1"/>
                      <a:pt x="41" y="1"/>
                    </a:cubicBezTo>
                    <a:cubicBezTo>
                      <a:pt x="41" y="26"/>
                      <a:pt x="41" y="26"/>
                      <a:pt x="41" y="26"/>
                    </a:cubicBezTo>
                    <a:cubicBezTo>
                      <a:pt x="45" y="18"/>
                      <a:pt x="51" y="11"/>
                      <a:pt x="58" y="7"/>
                    </a:cubicBezTo>
                    <a:cubicBezTo>
                      <a:pt x="66" y="2"/>
                      <a:pt x="75" y="0"/>
                      <a:pt x="86" y="0"/>
                    </a:cubicBezTo>
                    <a:cubicBezTo>
                      <a:pt x="101" y="0"/>
                      <a:pt x="113" y="5"/>
                      <a:pt x="123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40" name="Freeform 13">
                <a:extLst>
                  <a:ext uri="{FF2B5EF4-FFF2-40B4-BE49-F238E27FC236}">
                    <a16:creationId xmlns:a16="http://schemas.microsoft.com/office/drawing/2014/main" id="{20ECF64A-10CA-4F49-A07B-333C8380D0C2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52" y="-1479"/>
                <a:ext cx="116" cy="120"/>
              </a:xfrm>
              <a:custGeom>
                <a:avLst/>
                <a:gdLst>
                  <a:gd name="T0" fmla="*/ 134 w 135"/>
                  <a:gd name="T1" fmla="*/ 77 h 139"/>
                  <a:gd name="T2" fmla="*/ 40 w 135"/>
                  <a:gd name="T3" fmla="*/ 77 h 139"/>
                  <a:gd name="T4" fmla="*/ 48 w 135"/>
                  <a:gd name="T5" fmla="*/ 99 h 139"/>
                  <a:gd name="T6" fmla="*/ 66 w 135"/>
                  <a:gd name="T7" fmla="*/ 106 h 139"/>
                  <a:gd name="T8" fmla="*/ 81 w 135"/>
                  <a:gd name="T9" fmla="*/ 101 h 139"/>
                  <a:gd name="T10" fmla="*/ 89 w 135"/>
                  <a:gd name="T11" fmla="*/ 89 h 139"/>
                  <a:gd name="T12" fmla="*/ 133 w 135"/>
                  <a:gd name="T13" fmla="*/ 89 h 139"/>
                  <a:gd name="T14" fmla="*/ 121 w 135"/>
                  <a:gd name="T15" fmla="*/ 115 h 139"/>
                  <a:gd name="T16" fmla="*/ 99 w 135"/>
                  <a:gd name="T17" fmla="*/ 133 h 139"/>
                  <a:gd name="T18" fmla="*/ 68 w 135"/>
                  <a:gd name="T19" fmla="*/ 139 h 139"/>
                  <a:gd name="T20" fmla="*/ 32 w 135"/>
                  <a:gd name="T21" fmla="*/ 131 h 139"/>
                  <a:gd name="T22" fmla="*/ 8 w 135"/>
                  <a:gd name="T23" fmla="*/ 107 h 139"/>
                  <a:gd name="T24" fmla="*/ 0 w 135"/>
                  <a:gd name="T25" fmla="*/ 70 h 139"/>
                  <a:gd name="T26" fmla="*/ 8 w 135"/>
                  <a:gd name="T27" fmla="*/ 33 h 139"/>
                  <a:gd name="T28" fmla="*/ 32 w 135"/>
                  <a:gd name="T29" fmla="*/ 9 h 139"/>
                  <a:gd name="T30" fmla="*/ 68 w 135"/>
                  <a:gd name="T31" fmla="*/ 0 h 139"/>
                  <a:gd name="T32" fmla="*/ 103 w 135"/>
                  <a:gd name="T33" fmla="*/ 9 h 139"/>
                  <a:gd name="T34" fmla="*/ 127 w 135"/>
                  <a:gd name="T35" fmla="*/ 32 h 139"/>
                  <a:gd name="T36" fmla="*/ 135 w 135"/>
                  <a:gd name="T37" fmla="*/ 66 h 139"/>
                  <a:gd name="T38" fmla="*/ 134 w 135"/>
                  <a:gd name="T39" fmla="*/ 77 h 139"/>
                  <a:gd name="T40" fmla="*/ 86 w 135"/>
                  <a:gd name="T41" fmla="*/ 40 h 139"/>
                  <a:gd name="T42" fmla="*/ 68 w 135"/>
                  <a:gd name="T43" fmla="*/ 33 h 139"/>
                  <a:gd name="T44" fmla="*/ 49 w 135"/>
                  <a:gd name="T45" fmla="*/ 40 h 139"/>
                  <a:gd name="T46" fmla="*/ 40 w 135"/>
                  <a:gd name="T47" fmla="*/ 60 h 139"/>
                  <a:gd name="T48" fmla="*/ 93 w 135"/>
                  <a:gd name="T49" fmla="*/ 60 h 139"/>
                  <a:gd name="T50" fmla="*/ 86 w 135"/>
                  <a:gd name="T51" fmla="*/ 4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35" h="139">
                    <a:moveTo>
                      <a:pt x="134" y="77"/>
                    </a:moveTo>
                    <a:cubicBezTo>
                      <a:pt x="40" y="77"/>
                      <a:pt x="40" y="77"/>
                      <a:pt x="40" y="77"/>
                    </a:cubicBezTo>
                    <a:cubicBezTo>
                      <a:pt x="41" y="88"/>
                      <a:pt x="43" y="95"/>
                      <a:pt x="48" y="99"/>
                    </a:cubicBezTo>
                    <a:cubicBezTo>
                      <a:pt x="53" y="104"/>
                      <a:pt x="59" y="106"/>
                      <a:pt x="66" y="106"/>
                    </a:cubicBezTo>
                    <a:cubicBezTo>
                      <a:pt x="72" y="106"/>
                      <a:pt x="77" y="104"/>
                      <a:pt x="81" y="101"/>
                    </a:cubicBezTo>
                    <a:cubicBezTo>
                      <a:pt x="85" y="98"/>
                      <a:pt x="88" y="94"/>
                      <a:pt x="89" y="89"/>
                    </a:cubicBezTo>
                    <a:cubicBezTo>
                      <a:pt x="133" y="89"/>
                      <a:pt x="133" y="89"/>
                      <a:pt x="133" y="89"/>
                    </a:cubicBezTo>
                    <a:cubicBezTo>
                      <a:pt x="131" y="99"/>
                      <a:pt x="127" y="108"/>
                      <a:pt x="121" y="115"/>
                    </a:cubicBezTo>
                    <a:cubicBezTo>
                      <a:pt x="116" y="123"/>
                      <a:pt x="108" y="129"/>
                      <a:pt x="99" y="133"/>
                    </a:cubicBezTo>
                    <a:cubicBezTo>
                      <a:pt x="89" y="137"/>
                      <a:pt x="79" y="139"/>
                      <a:pt x="68" y="139"/>
                    </a:cubicBezTo>
                    <a:cubicBezTo>
                      <a:pt x="55" y="139"/>
                      <a:pt x="43" y="136"/>
                      <a:pt x="32" y="131"/>
                    </a:cubicBezTo>
                    <a:cubicBezTo>
                      <a:pt x="22" y="125"/>
                      <a:pt x="14" y="117"/>
                      <a:pt x="8" y="107"/>
                    </a:cubicBezTo>
                    <a:cubicBezTo>
                      <a:pt x="2" y="96"/>
                      <a:pt x="0" y="84"/>
                      <a:pt x="0" y="70"/>
                    </a:cubicBezTo>
                    <a:cubicBezTo>
                      <a:pt x="0" y="56"/>
                      <a:pt x="2" y="43"/>
                      <a:pt x="8" y="33"/>
                    </a:cubicBezTo>
                    <a:cubicBezTo>
                      <a:pt x="14" y="22"/>
                      <a:pt x="22" y="14"/>
                      <a:pt x="32" y="9"/>
                    </a:cubicBezTo>
                    <a:cubicBezTo>
                      <a:pt x="43" y="3"/>
                      <a:pt x="55" y="0"/>
                      <a:pt x="68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3" y="14"/>
                      <a:pt x="121" y="22"/>
                      <a:pt x="127" y="32"/>
                    </a:cubicBezTo>
                    <a:cubicBezTo>
                      <a:pt x="133" y="42"/>
                      <a:pt x="135" y="53"/>
                      <a:pt x="135" y="66"/>
                    </a:cubicBezTo>
                    <a:cubicBezTo>
                      <a:pt x="135" y="70"/>
                      <a:pt x="135" y="73"/>
                      <a:pt x="134" y="77"/>
                    </a:cubicBezTo>
                    <a:close/>
                    <a:moveTo>
                      <a:pt x="86" y="40"/>
                    </a:moveTo>
                    <a:cubicBezTo>
                      <a:pt x="81" y="35"/>
                      <a:pt x="75" y="33"/>
                      <a:pt x="68" y="33"/>
                    </a:cubicBezTo>
                    <a:cubicBezTo>
                      <a:pt x="60" y="33"/>
                      <a:pt x="54" y="35"/>
                      <a:pt x="49" y="40"/>
                    </a:cubicBezTo>
                    <a:cubicBezTo>
                      <a:pt x="44" y="44"/>
                      <a:pt x="41" y="51"/>
                      <a:pt x="40" y="60"/>
                    </a:cubicBezTo>
                    <a:cubicBezTo>
                      <a:pt x="93" y="60"/>
                      <a:pt x="93" y="60"/>
                      <a:pt x="93" y="60"/>
                    </a:cubicBezTo>
                    <a:cubicBezTo>
                      <a:pt x="93" y="51"/>
                      <a:pt x="91" y="44"/>
                      <a:pt x="86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41" name="Freeform 14">
                <a:extLst>
                  <a:ext uri="{FF2B5EF4-FFF2-40B4-BE49-F238E27FC236}">
                    <a16:creationId xmlns:a16="http://schemas.microsoft.com/office/drawing/2014/main" id="{C4EEE11E-60D3-471E-A664-5FEBD546F59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82" y="-1505"/>
                <a:ext cx="75" cy="145"/>
              </a:xfrm>
              <a:custGeom>
                <a:avLst/>
                <a:gdLst>
                  <a:gd name="T0" fmla="*/ 88 w 88"/>
                  <a:gd name="T1" fmla="*/ 133 h 169"/>
                  <a:gd name="T2" fmla="*/ 88 w 88"/>
                  <a:gd name="T3" fmla="*/ 169 h 169"/>
                  <a:gd name="T4" fmla="*/ 69 w 88"/>
                  <a:gd name="T5" fmla="*/ 169 h 169"/>
                  <a:gd name="T6" fmla="*/ 32 w 88"/>
                  <a:gd name="T7" fmla="*/ 157 h 169"/>
                  <a:gd name="T8" fmla="*/ 19 w 88"/>
                  <a:gd name="T9" fmla="*/ 118 h 169"/>
                  <a:gd name="T10" fmla="*/ 19 w 88"/>
                  <a:gd name="T11" fmla="*/ 68 h 169"/>
                  <a:gd name="T12" fmla="*/ 0 w 88"/>
                  <a:gd name="T13" fmla="*/ 68 h 169"/>
                  <a:gd name="T14" fmla="*/ 0 w 88"/>
                  <a:gd name="T15" fmla="*/ 33 h 169"/>
                  <a:gd name="T16" fmla="*/ 19 w 88"/>
                  <a:gd name="T17" fmla="*/ 33 h 169"/>
                  <a:gd name="T18" fmla="*/ 19 w 88"/>
                  <a:gd name="T19" fmla="*/ 0 h 169"/>
                  <a:gd name="T20" fmla="*/ 60 w 88"/>
                  <a:gd name="T21" fmla="*/ 0 h 169"/>
                  <a:gd name="T22" fmla="*/ 60 w 88"/>
                  <a:gd name="T23" fmla="*/ 33 h 169"/>
                  <a:gd name="T24" fmla="*/ 87 w 88"/>
                  <a:gd name="T25" fmla="*/ 33 h 169"/>
                  <a:gd name="T26" fmla="*/ 87 w 88"/>
                  <a:gd name="T27" fmla="*/ 68 h 169"/>
                  <a:gd name="T28" fmla="*/ 60 w 88"/>
                  <a:gd name="T29" fmla="*/ 68 h 169"/>
                  <a:gd name="T30" fmla="*/ 60 w 88"/>
                  <a:gd name="T31" fmla="*/ 119 h 169"/>
                  <a:gd name="T32" fmla="*/ 63 w 88"/>
                  <a:gd name="T33" fmla="*/ 130 h 169"/>
                  <a:gd name="T34" fmla="*/ 74 w 88"/>
                  <a:gd name="T35" fmla="*/ 133 h 169"/>
                  <a:gd name="T36" fmla="*/ 88 w 88"/>
                  <a:gd name="T37" fmla="*/ 133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8" h="169">
                    <a:moveTo>
                      <a:pt x="88" y="133"/>
                    </a:moveTo>
                    <a:cubicBezTo>
                      <a:pt x="88" y="169"/>
                      <a:pt x="88" y="169"/>
                      <a:pt x="88" y="169"/>
                    </a:cubicBezTo>
                    <a:cubicBezTo>
                      <a:pt x="69" y="169"/>
                      <a:pt x="69" y="169"/>
                      <a:pt x="69" y="169"/>
                    </a:cubicBezTo>
                    <a:cubicBezTo>
                      <a:pt x="53" y="169"/>
                      <a:pt x="41" y="165"/>
                      <a:pt x="32" y="157"/>
                    </a:cubicBezTo>
                    <a:cubicBezTo>
                      <a:pt x="23" y="149"/>
                      <a:pt x="19" y="136"/>
                      <a:pt x="19" y="118"/>
                    </a:cubicBezTo>
                    <a:cubicBezTo>
                      <a:pt x="19" y="68"/>
                      <a:pt x="19" y="68"/>
                      <a:pt x="19" y="68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19" y="33"/>
                      <a:pt x="19" y="33"/>
                      <a:pt x="19" y="33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60" y="0"/>
                      <a:pt x="60" y="0"/>
                      <a:pt x="60" y="0"/>
                    </a:cubicBezTo>
                    <a:cubicBezTo>
                      <a:pt x="60" y="33"/>
                      <a:pt x="60" y="33"/>
                      <a:pt x="60" y="33"/>
                    </a:cubicBezTo>
                    <a:cubicBezTo>
                      <a:pt x="87" y="33"/>
                      <a:pt x="87" y="33"/>
                      <a:pt x="87" y="33"/>
                    </a:cubicBezTo>
                    <a:cubicBezTo>
                      <a:pt x="87" y="68"/>
                      <a:pt x="87" y="68"/>
                      <a:pt x="87" y="68"/>
                    </a:cubicBezTo>
                    <a:cubicBezTo>
                      <a:pt x="60" y="68"/>
                      <a:pt x="60" y="68"/>
                      <a:pt x="60" y="68"/>
                    </a:cubicBezTo>
                    <a:cubicBezTo>
                      <a:pt x="60" y="119"/>
                      <a:pt x="60" y="119"/>
                      <a:pt x="60" y="119"/>
                    </a:cubicBezTo>
                    <a:cubicBezTo>
                      <a:pt x="60" y="124"/>
                      <a:pt x="61" y="128"/>
                      <a:pt x="63" y="130"/>
                    </a:cubicBezTo>
                    <a:cubicBezTo>
                      <a:pt x="66" y="132"/>
                      <a:pt x="69" y="133"/>
                      <a:pt x="74" y="133"/>
                    </a:cubicBezTo>
                    <a:lnTo>
                      <a:pt x="88" y="13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42" name="Freeform 15">
                <a:extLst>
                  <a:ext uri="{FF2B5EF4-FFF2-40B4-BE49-F238E27FC236}">
                    <a16:creationId xmlns:a16="http://schemas.microsoft.com/office/drawing/2014/main" id="{23AF2F96-B293-45B7-88E4-0A4E45B1184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-417" y="-1220"/>
                <a:ext cx="197" cy="118"/>
              </a:xfrm>
              <a:custGeom>
                <a:avLst/>
                <a:gdLst>
                  <a:gd name="T0" fmla="*/ 215 w 229"/>
                  <a:gd name="T1" fmla="*/ 16 h 137"/>
                  <a:gd name="T2" fmla="*/ 229 w 229"/>
                  <a:gd name="T3" fmla="*/ 59 h 137"/>
                  <a:gd name="T4" fmla="*/ 229 w 229"/>
                  <a:gd name="T5" fmla="*/ 137 h 137"/>
                  <a:gd name="T6" fmla="*/ 188 w 229"/>
                  <a:gd name="T7" fmla="*/ 137 h 137"/>
                  <a:gd name="T8" fmla="*/ 188 w 229"/>
                  <a:gd name="T9" fmla="*/ 63 h 137"/>
                  <a:gd name="T10" fmla="*/ 181 w 229"/>
                  <a:gd name="T11" fmla="*/ 43 h 137"/>
                  <a:gd name="T12" fmla="*/ 162 w 229"/>
                  <a:gd name="T13" fmla="*/ 36 h 137"/>
                  <a:gd name="T14" fmla="*/ 142 w 229"/>
                  <a:gd name="T15" fmla="*/ 44 h 137"/>
                  <a:gd name="T16" fmla="*/ 135 w 229"/>
                  <a:gd name="T17" fmla="*/ 65 h 137"/>
                  <a:gd name="T18" fmla="*/ 135 w 229"/>
                  <a:gd name="T19" fmla="*/ 137 h 137"/>
                  <a:gd name="T20" fmla="*/ 94 w 229"/>
                  <a:gd name="T21" fmla="*/ 137 h 137"/>
                  <a:gd name="T22" fmla="*/ 94 w 229"/>
                  <a:gd name="T23" fmla="*/ 63 h 137"/>
                  <a:gd name="T24" fmla="*/ 87 w 229"/>
                  <a:gd name="T25" fmla="*/ 43 h 137"/>
                  <a:gd name="T26" fmla="*/ 68 w 229"/>
                  <a:gd name="T27" fmla="*/ 36 h 137"/>
                  <a:gd name="T28" fmla="*/ 49 w 229"/>
                  <a:gd name="T29" fmla="*/ 44 h 137"/>
                  <a:gd name="T30" fmla="*/ 41 w 229"/>
                  <a:gd name="T31" fmla="*/ 65 h 137"/>
                  <a:gd name="T32" fmla="*/ 41 w 229"/>
                  <a:gd name="T33" fmla="*/ 137 h 137"/>
                  <a:gd name="T34" fmla="*/ 0 w 229"/>
                  <a:gd name="T35" fmla="*/ 137 h 137"/>
                  <a:gd name="T36" fmla="*/ 0 w 229"/>
                  <a:gd name="T37" fmla="*/ 2 h 137"/>
                  <a:gd name="T38" fmla="*/ 41 w 229"/>
                  <a:gd name="T39" fmla="*/ 2 h 137"/>
                  <a:gd name="T40" fmla="*/ 41 w 229"/>
                  <a:gd name="T41" fmla="*/ 25 h 137"/>
                  <a:gd name="T42" fmla="*/ 58 w 229"/>
                  <a:gd name="T43" fmla="*/ 7 h 137"/>
                  <a:gd name="T44" fmla="*/ 84 w 229"/>
                  <a:gd name="T45" fmla="*/ 0 h 137"/>
                  <a:gd name="T46" fmla="*/ 111 w 229"/>
                  <a:gd name="T47" fmla="*/ 7 h 137"/>
                  <a:gd name="T48" fmla="*/ 129 w 229"/>
                  <a:gd name="T49" fmla="*/ 28 h 137"/>
                  <a:gd name="T50" fmla="*/ 148 w 229"/>
                  <a:gd name="T51" fmla="*/ 8 h 137"/>
                  <a:gd name="T52" fmla="*/ 175 w 229"/>
                  <a:gd name="T53" fmla="*/ 0 h 137"/>
                  <a:gd name="T54" fmla="*/ 215 w 229"/>
                  <a:gd name="T55" fmla="*/ 16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29" h="137">
                    <a:moveTo>
                      <a:pt x="215" y="16"/>
                    </a:moveTo>
                    <a:cubicBezTo>
                      <a:pt x="224" y="26"/>
                      <a:pt x="229" y="40"/>
                      <a:pt x="229" y="59"/>
                    </a:cubicBezTo>
                    <a:cubicBezTo>
                      <a:pt x="229" y="137"/>
                      <a:pt x="229" y="137"/>
                      <a:pt x="229" y="137"/>
                    </a:cubicBezTo>
                    <a:cubicBezTo>
                      <a:pt x="188" y="137"/>
                      <a:pt x="188" y="137"/>
                      <a:pt x="188" y="137"/>
                    </a:cubicBezTo>
                    <a:cubicBezTo>
                      <a:pt x="188" y="63"/>
                      <a:pt x="188" y="63"/>
                      <a:pt x="188" y="63"/>
                    </a:cubicBezTo>
                    <a:cubicBezTo>
                      <a:pt x="188" y="55"/>
                      <a:pt x="185" y="48"/>
                      <a:pt x="181" y="43"/>
                    </a:cubicBezTo>
                    <a:cubicBezTo>
                      <a:pt x="176" y="39"/>
                      <a:pt x="170" y="36"/>
                      <a:pt x="162" y="36"/>
                    </a:cubicBezTo>
                    <a:cubicBezTo>
                      <a:pt x="154" y="36"/>
                      <a:pt x="147" y="39"/>
                      <a:pt x="142" y="44"/>
                    </a:cubicBezTo>
                    <a:cubicBezTo>
                      <a:pt x="138" y="49"/>
                      <a:pt x="135" y="56"/>
                      <a:pt x="135" y="65"/>
                    </a:cubicBezTo>
                    <a:cubicBezTo>
                      <a:pt x="135" y="137"/>
                      <a:pt x="135" y="137"/>
                      <a:pt x="135" y="137"/>
                    </a:cubicBezTo>
                    <a:cubicBezTo>
                      <a:pt x="94" y="137"/>
                      <a:pt x="94" y="137"/>
                      <a:pt x="94" y="137"/>
                    </a:cubicBezTo>
                    <a:cubicBezTo>
                      <a:pt x="94" y="63"/>
                      <a:pt x="94" y="63"/>
                      <a:pt x="94" y="63"/>
                    </a:cubicBezTo>
                    <a:cubicBezTo>
                      <a:pt x="94" y="55"/>
                      <a:pt x="92" y="48"/>
                      <a:pt x="87" y="43"/>
                    </a:cubicBezTo>
                    <a:cubicBezTo>
                      <a:pt x="82" y="39"/>
                      <a:pt x="76" y="36"/>
                      <a:pt x="68" y="36"/>
                    </a:cubicBezTo>
                    <a:cubicBezTo>
                      <a:pt x="60" y="36"/>
                      <a:pt x="53" y="39"/>
                      <a:pt x="49" y="44"/>
                    </a:cubicBezTo>
                    <a:cubicBezTo>
                      <a:pt x="44" y="49"/>
                      <a:pt x="41" y="56"/>
                      <a:pt x="41" y="65"/>
                    </a:cubicBezTo>
                    <a:cubicBezTo>
                      <a:pt x="41" y="137"/>
                      <a:pt x="41" y="137"/>
                      <a:pt x="41" y="137"/>
                    </a:cubicBezTo>
                    <a:cubicBezTo>
                      <a:pt x="0" y="137"/>
                      <a:pt x="0" y="137"/>
                      <a:pt x="0" y="13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41" y="2"/>
                      <a:pt x="41" y="2"/>
                      <a:pt x="41" y="2"/>
                    </a:cubicBezTo>
                    <a:cubicBezTo>
                      <a:pt x="41" y="25"/>
                      <a:pt x="41" y="25"/>
                      <a:pt x="41" y="25"/>
                    </a:cubicBezTo>
                    <a:cubicBezTo>
                      <a:pt x="45" y="17"/>
                      <a:pt x="50" y="11"/>
                      <a:pt x="58" y="7"/>
                    </a:cubicBezTo>
                    <a:cubicBezTo>
                      <a:pt x="65" y="2"/>
                      <a:pt x="74" y="0"/>
                      <a:pt x="84" y="0"/>
                    </a:cubicBezTo>
                    <a:cubicBezTo>
                      <a:pt x="94" y="0"/>
                      <a:pt x="103" y="3"/>
                      <a:pt x="111" y="7"/>
                    </a:cubicBezTo>
                    <a:cubicBezTo>
                      <a:pt x="119" y="12"/>
                      <a:pt x="125" y="19"/>
                      <a:pt x="129" y="28"/>
                    </a:cubicBezTo>
                    <a:cubicBezTo>
                      <a:pt x="134" y="20"/>
                      <a:pt x="140" y="13"/>
                      <a:pt x="148" y="8"/>
                    </a:cubicBezTo>
                    <a:cubicBezTo>
                      <a:pt x="156" y="3"/>
                      <a:pt x="166" y="0"/>
                      <a:pt x="175" y="0"/>
                    </a:cubicBezTo>
                    <a:cubicBezTo>
                      <a:pt x="192" y="0"/>
                      <a:pt x="205" y="5"/>
                      <a:pt x="215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43" name="Freeform 16">
                <a:extLst>
                  <a:ext uri="{FF2B5EF4-FFF2-40B4-BE49-F238E27FC236}">
                    <a16:creationId xmlns:a16="http://schemas.microsoft.com/office/drawing/2014/main" id="{AE58EC22-E489-4A76-9972-DD073CF3D837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-197" y="-1220"/>
                <a:ext cx="123" cy="120"/>
              </a:xfrm>
              <a:custGeom>
                <a:avLst/>
                <a:gdLst>
                  <a:gd name="T0" fmla="*/ 85 w 143"/>
                  <a:gd name="T1" fmla="*/ 7 h 139"/>
                  <a:gd name="T2" fmla="*/ 101 w 143"/>
                  <a:gd name="T3" fmla="*/ 26 h 139"/>
                  <a:gd name="T4" fmla="*/ 101 w 143"/>
                  <a:gd name="T5" fmla="*/ 2 h 139"/>
                  <a:gd name="T6" fmla="*/ 143 w 143"/>
                  <a:gd name="T7" fmla="*/ 2 h 139"/>
                  <a:gd name="T8" fmla="*/ 143 w 143"/>
                  <a:gd name="T9" fmla="*/ 137 h 139"/>
                  <a:gd name="T10" fmla="*/ 101 w 143"/>
                  <a:gd name="T11" fmla="*/ 137 h 139"/>
                  <a:gd name="T12" fmla="*/ 101 w 143"/>
                  <a:gd name="T13" fmla="*/ 113 h 139"/>
                  <a:gd name="T14" fmla="*/ 85 w 143"/>
                  <a:gd name="T15" fmla="*/ 132 h 139"/>
                  <a:gd name="T16" fmla="*/ 58 w 143"/>
                  <a:gd name="T17" fmla="*/ 139 h 139"/>
                  <a:gd name="T18" fmla="*/ 28 w 143"/>
                  <a:gd name="T19" fmla="*/ 131 h 139"/>
                  <a:gd name="T20" fmla="*/ 7 w 143"/>
                  <a:gd name="T21" fmla="*/ 106 h 139"/>
                  <a:gd name="T22" fmla="*/ 0 w 143"/>
                  <a:gd name="T23" fmla="*/ 70 h 139"/>
                  <a:gd name="T24" fmla="*/ 7 w 143"/>
                  <a:gd name="T25" fmla="*/ 32 h 139"/>
                  <a:gd name="T26" fmla="*/ 28 w 143"/>
                  <a:gd name="T27" fmla="*/ 8 h 139"/>
                  <a:gd name="T28" fmla="*/ 58 w 143"/>
                  <a:gd name="T29" fmla="*/ 0 h 139"/>
                  <a:gd name="T30" fmla="*/ 85 w 143"/>
                  <a:gd name="T31" fmla="*/ 7 h 139"/>
                  <a:gd name="T32" fmla="*/ 50 w 143"/>
                  <a:gd name="T33" fmla="*/ 45 h 139"/>
                  <a:gd name="T34" fmla="*/ 42 w 143"/>
                  <a:gd name="T35" fmla="*/ 70 h 139"/>
                  <a:gd name="T36" fmla="*/ 50 w 143"/>
                  <a:gd name="T37" fmla="*/ 94 h 139"/>
                  <a:gd name="T38" fmla="*/ 71 w 143"/>
                  <a:gd name="T39" fmla="*/ 103 h 139"/>
                  <a:gd name="T40" fmla="*/ 93 w 143"/>
                  <a:gd name="T41" fmla="*/ 94 h 139"/>
                  <a:gd name="T42" fmla="*/ 101 w 143"/>
                  <a:gd name="T43" fmla="*/ 70 h 139"/>
                  <a:gd name="T44" fmla="*/ 93 w 143"/>
                  <a:gd name="T45" fmla="*/ 45 h 139"/>
                  <a:gd name="T46" fmla="*/ 71 w 143"/>
                  <a:gd name="T47" fmla="*/ 37 h 139"/>
                  <a:gd name="T48" fmla="*/ 50 w 143"/>
                  <a:gd name="T49" fmla="*/ 45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43" h="139">
                    <a:moveTo>
                      <a:pt x="85" y="7"/>
                    </a:moveTo>
                    <a:cubicBezTo>
                      <a:pt x="92" y="12"/>
                      <a:pt x="98" y="18"/>
                      <a:pt x="101" y="26"/>
                    </a:cubicBezTo>
                    <a:cubicBezTo>
                      <a:pt x="101" y="2"/>
                      <a:pt x="101" y="2"/>
                      <a:pt x="101" y="2"/>
                    </a:cubicBezTo>
                    <a:cubicBezTo>
                      <a:pt x="143" y="2"/>
                      <a:pt x="143" y="2"/>
                      <a:pt x="143" y="2"/>
                    </a:cubicBezTo>
                    <a:cubicBezTo>
                      <a:pt x="143" y="137"/>
                      <a:pt x="143" y="137"/>
                      <a:pt x="143" y="137"/>
                    </a:cubicBezTo>
                    <a:cubicBezTo>
                      <a:pt x="101" y="137"/>
                      <a:pt x="101" y="137"/>
                      <a:pt x="101" y="137"/>
                    </a:cubicBezTo>
                    <a:cubicBezTo>
                      <a:pt x="101" y="113"/>
                      <a:pt x="101" y="113"/>
                      <a:pt x="101" y="113"/>
                    </a:cubicBezTo>
                    <a:cubicBezTo>
                      <a:pt x="98" y="121"/>
                      <a:pt x="92" y="127"/>
                      <a:pt x="85" y="132"/>
                    </a:cubicBezTo>
                    <a:cubicBezTo>
                      <a:pt x="77" y="137"/>
                      <a:pt x="68" y="139"/>
                      <a:pt x="58" y="139"/>
                    </a:cubicBezTo>
                    <a:cubicBezTo>
                      <a:pt x="47" y="139"/>
                      <a:pt x="37" y="136"/>
                      <a:pt x="28" y="131"/>
                    </a:cubicBezTo>
                    <a:cubicBezTo>
                      <a:pt x="19" y="125"/>
                      <a:pt x="12" y="117"/>
                      <a:pt x="7" y="106"/>
                    </a:cubicBezTo>
                    <a:cubicBezTo>
                      <a:pt x="2" y="96"/>
                      <a:pt x="0" y="84"/>
                      <a:pt x="0" y="70"/>
                    </a:cubicBezTo>
                    <a:cubicBezTo>
                      <a:pt x="0" y="55"/>
                      <a:pt x="2" y="43"/>
                      <a:pt x="7" y="32"/>
                    </a:cubicBezTo>
                    <a:cubicBezTo>
                      <a:pt x="12" y="22"/>
                      <a:pt x="19" y="14"/>
                      <a:pt x="28" y="8"/>
                    </a:cubicBezTo>
                    <a:cubicBezTo>
                      <a:pt x="37" y="3"/>
                      <a:pt x="47" y="0"/>
                      <a:pt x="58" y="0"/>
                    </a:cubicBezTo>
                    <a:cubicBezTo>
                      <a:pt x="68" y="0"/>
                      <a:pt x="77" y="2"/>
                      <a:pt x="85" y="7"/>
                    </a:cubicBezTo>
                    <a:close/>
                    <a:moveTo>
                      <a:pt x="50" y="45"/>
                    </a:moveTo>
                    <a:cubicBezTo>
                      <a:pt x="45" y="51"/>
                      <a:pt x="42" y="59"/>
                      <a:pt x="42" y="70"/>
                    </a:cubicBezTo>
                    <a:cubicBezTo>
                      <a:pt x="42" y="80"/>
                      <a:pt x="45" y="88"/>
                      <a:pt x="50" y="94"/>
                    </a:cubicBezTo>
                    <a:cubicBezTo>
                      <a:pt x="55" y="100"/>
                      <a:pt x="63" y="103"/>
                      <a:pt x="71" y="103"/>
                    </a:cubicBezTo>
                    <a:cubicBezTo>
                      <a:pt x="80" y="103"/>
                      <a:pt x="87" y="100"/>
                      <a:pt x="93" y="94"/>
                    </a:cubicBezTo>
                    <a:cubicBezTo>
                      <a:pt x="99" y="88"/>
                      <a:pt x="101" y="80"/>
                      <a:pt x="101" y="70"/>
                    </a:cubicBezTo>
                    <a:cubicBezTo>
                      <a:pt x="101" y="59"/>
                      <a:pt x="99" y="51"/>
                      <a:pt x="93" y="45"/>
                    </a:cubicBezTo>
                    <a:cubicBezTo>
                      <a:pt x="87" y="39"/>
                      <a:pt x="80" y="37"/>
                      <a:pt x="71" y="37"/>
                    </a:cubicBezTo>
                    <a:cubicBezTo>
                      <a:pt x="63" y="37"/>
                      <a:pt x="55" y="39"/>
                      <a:pt x="5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44" name="Freeform 17">
                <a:extLst>
                  <a:ext uri="{FF2B5EF4-FFF2-40B4-BE49-F238E27FC236}">
                    <a16:creationId xmlns:a16="http://schemas.microsoft.com/office/drawing/2014/main" id="{1E29378C-57A2-4AEB-B433-224523EC8ADF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-52" y="-1256"/>
                <a:ext cx="123" cy="156"/>
              </a:xfrm>
              <a:custGeom>
                <a:avLst/>
                <a:gdLst>
                  <a:gd name="T0" fmla="*/ 85 w 143"/>
                  <a:gd name="T1" fmla="*/ 49 h 181"/>
                  <a:gd name="T2" fmla="*/ 102 w 143"/>
                  <a:gd name="T3" fmla="*/ 68 h 181"/>
                  <a:gd name="T4" fmla="*/ 102 w 143"/>
                  <a:gd name="T5" fmla="*/ 0 h 181"/>
                  <a:gd name="T6" fmla="*/ 143 w 143"/>
                  <a:gd name="T7" fmla="*/ 0 h 181"/>
                  <a:gd name="T8" fmla="*/ 143 w 143"/>
                  <a:gd name="T9" fmla="*/ 179 h 181"/>
                  <a:gd name="T10" fmla="*/ 102 w 143"/>
                  <a:gd name="T11" fmla="*/ 179 h 181"/>
                  <a:gd name="T12" fmla="*/ 102 w 143"/>
                  <a:gd name="T13" fmla="*/ 155 h 181"/>
                  <a:gd name="T14" fmla="*/ 85 w 143"/>
                  <a:gd name="T15" fmla="*/ 174 h 181"/>
                  <a:gd name="T16" fmla="*/ 59 w 143"/>
                  <a:gd name="T17" fmla="*/ 181 h 181"/>
                  <a:gd name="T18" fmla="*/ 29 w 143"/>
                  <a:gd name="T19" fmla="*/ 173 h 181"/>
                  <a:gd name="T20" fmla="*/ 8 w 143"/>
                  <a:gd name="T21" fmla="*/ 148 h 181"/>
                  <a:gd name="T22" fmla="*/ 0 w 143"/>
                  <a:gd name="T23" fmla="*/ 112 h 181"/>
                  <a:gd name="T24" fmla="*/ 8 w 143"/>
                  <a:gd name="T25" fmla="*/ 74 h 181"/>
                  <a:gd name="T26" fmla="*/ 29 w 143"/>
                  <a:gd name="T27" fmla="*/ 50 h 181"/>
                  <a:gd name="T28" fmla="*/ 59 w 143"/>
                  <a:gd name="T29" fmla="*/ 42 h 181"/>
                  <a:gd name="T30" fmla="*/ 85 w 143"/>
                  <a:gd name="T31" fmla="*/ 49 h 181"/>
                  <a:gd name="T32" fmla="*/ 51 w 143"/>
                  <a:gd name="T33" fmla="*/ 87 h 181"/>
                  <a:gd name="T34" fmla="*/ 42 w 143"/>
                  <a:gd name="T35" fmla="*/ 112 h 181"/>
                  <a:gd name="T36" fmla="*/ 51 w 143"/>
                  <a:gd name="T37" fmla="*/ 136 h 181"/>
                  <a:gd name="T38" fmla="*/ 72 w 143"/>
                  <a:gd name="T39" fmla="*/ 145 h 181"/>
                  <a:gd name="T40" fmla="*/ 94 w 143"/>
                  <a:gd name="T41" fmla="*/ 136 h 181"/>
                  <a:gd name="T42" fmla="*/ 102 w 143"/>
                  <a:gd name="T43" fmla="*/ 112 h 181"/>
                  <a:gd name="T44" fmla="*/ 94 w 143"/>
                  <a:gd name="T45" fmla="*/ 87 h 181"/>
                  <a:gd name="T46" fmla="*/ 72 w 143"/>
                  <a:gd name="T47" fmla="*/ 79 h 181"/>
                  <a:gd name="T48" fmla="*/ 51 w 143"/>
                  <a:gd name="T49" fmla="*/ 87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43" h="181">
                    <a:moveTo>
                      <a:pt x="85" y="49"/>
                    </a:moveTo>
                    <a:cubicBezTo>
                      <a:pt x="93" y="54"/>
                      <a:pt x="98" y="60"/>
                      <a:pt x="102" y="68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143" y="0"/>
                      <a:pt x="143" y="0"/>
                      <a:pt x="143" y="0"/>
                    </a:cubicBezTo>
                    <a:cubicBezTo>
                      <a:pt x="143" y="179"/>
                      <a:pt x="143" y="179"/>
                      <a:pt x="143" y="179"/>
                    </a:cubicBezTo>
                    <a:cubicBezTo>
                      <a:pt x="102" y="179"/>
                      <a:pt x="102" y="179"/>
                      <a:pt x="102" y="179"/>
                    </a:cubicBezTo>
                    <a:cubicBezTo>
                      <a:pt x="102" y="155"/>
                      <a:pt x="102" y="155"/>
                      <a:pt x="102" y="155"/>
                    </a:cubicBezTo>
                    <a:cubicBezTo>
                      <a:pt x="98" y="163"/>
                      <a:pt x="93" y="169"/>
                      <a:pt x="85" y="174"/>
                    </a:cubicBezTo>
                    <a:cubicBezTo>
                      <a:pt x="78" y="179"/>
                      <a:pt x="69" y="181"/>
                      <a:pt x="59" y="181"/>
                    </a:cubicBezTo>
                    <a:cubicBezTo>
                      <a:pt x="47" y="181"/>
                      <a:pt x="37" y="178"/>
                      <a:pt x="29" y="173"/>
                    </a:cubicBezTo>
                    <a:cubicBezTo>
                      <a:pt x="20" y="167"/>
                      <a:pt x="13" y="159"/>
                      <a:pt x="8" y="148"/>
                    </a:cubicBezTo>
                    <a:cubicBezTo>
                      <a:pt x="3" y="138"/>
                      <a:pt x="0" y="126"/>
                      <a:pt x="0" y="112"/>
                    </a:cubicBezTo>
                    <a:cubicBezTo>
                      <a:pt x="0" y="97"/>
                      <a:pt x="3" y="85"/>
                      <a:pt x="8" y="74"/>
                    </a:cubicBezTo>
                    <a:cubicBezTo>
                      <a:pt x="13" y="64"/>
                      <a:pt x="20" y="56"/>
                      <a:pt x="29" y="50"/>
                    </a:cubicBezTo>
                    <a:cubicBezTo>
                      <a:pt x="37" y="45"/>
                      <a:pt x="47" y="42"/>
                      <a:pt x="59" y="42"/>
                    </a:cubicBezTo>
                    <a:cubicBezTo>
                      <a:pt x="69" y="42"/>
                      <a:pt x="78" y="44"/>
                      <a:pt x="85" y="49"/>
                    </a:cubicBezTo>
                    <a:close/>
                    <a:moveTo>
                      <a:pt x="51" y="87"/>
                    </a:moveTo>
                    <a:cubicBezTo>
                      <a:pt x="45" y="93"/>
                      <a:pt x="42" y="101"/>
                      <a:pt x="42" y="112"/>
                    </a:cubicBezTo>
                    <a:cubicBezTo>
                      <a:pt x="42" y="122"/>
                      <a:pt x="45" y="130"/>
                      <a:pt x="51" y="136"/>
                    </a:cubicBezTo>
                    <a:cubicBezTo>
                      <a:pt x="56" y="142"/>
                      <a:pt x="63" y="145"/>
                      <a:pt x="72" y="145"/>
                    </a:cubicBezTo>
                    <a:cubicBezTo>
                      <a:pt x="81" y="145"/>
                      <a:pt x="88" y="142"/>
                      <a:pt x="94" y="136"/>
                    </a:cubicBezTo>
                    <a:cubicBezTo>
                      <a:pt x="99" y="130"/>
                      <a:pt x="102" y="122"/>
                      <a:pt x="102" y="112"/>
                    </a:cubicBezTo>
                    <a:cubicBezTo>
                      <a:pt x="102" y="101"/>
                      <a:pt x="99" y="93"/>
                      <a:pt x="94" y="87"/>
                    </a:cubicBezTo>
                    <a:cubicBezTo>
                      <a:pt x="88" y="81"/>
                      <a:pt x="81" y="79"/>
                      <a:pt x="72" y="79"/>
                    </a:cubicBezTo>
                    <a:cubicBezTo>
                      <a:pt x="63" y="79"/>
                      <a:pt x="56" y="81"/>
                      <a:pt x="51" y="8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45" name="Freeform 18">
                <a:extLst>
                  <a:ext uri="{FF2B5EF4-FFF2-40B4-BE49-F238E27FC236}">
                    <a16:creationId xmlns:a16="http://schemas.microsoft.com/office/drawing/2014/main" id="{EFAD991A-58ED-464A-A988-DC4DDD13EC1B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94" y="-1220"/>
                <a:ext cx="116" cy="120"/>
              </a:xfrm>
              <a:custGeom>
                <a:avLst/>
                <a:gdLst>
                  <a:gd name="T0" fmla="*/ 134 w 135"/>
                  <a:gd name="T1" fmla="*/ 77 h 139"/>
                  <a:gd name="T2" fmla="*/ 40 w 135"/>
                  <a:gd name="T3" fmla="*/ 77 h 139"/>
                  <a:gd name="T4" fmla="*/ 48 w 135"/>
                  <a:gd name="T5" fmla="*/ 99 h 139"/>
                  <a:gd name="T6" fmla="*/ 66 w 135"/>
                  <a:gd name="T7" fmla="*/ 106 h 139"/>
                  <a:gd name="T8" fmla="*/ 81 w 135"/>
                  <a:gd name="T9" fmla="*/ 101 h 139"/>
                  <a:gd name="T10" fmla="*/ 89 w 135"/>
                  <a:gd name="T11" fmla="*/ 89 h 139"/>
                  <a:gd name="T12" fmla="*/ 133 w 135"/>
                  <a:gd name="T13" fmla="*/ 89 h 139"/>
                  <a:gd name="T14" fmla="*/ 122 w 135"/>
                  <a:gd name="T15" fmla="*/ 115 h 139"/>
                  <a:gd name="T16" fmla="*/ 99 w 135"/>
                  <a:gd name="T17" fmla="*/ 133 h 139"/>
                  <a:gd name="T18" fmla="*/ 68 w 135"/>
                  <a:gd name="T19" fmla="*/ 139 h 139"/>
                  <a:gd name="T20" fmla="*/ 33 w 135"/>
                  <a:gd name="T21" fmla="*/ 131 h 139"/>
                  <a:gd name="T22" fmla="*/ 8 w 135"/>
                  <a:gd name="T23" fmla="*/ 106 h 139"/>
                  <a:gd name="T24" fmla="*/ 0 w 135"/>
                  <a:gd name="T25" fmla="*/ 70 h 139"/>
                  <a:gd name="T26" fmla="*/ 8 w 135"/>
                  <a:gd name="T27" fmla="*/ 32 h 139"/>
                  <a:gd name="T28" fmla="*/ 32 w 135"/>
                  <a:gd name="T29" fmla="*/ 8 h 139"/>
                  <a:gd name="T30" fmla="*/ 68 w 135"/>
                  <a:gd name="T31" fmla="*/ 0 h 139"/>
                  <a:gd name="T32" fmla="*/ 103 w 135"/>
                  <a:gd name="T33" fmla="*/ 8 h 139"/>
                  <a:gd name="T34" fmla="*/ 127 w 135"/>
                  <a:gd name="T35" fmla="*/ 32 h 139"/>
                  <a:gd name="T36" fmla="*/ 135 w 135"/>
                  <a:gd name="T37" fmla="*/ 66 h 139"/>
                  <a:gd name="T38" fmla="*/ 134 w 135"/>
                  <a:gd name="T39" fmla="*/ 77 h 139"/>
                  <a:gd name="T40" fmla="*/ 86 w 135"/>
                  <a:gd name="T41" fmla="*/ 40 h 139"/>
                  <a:gd name="T42" fmla="*/ 68 w 135"/>
                  <a:gd name="T43" fmla="*/ 33 h 139"/>
                  <a:gd name="T44" fmla="*/ 49 w 135"/>
                  <a:gd name="T45" fmla="*/ 40 h 139"/>
                  <a:gd name="T46" fmla="*/ 40 w 135"/>
                  <a:gd name="T47" fmla="*/ 60 h 139"/>
                  <a:gd name="T48" fmla="*/ 93 w 135"/>
                  <a:gd name="T49" fmla="*/ 60 h 139"/>
                  <a:gd name="T50" fmla="*/ 86 w 135"/>
                  <a:gd name="T51" fmla="*/ 4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35" h="139">
                    <a:moveTo>
                      <a:pt x="134" y="77"/>
                    </a:moveTo>
                    <a:cubicBezTo>
                      <a:pt x="40" y="77"/>
                      <a:pt x="40" y="77"/>
                      <a:pt x="40" y="77"/>
                    </a:cubicBezTo>
                    <a:cubicBezTo>
                      <a:pt x="41" y="87"/>
                      <a:pt x="43" y="95"/>
                      <a:pt x="48" y="99"/>
                    </a:cubicBezTo>
                    <a:cubicBezTo>
                      <a:pt x="53" y="104"/>
                      <a:pt x="59" y="106"/>
                      <a:pt x="66" y="106"/>
                    </a:cubicBezTo>
                    <a:cubicBezTo>
                      <a:pt x="72" y="106"/>
                      <a:pt x="77" y="104"/>
                      <a:pt x="81" y="101"/>
                    </a:cubicBezTo>
                    <a:cubicBezTo>
                      <a:pt x="85" y="98"/>
                      <a:pt x="88" y="94"/>
                      <a:pt x="89" y="89"/>
                    </a:cubicBezTo>
                    <a:cubicBezTo>
                      <a:pt x="133" y="89"/>
                      <a:pt x="133" y="89"/>
                      <a:pt x="133" y="89"/>
                    </a:cubicBezTo>
                    <a:cubicBezTo>
                      <a:pt x="131" y="99"/>
                      <a:pt x="128" y="107"/>
                      <a:pt x="122" y="115"/>
                    </a:cubicBezTo>
                    <a:cubicBezTo>
                      <a:pt x="116" y="122"/>
                      <a:pt x="108" y="128"/>
                      <a:pt x="99" y="133"/>
                    </a:cubicBezTo>
                    <a:cubicBezTo>
                      <a:pt x="90" y="137"/>
                      <a:pt x="79" y="139"/>
                      <a:pt x="68" y="139"/>
                    </a:cubicBezTo>
                    <a:cubicBezTo>
                      <a:pt x="55" y="139"/>
                      <a:pt x="43" y="136"/>
                      <a:pt x="33" y="131"/>
                    </a:cubicBezTo>
                    <a:cubicBezTo>
                      <a:pt x="22" y="125"/>
                      <a:pt x="14" y="117"/>
                      <a:pt x="8" y="106"/>
                    </a:cubicBezTo>
                    <a:cubicBezTo>
                      <a:pt x="3" y="96"/>
                      <a:pt x="0" y="84"/>
                      <a:pt x="0" y="70"/>
                    </a:cubicBezTo>
                    <a:cubicBezTo>
                      <a:pt x="0" y="55"/>
                      <a:pt x="3" y="43"/>
                      <a:pt x="8" y="32"/>
                    </a:cubicBezTo>
                    <a:cubicBezTo>
                      <a:pt x="14" y="22"/>
                      <a:pt x="22" y="14"/>
                      <a:pt x="32" y="8"/>
                    </a:cubicBezTo>
                    <a:cubicBezTo>
                      <a:pt x="43" y="3"/>
                      <a:pt x="55" y="0"/>
                      <a:pt x="68" y="0"/>
                    </a:cubicBezTo>
                    <a:cubicBezTo>
                      <a:pt x="81" y="0"/>
                      <a:pt x="93" y="3"/>
                      <a:pt x="103" y="8"/>
                    </a:cubicBezTo>
                    <a:cubicBezTo>
                      <a:pt x="114" y="14"/>
                      <a:pt x="121" y="22"/>
                      <a:pt x="127" y="32"/>
                    </a:cubicBezTo>
                    <a:cubicBezTo>
                      <a:pt x="133" y="41"/>
                      <a:pt x="135" y="53"/>
                      <a:pt x="135" y="66"/>
                    </a:cubicBezTo>
                    <a:cubicBezTo>
                      <a:pt x="135" y="69"/>
                      <a:pt x="135" y="73"/>
                      <a:pt x="134" y="77"/>
                    </a:cubicBezTo>
                    <a:close/>
                    <a:moveTo>
                      <a:pt x="86" y="40"/>
                    </a:moveTo>
                    <a:cubicBezTo>
                      <a:pt x="81" y="35"/>
                      <a:pt x="75" y="33"/>
                      <a:pt x="68" y="33"/>
                    </a:cubicBezTo>
                    <a:cubicBezTo>
                      <a:pt x="60" y="33"/>
                      <a:pt x="54" y="35"/>
                      <a:pt x="49" y="40"/>
                    </a:cubicBezTo>
                    <a:cubicBezTo>
                      <a:pt x="44" y="44"/>
                      <a:pt x="41" y="51"/>
                      <a:pt x="40" y="60"/>
                    </a:cubicBezTo>
                    <a:cubicBezTo>
                      <a:pt x="93" y="60"/>
                      <a:pt x="93" y="60"/>
                      <a:pt x="93" y="60"/>
                    </a:cubicBezTo>
                    <a:cubicBezTo>
                      <a:pt x="94" y="51"/>
                      <a:pt x="91" y="44"/>
                      <a:pt x="86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46" name="Freeform 19">
                <a:extLst>
                  <a:ext uri="{FF2B5EF4-FFF2-40B4-BE49-F238E27FC236}">
                    <a16:creationId xmlns:a16="http://schemas.microsoft.com/office/drawing/2014/main" id="{AD84EFBF-9172-437C-8A80-4204BBEF7422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76" y="-1269"/>
                <a:ext cx="43" cy="167"/>
              </a:xfrm>
              <a:custGeom>
                <a:avLst/>
                <a:gdLst>
                  <a:gd name="T0" fmla="*/ 7 w 50"/>
                  <a:gd name="T1" fmla="*/ 6 h 195"/>
                  <a:gd name="T2" fmla="*/ 25 w 50"/>
                  <a:gd name="T3" fmla="*/ 0 h 195"/>
                  <a:gd name="T4" fmla="*/ 43 w 50"/>
                  <a:gd name="T5" fmla="*/ 6 h 195"/>
                  <a:gd name="T6" fmla="*/ 50 w 50"/>
                  <a:gd name="T7" fmla="*/ 22 h 195"/>
                  <a:gd name="T8" fmla="*/ 43 w 50"/>
                  <a:gd name="T9" fmla="*/ 37 h 195"/>
                  <a:gd name="T10" fmla="*/ 25 w 50"/>
                  <a:gd name="T11" fmla="*/ 43 h 195"/>
                  <a:gd name="T12" fmla="*/ 7 w 50"/>
                  <a:gd name="T13" fmla="*/ 37 h 195"/>
                  <a:gd name="T14" fmla="*/ 0 w 50"/>
                  <a:gd name="T15" fmla="*/ 22 h 195"/>
                  <a:gd name="T16" fmla="*/ 7 w 50"/>
                  <a:gd name="T17" fmla="*/ 6 h 195"/>
                  <a:gd name="T18" fmla="*/ 46 w 50"/>
                  <a:gd name="T19" fmla="*/ 60 h 195"/>
                  <a:gd name="T20" fmla="*/ 46 w 50"/>
                  <a:gd name="T21" fmla="*/ 195 h 195"/>
                  <a:gd name="T22" fmla="*/ 4 w 50"/>
                  <a:gd name="T23" fmla="*/ 195 h 195"/>
                  <a:gd name="T24" fmla="*/ 4 w 50"/>
                  <a:gd name="T25" fmla="*/ 60 h 195"/>
                  <a:gd name="T26" fmla="*/ 46 w 50"/>
                  <a:gd name="T27" fmla="*/ 60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195">
                    <a:moveTo>
                      <a:pt x="7" y="6"/>
                    </a:moveTo>
                    <a:cubicBezTo>
                      <a:pt x="12" y="2"/>
                      <a:pt x="18" y="0"/>
                      <a:pt x="25" y="0"/>
                    </a:cubicBezTo>
                    <a:cubicBezTo>
                      <a:pt x="33" y="0"/>
                      <a:pt x="39" y="2"/>
                      <a:pt x="43" y="6"/>
                    </a:cubicBezTo>
                    <a:cubicBezTo>
                      <a:pt x="48" y="10"/>
                      <a:pt x="50" y="15"/>
                      <a:pt x="50" y="22"/>
                    </a:cubicBezTo>
                    <a:cubicBezTo>
                      <a:pt x="50" y="28"/>
                      <a:pt x="48" y="33"/>
                      <a:pt x="43" y="37"/>
                    </a:cubicBezTo>
                    <a:cubicBezTo>
                      <a:pt x="39" y="41"/>
                      <a:pt x="33" y="43"/>
                      <a:pt x="25" y="43"/>
                    </a:cubicBezTo>
                    <a:cubicBezTo>
                      <a:pt x="18" y="43"/>
                      <a:pt x="12" y="41"/>
                      <a:pt x="7" y="37"/>
                    </a:cubicBezTo>
                    <a:cubicBezTo>
                      <a:pt x="3" y="33"/>
                      <a:pt x="0" y="28"/>
                      <a:pt x="0" y="22"/>
                    </a:cubicBezTo>
                    <a:cubicBezTo>
                      <a:pt x="0" y="15"/>
                      <a:pt x="3" y="10"/>
                      <a:pt x="7" y="6"/>
                    </a:cubicBezTo>
                    <a:close/>
                    <a:moveTo>
                      <a:pt x="46" y="60"/>
                    </a:moveTo>
                    <a:cubicBezTo>
                      <a:pt x="46" y="195"/>
                      <a:pt x="46" y="195"/>
                      <a:pt x="46" y="195"/>
                    </a:cubicBezTo>
                    <a:cubicBezTo>
                      <a:pt x="4" y="195"/>
                      <a:pt x="4" y="195"/>
                      <a:pt x="4" y="195"/>
                    </a:cubicBezTo>
                    <a:cubicBezTo>
                      <a:pt x="4" y="60"/>
                      <a:pt x="4" y="60"/>
                      <a:pt x="4" y="60"/>
                    </a:cubicBezTo>
                    <a:lnTo>
                      <a:pt x="46" y="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47" name="Freeform 20">
                <a:extLst>
                  <a:ext uri="{FF2B5EF4-FFF2-40B4-BE49-F238E27FC236}">
                    <a16:creationId xmlns:a16="http://schemas.microsoft.com/office/drawing/2014/main" id="{7009603F-6139-40D4-8FCC-1A8BD208318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44" y="-1220"/>
                <a:ext cx="118" cy="118"/>
              </a:xfrm>
              <a:custGeom>
                <a:avLst/>
                <a:gdLst>
                  <a:gd name="T0" fmla="*/ 123 w 137"/>
                  <a:gd name="T1" fmla="*/ 16 h 137"/>
                  <a:gd name="T2" fmla="*/ 137 w 137"/>
                  <a:gd name="T3" fmla="*/ 59 h 137"/>
                  <a:gd name="T4" fmla="*/ 137 w 137"/>
                  <a:gd name="T5" fmla="*/ 137 h 137"/>
                  <a:gd name="T6" fmla="*/ 96 w 137"/>
                  <a:gd name="T7" fmla="*/ 137 h 137"/>
                  <a:gd name="T8" fmla="*/ 96 w 137"/>
                  <a:gd name="T9" fmla="*/ 63 h 137"/>
                  <a:gd name="T10" fmla="*/ 88 w 137"/>
                  <a:gd name="T11" fmla="*/ 42 h 137"/>
                  <a:gd name="T12" fmla="*/ 69 w 137"/>
                  <a:gd name="T13" fmla="*/ 35 h 137"/>
                  <a:gd name="T14" fmla="*/ 49 w 137"/>
                  <a:gd name="T15" fmla="*/ 43 h 137"/>
                  <a:gd name="T16" fmla="*/ 42 w 137"/>
                  <a:gd name="T17" fmla="*/ 65 h 137"/>
                  <a:gd name="T18" fmla="*/ 42 w 137"/>
                  <a:gd name="T19" fmla="*/ 137 h 137"/>
                  <a:gd name="T20" fmla="*/ 0 w 137"/>
                  <a:gd name="T21" fmla="*/ 137 h 137"/>
                  <a:gd name="T22" fmla="*/ 0 w 137"/>
                  <a:gd name="T23" fmla="*/ 2 h 137"/>
                  <a:gd name="T24" fmla="*/ 42 w 137"/>
                  <a:gd name="T25" fmla="*/ 2 h 137"/>
                  <a:gd name="T26" fmla="*/ 42 w 137"/>
                  <a:gd name="T27" fmla="*/ 27 h 137"/>
                  <a:gd name="T28" fmla="*/ 59 w 137"/>
                  <a:gd name="T29" fmla="*/ 7 h 137"/>
                  <a:gd name="T30" fmla="*/ 86 w 137"/>
                  <a:gd name="T31" fmla="*/ 0 h 137"/>
                  <a:gd name="T32" fmla="*/ 123 w 137"/>
                  <a:gd name="T33" fmla="*/ 16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7" h="137">
                    <a:moveTo>
                      <a:pt x="123" y="16"/>
                    </a:moveTo>
                    <a:cubicBezTo>
                      <a:pt x="133" y="26"/>
                      <a:pt x="137" y="40"/>
                      <a:pt x="137" y="59"/>
                    </a:cubicBezTo>
                    <a:cubicBezTo>
                      <a:pt x="137" y="137"/>
                      <a:pt x="137" y="137"/>
                      <a:pt x="137" y="137"/>
                    </a:cubicBezTo>
                    <a:cubicBezTo>
                      <a:pt x="96" y="137"/>
                      <a:pt x="96" y="137"/>
                      <a:pt x="96" y="137"/>
                    </a:cubicBezTo>
                    <a:cubicBezTo>
                      <a:pt x="96" y="63"/>
                      <a:pt x="96" y="63"/>
                      <a:pt x="96" y="63"/>
                    </a:cubicBezTo>
                    <a:cubicBezTo>
                      <a:pt x="96" y="54"/>
                      <a:pt x="93" y="47"/>
                      <a:pt x="88" y="42"/>
                    </a:cubicBezTo>
                    <a:cubicBezTo>
                      <a:pt x="84" y="37"/>
                      <a:pt x="77" y="35"/>
                      <a:pt x="69" y="35"/>
                    </a:cubicBezTo>
                    <a:cubicBezTo>
                      <a:pt x="61" y="35"/>
                      <a:pt x="54" y="37"/>
                      <a:pt x="49" y="43"/>
                    </a:cubicBezTo>
                    <a:cubicBezTo>
                      <a:pt x="44" y="48"/>
                      <a:pt x="42" y="56"/>
                      <a:pt x="42" y="65"/>
                    </a:cubicBezTo>
                    <a:cubicBezTo>
                      <a:pt x="42" y="137"/>
                      <a:pt x="42" y="137"/>
                      <a:pt x="42" y="137"/>
                    </a:cubicBezTo>
                    <a:cubicBezTo>
                      <a:pt x="0" y="137"/>
                      <a:pt x="0" y="137"/>
                      <a:pt x="0" y="13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42" y="2"/>
                      <a:pt x="42" y="2"/>
                      <a:pt x="42" y="2"/>
                    </a:cubicBezTo>
                    <a:cubicBezTo>
                      <a:pt x="42" y="27"/>
                      <a:pt x="42" y="27"/>
                      <a:pt x="42" y="27"/>
                    </a:cubicBezTo>
                    <a:cubicBezTo>
                      <a:pt x="46" y="18"/>
                      <a:pt x="52" y="12"/>
                      <a:pt x="59" y="7"/>
                    </a:cubicBezTo>
                    <a:cubicBezTo>
                      <a:pt x="67" y="3"/>
                      <a:pt x="76" y="0"/>
                      <a:pt x="86" y="0"/>
                    </a:cubicBezTo>
                    <a:cubicBezTo>
                      <a:pt x="102" y="0"/>
                      <a:pt x="114" y="5"/>
                      <a:pt x="123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48" name="Freeform 21">
                <a:extLst>
                  <a:ext uri="{FF2B5EF4-FFF2-40B4-BE49-F238E27FC236}">
                    <a16:creationId xmlns:a16="http://schemas.microsoft.com/office/drawing/2014/main" id="{3C8B6119-FC22-462E-9077-05B25303B2E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36" y="-1249"/>
                <a:ext cx="96" cy="147"/>
              </a:xfrm>
              <a:custGeom>
                <a:avLst/>
                <a:gdLst>
                  <a:gd name="T0" fmla="*/ 96 w 96"/>
                  <a:gd name="T1" fmla="*/ 0 h 147"/>
                  <a:gd name="T2" fmla="*/ 96 w 96"/>
                  <a:gd name="T3" fmla="*/ 29 h 147"/>
                  <a:gd name="T4" fmla="*/ 35 w 96"/>
                  <a:gd name="T5" fmla="*/ 29 h 147"/>
                  <a:gd name="T6" fmla="*/ 35 w 96"/>
                  <a:gd name="T7" fmla="*/ 60 h 147"/>
                  <a:gd name="T8" fmla="*/ 82 w 96"/>
                  <a:gd name="T9" fmla="*/ 60 h 147"/>
                  <a:gd name="T10" fmla="*/ 82 w 96"/>
                  <a:gd name="T11" fmla="*/ 88 h 147"/>
                  <a:gd name="T12" fmla="*/ 35 w 96"/>
                  <a:gd name="T13" fmla="*/ 88 h 147"/>
                  <a:gd name="T14" fmla="*/ 35 w 96"/>
                  <a:gd name="T15" fmla="*/ 147 h 147"/>
                  <a:gd name="T16" fmla="*/ 0 w 96"/>
                  <a:gd name="T17" fmla="*/ 147 h 147"/>
                  <a:gd name="T18" fmla="*/ 0 w 96"/>
                  <a:gd name="T19" fmla="*/ 0 h 147"/>
                  <a:gd name="T20" fmla="*/ 96 w 96"/>
                  <a:gd name="T21" fmla="*/ 0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6" h="147">
                    <a:moveTo>
                      <a:pt x="96" y="0"/>
                    </a:moveTo>
                    <a:lnTo>
                      <a:pt x="96" y="29"/>
                    </a:lnTo>
                    <a:lnTo>
                      <a:pt x="35" y="29"/>
                    </a:lnTo>
                    <a:lnTo>
                      <a:pt x="35" y="60"/>
                    </a:lnTo>
                    <a:lnTo>
                      <a:pt x="82" y="60"/>
                    </a:lnTo>
                    <a:lnTo>
                      <a:pt x="82" y="88"/>
                    </a:lnTo>
                    <a:lnTo>
                      <a:pt x="35" y="88"/>
                    </a:lnTo>
                    <a:lnTo>
                      <a:pt x="35" y="147"/>
                    </a:lnTo>
                    <a:lnTo>
                      <a:pt x="0" y="147"/>
                    </a:lnTo>
                    <a:lnTo>
                      <a:pt x="0" y="0"/>
                    </a:lnTo>
                    <a:lnTo>
                      <a:pt x="9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49" name="Freeform 22">
                <a:extLst>
                  <a:ext uri="{FF2B5EF4-FFF2-40B4-BE49-F238E27FC236}">
                    <a16:creationId xmlns:a16="http://schemas.microsoft.com/office/drawing/2014/main" id="{9B78CD6B-1E76-441E-8C62-8E7E2DDAB1B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654" y="-1220"/>
                <a:ext cx="76" cy="118"/>
              </a:xfrm>
              <a:custGeom>
                <a:avLst/>
                <a:gdLst>
                  <a:gd name="T0" fmla="*/ 62 w 88"/>
                  <a:gd name="T1" fmla="*/ 8 h 137"/>
                  <a:gd name="T2" fmla="*/ 88 w 88"/>
                  <a:gd name="T3" fmla="*/ 0 h 137"/>
                  <a:gd name="T4" fmla="*/ 88 w 88"/>
                  <a:gd name="T5" fmla="*/ 45 h 137"/>
                  <a:gd name="T6" fmla="*/ 76 w 88"/>
                  <a:gd name="T7" fmla="*/ 45 h 137"/>
                  <a:gd name="T8" fmla="*/ 51 w 88"/>
                  <a:gd name="T9" fmla="*/ 52 h 137"/>
                  <a:gd name="T10" fmla="*/ 42 w 88"/>
                  <a:gd name="T11" fmla="*/ 76 h 137"/>
                  <a:gd name="T12" fmla="*/ 42 w 88"/>
                  <a:gd name="T13" fmla="*/ 137 h 137"/>
                  <a:gd name="T14" fmla="*/ 0 w 88"/>
                  <a:gd name="T15" fmla="*/ 137 h 137"/>
                  <a:gd name="T16" fmla="*/ 0 w 88"/>
                  <a:gd name="T17" fmla="*/ 2 h 137"/>
                  <a:gd name="T18" fmla="*/ 42 w 88"/>
                  <a:gd name="T19" fmla="*/ 2 h 137"/>
                  <a:gd name="T20" fmla="*/ 42 w 88"/>
                  <a:gd name="T21" fmla="*/ 27 h 137"/>
                  <a:gd name="T22" fmla="*/ 62 w 88"/>
                  <a:gd name="T23" fmla="*/ 8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8" h="137">
                    <a:moveTo>
                      <a:pt x="62" y="8"/>
                    </a:moveTo>
                    <a:cubicBezTo>
                      <a:pt x="70" y="3"/>
                      <a:pt x="79" y="0"/>
                      <a:pt x="88" y="0"/>
                    </a:cubicBezTo>
                    <a:cubicBezTo>
                      <a:pt x="88" y="45"/>
                      <a:pt x="88" y="45"/>
                      <a:pt x="88" y="45"/>
                    </a:cubicBezTo>
                    <a:cubicBezTo>
                      <a:pt x="76" y="45"/>
                      <a:pt x="76" y="45"/>
                      <a:pt x="76" y="45"/>
                    </a:cubicBezTo>
                    <a:cubicBezTo>
                      <a:pt x="65" y="45"/>
                      <a:pt x="57" y="47"/>
                      <a:pt x="51" y="52"/>
                    </a:cubicBezTo>
                    <a:cubicBezTo>
                      <a:pt x="45" y="56"/>
                      <a:pt x="42" y="64"/>
                      <a:pt x="42" y="76"/>
                    </a:cubicBezTo>
                    <a:cubicBezTo>
                      <a:pt x="42" y="137"/>
                      <a:pt x="42" y="137"/>
                      <a:pt x="42" y="137"/>
                    </a:cubicBezTo>
                    <a:cubicBezTo>
                      <a:pt x="0" y="137"/>
                      <a:pt x="0" y="137"/>
                      <a:pt x="0" y="13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42" y="2"/>
                      <a:pt x="42" y="2"/>
                      <a:pt x="42" y="2"/>
                    </a:cubicBezTo>
                    <a:cubicBezTo>
                      <a:pt x="42" y="27"/>
                      <a:pt x="42" y="27"/>
                      <a:pt x="42" y="27"/>
                    </a:cubicBezTo>
                    <a:cubicBezTo>
                      <a:pt x="47" y="19"/>
                      <a:pt x="54" y="12"/>
                      <a:pt x="6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0" name="Freeform 23">
                <a:extLst>
                  <a:ext uri="{FF2B5EF4-FFF2-40B4-BE49-F238E27FC236}">
                    <a16:creationId xmlns:a16="http://schemas.microsoft.com/office/drawing/2014/main" id="{256008CD-6CE2-4649-B581-A46B8604F47F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744" y="-1220"/>
                <a:ext cx="123" cy="120"/>
              </a:xfrm>
              <a:custGeom>
                <a:avLst/>
                <a:gdLst>
                  <a:gd name="T0" fmla="*/ 85 w 143"/>
                  <a:gd name="T1" fmla="*/ 7 h 139"/>
                  <a:gd name="T2" fmla="*/ 101 w 143"/>
                  <a:gd name="T3" fmla="*/ 26 h 139"/>
                  <a:gd name="T4" fmla="*/ 101 w 143"/>
                  <a:gd name="T5" fmla="*/ 2 h 139"/>
                  <a:gd name="T6" fmla="*/ 143 w 143"/>
                  <a:gd name="T7" fmla="*/ 2 h 139"/>
                  <a:gd name="T8" fmla="*/ 143 w 143"/>
                  <a:gd name="T9" fmla="*/ 137 h 139"/>
                  <a:gd name="T10" fmla="*/ 101 w 143"/>
                  <a:gd name="T11" fmla="*/ 137 h 139"/>
                  <a:gd name="T12" fmla="*/ 101 w 143"/>
                  <a:gd name="T13" fmla="*/ 113 h 139"/>
                  <a:gd name="T14" fmla="*/ 85 w 143"/>
                  <a:gd name="T15" fmla="*/ 132 h 139"/>
                  <a:gd name="T16" fmla="*/ 58 w 143"/>
                  <a:gd name="T17" fmla="*/ 139 h 139"/>
                  <a:gd name="T18" fmla="*/ 28 w 143"/>
                  <a:gd name="T19" fmla="*/ 131 h 139"/>
                  <a:gd name="T20" fmla="*/ 7 w 143"/>
                  <a:gd name="T21" fmla="*/ 106 h 139"/>
                  <a:gd name="T22" fmla="*/ 0 w 143"/>
                  <a:gd name="T23" fmla="*/ 70 h 139"/>
                  <a:gd name="T24" fmla="*/ 7 w 143"/>
                  <a:gd name="T25" fmla="*/ 32 h 139"/>
                  <a:gd name="T26" fmla="*/ 28 w 143"/>
                  <a:gd name="T27" fmla="*/ 8 h 139"/>
                  <a:gd name="T28" fmla="*/ 58 w 143"/>
                  <a:gd name="T29" fmla="*/ 0 h 139"/>
                  <a:gd name="T30" fmla="*/ 85 w 143"/>
                  <a:gd name="T31" fmla="*/ 7 h 139"/>
                  <a:gd name="T32" fmla="*/ 50 w 143"/>
                  <a:gd name="T33" fmla="*/ 45 h 139"/>
                  <a:gd name="T34" fmla="*/ 42 w 143"/>
                  <a:gd name="T35" fmla="*/ 70 h 139"/>
                  <a:gd name="T36" fmla="*/ 50 w 143"/>
                  <a:gd name="T37" fmla="*/ 94 h 139"/>
                  <a:gd name="T38" fmla="*/ 71 w 143"/>
                  <a:gd name="T39" fmla="*/ 103 h 139"/>
                  <a:gd name="T40" fmla="*/ 93 w 143"/>
                  <a:gd name="T41" fmla="*/ 94 h 139"/>
                  <a:gd name="T42" fmla="*/ 101 w 143"/>
                  <a:gd name="T43" fmla="*/ 70 h 139"/>
                  <a:gd name="T44" fmla="*/ 93 w 143"/>
                  <a:gd name="T45" fmla="*/ 45 h 139"/>
                  <a:gd name="T46" fmla="*/ 71 w 143"/>
                  <a:gd name="T47" fmla="*/ 37 h 139"/>
                  <a:gd name="T48" fmla="*/ 50 w 143"/>
                  <a:gd name="T49" fmla="*/ 45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43" h="139">
                    <a:moveTo>
                      <a:pt x="85" y="7"/>
                    </a:moveTo>
                    <a:cubicBezTo>
                      <a:pt x="92" y="12"/>
                      <a:pt x="98" y="18"/>
                      <a:pt x="101" y="26"/>
                    </a:cubicBezTo>
                    <a:cubicBezTo>
                      <a:pt x="101" y="2"/>
                      <a:pt x="101" y="2"/>
                      <a:pt x="101" y="2"/>
                    </a:cubicBezTo>
                    <a:cubicBezTo>
                      <a:pt x="143" y="2"/>
                      <a:pt x="143" y="2"/>
                      <a:pt x="143" y="2"/>
                    </a:cubicBezTo>
                    <a:cubicBezTo>
                      <a:pt x="143" y="137"/>
                      <a:pt x="143" y="137"/>
                      <a:pt x="143" y="137"/>
                    </a:cubicBezTo>
                    <a:cubicBezTo>
                      <a:pt x="101" y="137"/>
                      <a:pt x="101" y="137"/>
                      <a:pt x="101" y="137"/>
                    </a:cubicBezTo>
                    <a:cubicBezTo>
                      <a:pt x="101" y="113"/>
                      <a:pt x="101" y="113"/>
                      <a:pt x="101" y="113"/>
                    </a:cubicBezTo>
                    <a:cubicBezTo>
                      <a:pt x="98" y="121"/>
                      <a:pt x="92" y="127"/>
                      <a:pt x="85" y="132"/>
                    </a:cubicBezTo>
                    <a:cubicBezTo>
                      <a:pt x="77" y="137"/>
                      <a:pt x="68" y="139"/>
                      <a:pt x="58" y="139"/>
                    </a:cubicBezTo>
                    <a:cubicBezTo>
                      <a:pt x="47" y="139"/>
                      <a:pt x="37" y="136"/>
                      <a:pt x="28" y="131"/>
                    </a:cubicBezTo>
                    <a:cubicBezTo>
                      <a:pt x="19" y="125"/>
                      <a:pt x="12" y="117"/>
                      <a:pt x="7" y="106"/>
                    </a:cubicBezTo>
                    <a:cubicBezTo>
                      <a:pt x="2" y="96"/>
                      <a:pt x="0" y="84"/>
                      <a:pt x="0" y="70"/>
                    </a:cubicBezTo>
                    <a:cubicBezTo>
                      <a:pt x="0" y="55"/>
                      <a:pt x="2" y="43"/>
                      <a:pt x="7" y="32"/>
                    </a:cubicBezTo>
                    <a:cubicBezTo>
                      <a:pt x="12" y="22"/>
                      <a:pt x="19" y="14"/>
                      <a:pt x="28" y="8"/>
                    </a:cubicBezTo>
                    <a:cubicBezTo>
                      <a:pt x="37" y="3"/>
                      <a:pt x="47" y="0"/>
                      <a:pt x="58" y="0"/>
                    </a:cubicBezTo>
                    <a:cubicBezTo>
                      <a:pt x="68" y="0"/>
                      <a:pt x="77" y="2"/>
                      <a:pt x="85" y="7"/>
                    </a:cubicBezTo>
                    <a:close/>
                    <a:moveTo>
                      <a:pt x="50" y="45"/>
                    </a:moveTo>
                    <a:cubicBezTo>
                      <a:pt x="45" y="51"/>
                      <a:pt x="42" y="59"/>
                      <a:pt x="42" y="70"/>
                    </a:cubicBezTo>
                    <a:cubicBezTo>
                      <a:pt x="42" y="80"/>
                      <a:pt x="45" y="88"/>
                      <a:pt x="50" y="94"/>
                    </a:cubicBezTo>
                    <a:cubicBezTo>
                      <a:pt x="55" y="100"/>
                      <a:pt x="63" y="103"/>
                      <a:pt x="71" y="103"/>
                    </a:cubicBezTo>
                    <a:cubicBezTo>
                      <a:pt x="80" y="103"/>
                      <a:pt x="87" y="100"/>
                      <a:pt x="93" y="94"/>
                    </a:cubicBezTo>
                    <a:cubicBezTo>
                      <a:pt x="99" y="88"/>
                      <a:pt x="101" y="80"/>
                      <a:pt x="101" y="70"/>
                    </a:cubicBezTo>
                    <a:cubicBezTo>
                      <a:pt x="101" y="59"/>
                      <a:pt x="99" y="51"/>
                      <a:pt x="93" y="45"/>
                    </a:cubicBezTo>
                    <a:cubicBezTo>
                      <a:pt x="87" y="39"/>
                      <a:pt x="80" y="37"/>
                      <a:pt x="71" y="37"/>
                    </a:cubicBezTo>
                    <a:cubicBezTo>
                      <a:pt x="63" y="37"/>
                      <a:pt x="55" y="39"/>
                      <a:pt x="5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Freeform 24">
                <a:extLst>
                  <a:ext uri="{FF2B5EF4-FFF2-40B4-BE49-F238E27FC236}">
                    <a16:creationId xmlns:a16="http://schemas.microsoft.com/office/drawing/2014/main" id="{52FA05BC-97E7-4EFB-B18E-A33FA5C1562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95" y="-1220"/>
                <a:ext cx="118" cy="118"/>
              </a:xfrm>
              <a:custGeom>
                <a:avLst/>
                <a:gdLst>
                  <a:gd name="T0" fmla="*/ 123 w 137"/>
                  <a:gd name="T1" fmla="*/ 16 h 137"/>
                  <a:gd name="T2" fmla="*/ 137 w 137"/>
                  <a:gd name="T3" fmla="*/ 59 h 137"/>
                  <a:gd name="T4" fmla="*/ 137 w 137"/>
                  <a:gd name="T5" fmla="*/ 137 h 137"/>
                  <a:gd name="T6" fmla="*/ 95 w 137"/>
                  <a:gd name="T7" fmla="*/ 137 h 137"/>
                  <a:gd name="T8" fmla="*/ 95 w 137"/>
                  <a:gd name="T9" fmla="*/ 63 h 137"/>
                  <a:gd name="T10" fmla="*/ 88 w 137"/>
                  <a:gd name="T11" fmla="*/ 42 h 137"/>
                  <a:gd name="T12" fmla="*/ 69 w 137"/>
                  <a:gd name="T13" fmla="*/ 35 h 137"/>
                  <a:gd name="T14" fmla="*/ 49 w 137"/>
                  <a:gd name="T15" fmla="*/ 43 h 137"/>
                  <a:gd name="T16" fmla="*/ 42 w 137"/>
                  <a:gd name="T17" fmla="*/ 65 h 137"/>
                  <a:gd name="T18" fmla="*/ 42 w 137"/>
                  <a:gd name="T19" fmla="*/ 137 h 137"/>
                  <a:gd name="T20" fmla="*/ 0 w 137"/>
                  <a:gd name="T21" fmla="*/ 137 h 137"/>
                  <a:gd name="T22" fmla="*/ 0 w 137"/>
                  <a:gd name="T23" fmla="*/ 2 h 137"/>
                  <a:gd name="T24" fmla="*/ 42 w 137"/>
                  <a:gd name="T25" fmla="*/ 2 h 137"/>
                  <a:gd name="T26" fmla="*/ 42 w 137"/>
                  <a:gd name="T27" fmla="*/ 27 h 137"/>
                  <a:gd name="T28" fmla="*/ 59 w 137"/>
                  <a:gd name="T29" fmla="*/ 7 h 137"/>
                  <a:gd name="T30" fmla="*/ 86 w 137"/>
                  <a:gd name="T31" fmla="*/ 0 h 137"/>
                  <a:gd name="T32" fmla="*/ 123 w 137"/>
                  <a:gd name="T33" fmla="*/ 16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7" h="137">
                    <a:moveTo>
                      <a:pt x="123" y="16"/>
                    </a:moveTo>
                    <a:cubicBezTo>
                      <a:pt x="132" y="26"/>
                      <a:pt x="137" y="40"/>
                      <a:pt x="137" y="59"/>
                    </a:cubicBezTo>
                    <a:cubicBezTo>
                      <a:pt x="137" y="137"/>
                      <a:pt x="137" y="137"/>
                      <a:pt x="137" y="137"/>
                    </a:cubicBezTo>
                    <a:cubicBezTo>
                      <a:pt x="95" y="137"/>
                      <a:pt x="95" y="137"/>
                      <a:pt x="95" y="137"/>
                    </a:cubicBezTo>
                    <a:cubicBezTo>
                      <a:pt x="95" y="63"/>
                      <a:pt x="95" y="63"/>
                      <a:pt x="95" y="63"/>
                    </a:cubicBezTo>
                    <a:cubicBezTo>
                      <a:pt x="95" y="54"/>
                      <a:pt x="93" y="47"/>
                      <a:pt x="88" y="42"/>
                    </a:cubicBezTo>
                    <a:cubicBezTo>
                      <a:pt x="83" y="37"/>
                      <a:pt x="77" y="35"/>
                      <a:pt x="69" y="35"/>
                    </a:cubicBezTo>
                    <a:cubicBezTo>
                      <a:pt x="61" y="35"/>
                      <a:pt x="54" y="37"/>
                      <a:pt x="49" y="43"/>
                    </a:cubicBezTo>
                    <a:cubicBezTo>
                      <a:pt x="44" y="48"/>
                      <a:pt x="42" y="56"/>
                      <a:pt x="42" y="65"/>
                    </a:cubicBezTo>
                    <a:cubicBezTo>
                      <a:pt x="42" y="137"/>
                      <a:pt x="42" y="137"/>
                      <a:pt x="42" y="137"/>
                    </a:cubicBezTo>
                    <a:cubicBezTo>
                      <a:pt x="0" y="137"/>
                      <a:pt x="0" y="137"/>
                      <a:pt x="0" y="13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42" y="2"/>
                      <a:pt x="42" y="2"/>
                      <a:pt x="42" y="2"/>
                    </a:cubicBezTo>
                    <a:cubicBezTo>
                      <a:pt x="42" y="27"/>
                      <a:pt x="42" y="27"/>
                      <a:pt x="42" y="27"/>
                    </a:cubicBezTo>
                    <a:cubicBezTo>
                      <a:pt x="46" y="18"/>
                      <a:pt x="51" y="12"/>
                      <a:pt x="59" y="7"/>
                    </a:cubicBezTo>
                    <a:cubicBezTo>
                      <a:pt x="67" y="3"/>
                      <a:pt x="76" y="0"/>
                      <a:pt x="86" y="0"/>
                    </a:cubicBezTo>
                    <a:cubicBezTo>
                      <a:pt x="102" y="0"/>
                      <a:pt x="114" y="5"/>
                      <a:pt x="123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2" name="Freeform 25">
                <a:extLst>
                  <a:ext uri="{FF2B5EF4-FFF2-40B4-BE49-F238E27FC236}">
                    <a16:creationId xmlns:a16="http://schemas.microsoft.com/office/drawing/2014/main" id="{D0FA2056-DD72-4027-A868-A36C3253A28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034" y="-1220"/>
                <a:ext cx="117" cy="120"/>
              </a:xfrm>
              <a:custGeom>
                <a:avLst/>
                <a:gdLst>
                  <a:gd name="T0" fmla="*/ 112 w 135"/>
                  <a:gd name="T1" fmla="*/ 15 h 139"/>
                  <a:gd name="T2" fmla="*/ 135 w 135"/>
                  <a:gd name="T3" fmla="*/ 54 h 139"/>
                  <a:gd name="T4" fmla="*/ 91 w 135"/>
                  <a:gd name="T5" fmla="*/ 54 h 139"/>
                  <a:gd name="T6" fmla="*/ 83 w 135"/>
                  <a:gd name="T7" fmla="*/ 41 h 139"/>
                  <a:gd name="T8" fmla="*/ 67 w 135"/>
                  <a:gd name="T9" fmla="*/ 36 h 139"/>
                  <a:gd name="T10" fmla="*/ 49 w 135"/>
                  <a:gd name="T11" fmla="*/ 44 h 139"/>
                  <a:gd name="T12" fmla="*/ 42 w 135"/>
                  <a:gd name="T13" fmla="*/ 70 h 139"/>
                  <a:gd name="T14" fmla="*/ 49 w 135"/>
                  <a:gd name="T15" fmla="*/ 95 h 139"/>
                  <a:gd name="T16" fmla="*/ 67 w 135"/>
                  <a:gd name="T17" fmla="*/ 103 h 139"/>
                  <a:gd name="T18" fmla="*/ 83 w 135"/>
                  <a:gd name="T19" fmla="*/ 98 h 139"/>
                  <a:gd name="T20" fmla="*/ 91 w 135"/>
                  <a:gd name="T21" fmla="*/ 85 h 139"/>
                  <a:gd name="T22" fmla="*/ 135 w 135"/>
                  <a:gd name="T23" fmla="*/ 85 h 139"/>
                  <a:gd name="T24" fmla="*/ 112 w 135"/>
                  <a:gd name="T25" fmla="*/ 125 h 139"/>
                  <a:gd name="T26" fmla="*/ 68 w 135"/>
                  <a:gd name="T27" fmla="*/ 139 h 139"/>
                  <a:gd name="T28" fmla="*/ 33 w 135"/>
                  <a:gd name="T29" fmla="*/ 131 h 139"/>
                  <a:gd name="T30" fmla="*/ 9 w 135"/>
                  <a:gd name="T31" fmla="*/ 106 h 139"/>
                  <a:gd name="T32" fmla="*/ 0 w 135"/>
                  <a:gd name="T33" fmla="*/ 70 h 139"/>
                  <a:gd name="T34" fmla="*/ 9 w 135"/>
                  <a:gd name="T35" fmla="*/ 32 h 139"/>
                  <a:gd name="T36" fmla="*/ 33 w 135"/>
                  <a:gd name="T37" fmla="*/ 8 h 139"/>
                  <a:gd name="T38" fmla="*/ 68 w 135"/>
                  <a:gd name="T39" fmla="*/ 0 h 139"/>
                  <a:gd name="T40" fmla="*/ 112 w 135"/>
                  <a:gd name="T41" fmla="*/ 15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35" h="139">
                    <a:moveTo>
                      <a:pt x="112" y="15"/>
                    </a:moveTo>
                    <a:cubicBezTo>
                      <a:pt x="124" y="24"/>
                      <a:pt x="132" y="37"/>
                      <a:pt x="135" y="54"/>
                    </a:cubicBezTo>
                    <a:cubicBezTo>
                      <a:pt x="91" y="54"/>
                      <a:pt x="91" y="54"/>
                      <a:pt x="91" y="54"/>
                    </a:cubicBezTo>
                    <a:cubicBezTo>
                      <a:pt x="89" y="48"/>
                      <a:pt x="87" y="44"/>
                      <a:pt x="83" y="41"/>
                    </a:cubicBezTo>
                    <a:cubicBezTo>
                      <a:pt x="79" y="37"/>
                      <a:pt x="74" y="36"/>
                      <a:pt x="67" y="36"/>
                    </a:cubicBezTo>
                    <a:cubicBezTo>
                      <a:pt x="60" y="36"/>
                      <a:pt x="54" y="39"/>
                      <a:pt x="49" y="44"/>
                    </a:cubicBezTo>
                    <a:cubicBezTo>
                      <a:pt x="45" y="50"/>
                      <a:pt x="42" y="59"/>
                      <a:pt x="42" y="70"/>
                    </a:cubicBezTo>
                    <a:cubicBezTo>
                      <a:pt x="42" y="81"/>
                      <a:pt x="45" y="89"/>
                      <a:pt x="49" y="95"/>
                    </a:cubicBezTo>
                    <a:cubicBezTo>
                      <a:pt x="54" y="100"/>
                      <a:pt x="60" y="103"/>
                      <a:pt x="67" y="103"/>
                    </a:cubicBezTo>
                    <a:cubicBezTo>
                      <a:pt x="74" y="103"/>
                      <a:pt x="79" y="102"/>
                      <a:pt x="83" y="98"/>
                    </a:cubicBezTo>
                    <a:cubicBezTo>
                      <a:pt x="87" y="95"/>
                      <a:pt x="89" y="91"/>
                      <a:pt x="91" y="85"/>
                    </a:cubicBezTo>
                    <a:cubicBezTo>
                      <a:pt x="135" y="85"/>
                      <a:pt x="135" y="85"/>
                      <a:pt x="135" y="85"/>
                    </a:cubicBezTo>
                    <a:cubicBezTo>
                      <a:pt x="132" y="102"/>
                      <a:pt x="124" y="115"/>
                      <a:pt x="112" y="125"/>
                    </a:cubicBezTo>
                    <a:cubicBezTo>
                      <a:pt x="101" y="134"/>
                      <a:pt x="86" y="139"/>
                      <a:pt x="68" y="139"/>
                    </a:cubicBezTo>
                    <a:cubicBezTo>
                      <a:pt x="55" y="139"/>
                      <a:pt x="43" y="136"/>
                      <a:pt x="33" y="131"/>
                    </a:cubicBezTo>
                    <a:cubicBezTo>
                      <a:pt x="23" y="125"/>
                      <a:pt x="15" y="117"/>
                      <a:pt x="9" y="106"/>
                    </a:cubicBezTo>
                    <a:cubicBezTo>
                      <a:pt x="3" y="96"/>
                      <a:pt x="0" y="84"/>
                      <a:pt x="0" y="70"/>
                    </a:cubicBezTo>
                    <a:cubicBezTo>
                      <a:pt x="0" y="55"/>
                      <a:pt x="3" y="43"/>
                      <a:pt x="9" y="32"/>
                    </a:cubicBezTo>
                    <a:cubicBezTo>
                      <a:pt x="15" y="22"/>
                      <a:pt x="23" y="14"/>
                      <a:pt x="33" y="8"/>
                    </a:cubicBezTo>
                    <a:cubicBezTo>
                      <a:pt x="43" y="3"/>
                      <a:pt x="55" y="0"/>
                      <a:pt x="68" y="0"/>
                    </a:cubicBezTo>
                    <a:cubicBezTo>
                      <a:pt x="86" y="0"/>
                      <a:pt x="101" y="5"/>
                      <a:pt x="112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Freeform 26">
                <a:extLst>
                  <a:ext uri="{FF2B5EF4-FFF2-40B4-BE49-F238E27FC236}">
                    <a16:creationId xmlns:a16="http://schemas.microsoft.com/office/drawing/2014/main" id="{265C0C3F-9FBA-413E-84F2-9AB321BB659F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1167" y="-1220"/>
                <a:ext cx="117" cy="120"/>
              </a:xfrm>
              <a:custGeom>
                <a:avLst/>
                <a:gdLst>
                  <a:gd name="T0" fmla="*/ 135 w 136"/>
                  <a:gd name="T1" fmla="*/ 77 h 139"/>
                  <a:gd name="T2" fmla="*/ 41 w 136"/>
                  <a:gd name="T3" fmla="*/ 77 h 139"/>
                  <a:gd name="T4" fmla="*/ 49 w 136"/>
                  <a:gd name="T5" fmla="*/ 99 h 139"/>
                  <a:gd name="T6" fmla="*/ 66 w 136"/>
                  <a:gd name="T7" fmla="*/ 106 h 139"/>
                  <a:gd name="T8" fmla="*/ 82 w 136"/>
                  <a:gd name="T9" fmla="*/ 101 h 139"/>
                  <a:gd name="T10" fmla="*/ 90 w 136"/>
                  <a:gd name="T11" fmla="*/ 89 h 139"/>
                  <a:gd name="T12" fmla="*/ 134 w 136"/>
                  <a:gd name="T13" fmla="*/ 89 h 139"/>
                  <a:gd name="T14" fmla="*/ 122 w 136"/>
                  <a:gd name="T15" fmla="*/ 115 h 139"/>
                  <a:gd name="T16" fmla="*/ 99 w 136"/>
                  <a:gd name="T17" fmla="*/ 133 h 139"/>
                  <a:gd name="T18" fmla="*/ 68 w 136"/>
                  <a:gd name="T19" fmla="*/ 139 h 139"/>
                  <a:gd name="T20" fmla="*/ 33 w 136"/>
                  <a:gd name="T21" fmla="*/ 131 h 139"/>
                  <a:gd name="T22" fmla="*/ 9 w 136"/>
                  <a:gd name="T23" fmla="*/ 106 h 139"/>
                  <a:gd name="T24" fmla="*/ 0 w 136"/>
                  <a:gd name="T25" fmla="*/ 70 h 139"/>
                  <a:gd name="T26" fmla="*/ 9 w 136"/>
                  <a:gd name="T27" fmla="*/ 32 h 139"/>
                  <a:gd name="T28" fmla="*/ 33 w 136"/>
                  <a:gd name="T29" fmla="*/ 8 h 139"/>
                  <a:gd name="T30" fmla="*/ 68 w 136"/>
                  <a:gd name="T31" fmla="*/ 0 h 139"/>
                  <a:gd name="T32" fmla="*/ 104 w 136"/>
                  <a:gd name="T33" fmla="*/ 8 h 139"/>
                  <a:gd name="T34" fmla="*/ 128 w 136"/>
                  <a:gd name="T35" fmla="*/ 32 h 139"/>
                  <a:gd name="T36" fmla="*/ 136 w 136"/>
                  <a:gd name="T37" fmla="*/ 66 h 139"/>
                  <a:gd name="T38" fmla="*/ 135 w 136"/>
                  <a:gd name="T39" fmla="*/ 77 h 139"/>
                  <a:gd name="T40" fmla="*/ 87 w 136"/>
                  <a:gd name="T41" fmla="*/ 40 h 139"/>
                  <a:gd name="T42" fmla="*/ 68 w 136"/>
                  <a:gd name="T43" fmla="*/ 33 h 139"/>
                  <a:gd name="T44" fmla="*/ 49 w 136"/>
                  <a:gd name="T45" fmla="*/ 40 h 139"/>
                  <a:gd name="T46" fmla="*/ 41 w 136"/>
                  <a:gd name="T47" fmla="*/ 60 h 139"/>
                  <a:gd name="T48" fmla="*/ 94 w 136"/>
                  <a:gd name="T49" fmla="*/ 60 h 139"/>
                  <a:gd name="T50" fmla="*/ 87 w 136"/>
                  <a:gd name="T51" fmla="*/ 4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36" h="139">
                    <a:moveTo>
                      <a:pt x="135" y="77"/>
                    </a:moveTo>
                    <a:cubicBezTo>
                      <a:pt x="41" y="77"/>
                      <a:pt x="41" y="77"/>
                      <a:pt x="41" y="77"/>
                    </a:cubicBezTo>
                    <a:cubicBezTo>
                      <a:pt x="41" y="87"/>
                      <a:pt x="44" y="95"/>
                      <a:pt x="49" y="99"/>
                    </a:cubicBezTo>
                    <a:cubicBezTo>
                      <a:pt x="53" y="104"/>
                      <a:pt x="59" y="106"/>
                      <a:pt x="66" y="106"/>
                    </a:cubicBezTo>
                    <a:cubicBezTo>
                      <a:pt x="73" y="106"/>
                      <a:pt x="78" y="104"/>
                      <a:pt x="82" y="101"/>
                    </a:cubicBezTo>
                    <a:cubicBezTo>
                      <a:pt x="86" y="98"/>
                      <a:pt x="89" y="94"/>
                      <a:pt x="90" y="89"/>
                    </a:cubicBezTo>
                    <a:cubicBezTo>
                      <a:pt x="134" y="89"/>
                      <a:pt x="134" y="89"/>
                      <a:pt x="134" y="89"/>
                    </a:cubicBezTo>
                    <a:cubicBezTo>
                      <a:pt x="132" y="99"/>
                      <a:pt x="128" y="107"/>
                      <a:pt x="122" y="115"/>
                    </a:cubicBezTo>
                    <a:cubicBezTo>
                      <a:pt x="116" y="122"/>
                      <a:pt x="109" y="128"/>
                      <a:pt x="99" y="133"/>
                    </a:cubicBezTo>
                    <a:cubicBezTo>
                      <a:pt x="90" y="137"/>
                      <a:pt x="80" y="139"/>
                      <a:pt x="68" y="139"/>
                    </a:cubicBezTo>
                    <a:cubicBezTo>
                      <a:pt x="55" y="139"/>
                      <a:pt x="43" y="136"/>
                      <a:pt x="33" y="131"/>
                    </a:cubicBezTo>
                    <a:cubicBezTo>
                      <a:pt x="23" y="125"/>
                      <a:pt x="15" y="117"/>
                      <a:pt x="9" y="106"/>
                    </a:cubicBezTo>
                    <a:cubicBezTo>
                      <a:pt x="3" y="96"/>
                      <a:pt x="0" y="84"/>
                      <a:pt x="0" y="70"/>
                    </a:cubicBezTo>
                    <a:cubicBezTo>
                      <a:pt x="0" y="55"/>
                      <a:pt x="3" y="43"/>
                      <a:pt x="9" y="32"/>
                    </a:cubicBezTo>
                    <a:cubicBezTo>
                      <a:pt x="15" y="22"/>
                      <a:pt x="23" y="14"/>
                      <a:pt x="33" y="8"/>
                    </a:cubicBezTo>
                    <a:cubicBezTo>
                      <a:pt x="43" y="3"/>
                      <a:pt x="55" y="0"/>
                      <a:pt x="68" y="0"/>
                    </a:cubicBezTo>
                    <a:cubicBezTo>
                      <a:pt x="82" y="0"/>
                      <a:pt x="94" y="3"/>
                      <a:pt x="104" y="8"/>
                    </a:cubicBezTo>
                    <a:cubicBezTo>
                      <a:pt x="114" y="14"/>
                      <a:pt x="122" y="22"/>
                      <a:pt x="128" y="32"/>
                    </a:cubicBezTo>
                    <a:cubicBezTo>
                      <a:pt x="133" y="41"/>
                      <a:pt x="136" y="53"/>
                      <a:pt x="136" y="66"/>
                    </a:cubicBezTo>
                    <a:cubicBezTo>
                      <a:pt x="136" y="69"/>
                      <a:pt x="136" y="73"/>
                      <a:pt x="135" y="77"/>
                    </a:cubicBezTo>
                    <a:close/>
                    <a:moveTo>
                      <a:pt x="87" y="40"/>
                    </a:moveTo>
                    <a:cubicBezTo>
                      <a:pt x="82" y="35"/>
                      <a:pt x="76" y="33"/>
                      <a:pt x="68" y="33"/>
                    </a:cubicBezTo>
                    <a:cubicBezTo>
                      <a:pt x="61" y="33"/>
                      <a:pt x="55" y="35"/>
                      <a:pt x="49" y="40"/>
                    </a:cubicBezTo>
                    <a:cubicBezTo>
                      <a:pt x="44" y="44"/>
                      <a:pt x="42" y="51"/>
                      <a:pt x="41" y="60"/>
                    </a:cubicBezTo>
                    <a:cubicBezTo>
                      <a:pt x="94" y="60"/>
                      <a:pt x="94" y="60"/>
                      <a:pt x="94" y="60"/>
                    </a:cubicBezTo>
                    <a:cubicBezTo>
                      <a:pt x="94" y="51"/>
                      <a:pt x="92" y="44"/>
                      <a:pt x="87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>
                  <a:latin typeface="Century Gothic" panose="020B0502020202020204" pitchFamily="34" charset="0"/>
                </a:endParaRPr>
              </a:p>
            </p:txBody>
          </p:sp>
        </p:grp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462B16BC-F0E7-43DE-AEDA-FCE02492D41D}"/>
              </a:ext>
            </a:extLst>
          </p:cNvPr>
          <p:cNvSpPr/>
          <p:nvPr userDrawn="1"/>
        </p:nvSpPr>
        <p:spPr>
          <a:xfrm>
            <a:off x="3564731" y="2502467"/>
            <a:ext cx="897731" cy="1810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914646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ercle : creux 12" hidden="1">
            <a:extLst>
              <a:ext uri="{FF2B5EF4-FFF2-40B4-BE49-F238E27FC236}">
                <a16:creationId xmlns:a16="http://schemas.microsoft.com/office/drawing/2014/main" id="{E6A969A0-F00C-4931-AFF8-C75E6F7C23EB}"/>
              </a:ext>
            </a:extLst>
          </p:cNvPr>
          <p:cNvSpPr/>
          <p:nvPr userDrawn="1"/>
        </p:nvSpPr>
        <p:spPr>
          <a:xfrm rot="5400000">
            <a:off x="4038599" y="-3046469"/>
            <a:ext cx="8878645" cy="8878645"/>
          </a:xfrm>
          <a:prstGeom prst="donut">
            <a:avLst>
              <a:gd name="adj" fmla="val 4304"/>
            </a:avLst>
          </a:prstGeom>
          <a:gradFill flip="none" rotWithShape="1">
            <a:gsLst>
              <a:gs pos="0">
                <a:schemeClr val="tx2">
                  <a:alpha val="50000"/>
                </a:schemeClr>
              </a:gs>
              <a:gs pos="100000">
                <a:schemeClr val="accent5">
                  <a:alpha val="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97946F-911D-4BC1-B46E-4CEF0CFDC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77575" y="6316997"/>
            <a:ext cx="640556" cy="365125"/>
          </a:xfrm>
          <a:prstGeom prst="rect">
            <a:avLst/>
          </a:prstGeom>
        </p:spPr>
        <p:txBody>
          <a:bodyPr anchor="ctr"/>
          <a:lstStyle>
            <a:lvl1pPr algn="r">
              <a:defRPr sz="9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</a:lstStyle>
          <a:p>
            <a:fld id="{2F55298B-B28A-42D8-AD01-9F8011C2D2D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31EDE10C-16FF-4EF5-87C9-9F37561D6ED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00700" y="389819"/>
            <a:ext cx="5762971" cy="1984375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9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</a:t>
            </a:r>
            <a:br>
              <a:rPr lang="fr-FR" dirty="0"/>
            </a:br>
            <a:r>
              <a:rPr lang="fr-FR" dirty="0"/>
              <a:t>du titre</a:t>
            </a: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D2BBED3A-B7BA-4E84-8905-C1E2C163623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00700" y="2340328"/>
            <a:ext cx="5762971" cy="1655762"/>
          </a:xfrm>
        </p:spPr>
        <p:txBody>
          <a:bodyPr>
            <a:normAutofit/>
          </a:bodyPr>
          <a:lstStyle>
            <a:lvl1pPr marL="0" indent="0" algn="l">
              <a:lnSpc>
                <a:spcPct val="85000"/>
              </a:lnSpc>
              <a:buNone/>
              <a:defRPr sz="35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</a:t>
            </a:r>
            <a:br>
              <a:rPr lang="fr-FR" dirty="0"/>
            </a:br>
            <a:r>
              <a:rPr lang="fr-FR" dirty="0"/>
              <a:t>sous-titres du masque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C79EEC0A-0211-4A64-8112-FAD830A6894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641806" y="6398135"/>
            <a:ext cx="410199" cy="188402"/>
          </a:xfrm>
          <a:custGeom>
            <a:avLst/>
            <a:gdLst>
              <a:gd name="T0" fmla="*/ 2496 w 2871"/>
              <a:gd name="T1" fmla="*/ 648 h 1318"/>
              <a:gd name="T2" fmla="*/ 2074 w 2871"/>
              <a:gd name="T3" fmla="*/ 717 h 1318"/>
              <a:gd name="T4" fmla="*/ 2308 w 2871"/>
              <a:gd name="T5" fmla="*/ 538 h 1318"/>
              <a:gd name="T6" fmla="*/ 2435 w 2871"/>
              <a:gd name="T7" fmla="*/ 503 h 1318"/>
              <a:gd name="T8" fmla="*/ 1928 w 2871"/>
              <a:gd name="T9" fmla="*/ 631 h 1318"/>
              <a:gd name="T10" fmla="*/ 1852 w 2871"/>
              <a:gd name="T11" fmla="*/ 768 h 1318"/>
              <a:gd name="T12" fmla="*/ 1947 w 2871"/>
              <a:gd name="T13" fmla="*/ 374 h 1318"/>
              <a:gd name="T14" fmla="*/ 1798 w 2871"/>
              <a:gd name="T15" fmla="*/ 396 h 1318"/>
              <a:gd name="T16" fmla="*/ 1645 w 2871"/>
              <a:gd name="T17" fmla="*/ 707 h 1318"/>
              <a:gd name="T18" fmla="*/ 1553 w 2871"/>
              <a:gd name="T19" fmla="*/ 785 h 1318"/>
              <a:gd name="T20" fmla="*/ 1520 w 2871"/>
              <a:gd name="T21" fmla="*/ 730 h 1318"/>
              <a:gd name="T22" fmla="*/ 1520 w 2871"/>
              <a:gd name="T23" fmla="*/ 373 h 1318"/>
              <a:gd name="T24" fmla="*/ 1239 w 2871"/>
              <a:gd name="T25" fmla="*/ 602 h 1318"/>
              <a:gd name="T26" fmla="*/ 1165 w 2871"/>
              <a:gd name="T27" fmla="*/ 407 h 1318"/>
              <a:gd name="T28" fmla="*/ 944 w 2871"/>
              <a:gd name="T29" fmla="*/ 518 h 1318"/>
              <a:gd name="T30" fmla="*/ 1099 w 2871"/>
              <a:gd name="T31" fmla="*/ 165 h 1318"/>
              <a:gd name="T32" fmla="*/ 1222 w 2871"/>
              <a:gd name="T33" fmla="*/ 147 h 1318"/>
              <a:gd name="T34" fmla="*/ 1362 w 2871"/>
              <a:gd name="T35" fmla="*/ 106 h 1318"/>
              <a:gd name="T36" fmla="*/ 1199 w 2871"/>
              <a:gd name="T37" fmla="*/ 0 h 1318"/>
              <a:gd name="T38" fmla="*/ 857 w 2871"/>
              <a:gd name="T39" fmla="*/ 291 h 1318"/>
              <a:gd name="T40" fmla="*/ 654 w 2871"/>
              <a:gd name="T41" fmla="*/ 755 h 1318"/>
              <a:gd name="T42" fmla="*/ 692 w 2871"/>
              <a:gd name="T43" fmla="*/ 450 h 1318"/>
              <a:gd name="T44" fmla="*/ 44 w 2871"/>
              <a:gd name="T45" fmla="*/ 645 h 1318"/>
              <a:gd name="T46" fmla="*/ 500 w 2871"/>
              <a:gd name="T47" fmla="*/ 711 h 1318"/>
              <a:gd name="T48" fmla="*/ 632 w 2871"/>
              <a:gd name="T49" fmla="*/ 932 h 1318"/>
              <a:gd name="T50" fmla="*/ 522 w 2871"/>
              <a:gd name="T51" fmla="*/ 1250 h 1318"/>
              <a:gd name="T52" fmla="*/ 591 w 2871"/>
              <a:gd name="T53" fmla="*/ 1318 h 1318"/>
              <a:gd name="T54" fmla="*/ 684 w 2871"/>
              <a:gd name="T55" fmla="*/ 1262 h 1318"/>
              <a:gd name="T56" fmla="*/ 1036 w 2871"/>
              <a:gd name="T57" fmla="*/ 655 h 1318"/>
              <a:gd name="T58" fmla="*/ 1038 w 2871"/>
              <a:gd name="T59" fmla="*/ 896 h 1318"/>
              <a:gd name="T60" fmla="*/ 1416 w 2871"/>
              <a:gd name="T61" fmla="*/ 594 h 1318"/>
              <a:gd name="T62" fmla="*/ 1390 w 2871"/>
              <a:gd name="T63" fmla="*/ 948 h 1318"/>
              <a:gd name="T64" fmla="*/ 1628 w 2871"/>
              <a:gd name="T65" fmla="*/ 910 h 1318"/>
              <a:gd name="T66" fmla="*/ 1934 w 2871"/>
              <a:gd name="T67" fmla="*/ 870 h 1318"/>
              <a:gd name="T68" fmla="*/ 2518 w 2871"/>
              <a:gd name="T69" fmla="*/ 777 h 1318"/>
              <a:gd name="T70" fmla="*/ 2663 w 2871"/>
              <a:gd name="T71" fmla="*/ 595 h 1318"/>
              <a:gd name="T72" fmla="*/ 196 w 2871"/>
              <a:gd name="T73" fmla="*/ 659 h 1318"/>
              <a:gd name="T74" fmla="*/ 557 w 2871"/>
              <a:gd name="T75" fmla="*/ 474 h 1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871" h="1318">
                <a:moveTo>
                  <a:pt x="2663" y="595"/>
                </a:moveTo>
                <a:cubicBezTo>
                  <a:pt x="2602" y="604"/>
                  <a:pt x="2565" y="616"/>
                  <a:pt x="2496" y="648"/>
                </a:cubicBezTo>
                <a:cubicBezTo>
                  <a:pt x="2356" y="714"/>
                  <a:pt x="2271" y="782"/>
                  <a:pt x="2197" y="798"/>
                </a:cubicBezTo>
                <a:cubicBezTo>
                  <a:pt x="2131" y="814"/>
                  <a:pt x="2072" y="816"/>
                  <a:pt x="2074" y="717"/>
                </a:cubicBezTo>
                <a:cubicBezTo>
                  <a:pt x="2075" y="670"/>
                  <a:pt x="2145" y="539"/>
                  <a:pt x="2273" y="513"/>
                </a:cubicBezTo>
                <a:cubicBezTo>
                  <a:pt x="2310" y="509"/>
                  <a:pt x="2308" y="538"/>
                  <a:pt x="2308" y="538"/>
                </a:cubicBezTo>
                <a:cubicBezTo>
                  <a:pt x="2308" y="538"/>
                  <a:pt x="2312" y="591"/>
                  <a:pt x="2357" y="595"/>
                </a:cubicBezTo>
                <a:cubicBezTo>
                  <a:pt x="2427" y="596"/>
                  <a:pt x="2441" y="543"/>
                  <a:pt x="2435" y="503"/>
                </a:cubicBezTo>
                <a:cubicBezTo>
                  <a:pt x="2428" y="441"/>
                  <a:pt x="2333" y="329"/>
                  <a:pt x="2161" y="409"/>
                </a:cubicBezTo>
                <a:cubicBezTo>
                  <a:pt x="2161" y="409"/>
                  <a:pt x="1991" y="495"/>
                  <a:pt x="1928" y="631"/>
                </a:cubicBezTo>
                <a:cubicBezTo>
                  <a:pt x="1906" y="678"/>
                  <a:pt x="1903" y="709"/>
                  <a:pt x="1904" y="732"/>
                </a:cubicBezTo>
                <a:cubicBezTo>
                  <a:pt x="1882" y="750"/>
                  <a:pt x="1870" y="759"/>
                  <a:pt x="1852" y="768"/>
                </a:cubicBezTo>
                <a:cubicBezTo>
                  <a:pt x="1834" y="777"/>
                  <a:pt x="1796" y="776"/>
                  <a:pt x="1792" y="751"/>
                </a:cubicBezTo>
                <a:cubicBezTo>
                  <a:pt x="1780" y="672"/>
                  <a:pt x="1949" y="401"/>
                  <a:pt x="1947" y="374"/>
                </a:cubicBezTo>
                <a:cubicBezTo>
                  <a:pt x="1945" y="347"/>
                  <a:pt x="1841" y="368"/>
                  <a:pt x="1829" y="372"/>
                </a:cubicBezTo>
                <a:cubicBezTo>
                  <a:pt x="1817" y="376"/>
                  <a:pt x="1808" y="376"/>
                  <a:pt x="1798" y="396"/>
                </a:cubicBezTo>
                <a:cubicBezTo>
                  <a:pt x="1767" y="463"/>
                  <a:pt x="1713" y="564"/>
                  <a:pt x="1649" y="699"/>
                </a:cubicBezTo>
                <a:cubicBezTo>
                  <a:pt x="1648" y="702"/>
                  <a:pt x="1646" y="704"/>
                  <a:pt x="1645" y="707"/>
                </a:cubicBezTo>
                <a:cubicBezTo>
                  <a:pt x="1645" y="707"/>
                  <a:pt x="1645" y="707"/>
                  <a:pt x="1645" y="707"/>
                </a:cubicBezTo>
                <a:cubicBezTo>
                  <a:pt x="1609" y="773"/>
                  <a:pt x="1565" y="783"/>
                  <a:pt x="1553" y="785"/>
                </a:cubicBezTo>
                <a:cubicBezTo>
                  <a:pt x="1546" y="784"/>
                  <a:pt x="1540" y="783"/>
                  <a:pt x="1535" y="780"/>
                </a:cubicBezTo>
                <a:cubicBezTo>
                  <a:pt x="1525" y="775"/>
                  <a:pt x="1514" y="763"/>
                  <a:pt x="1520" y="730"/>
                </a:cubicBezTo>
                <a:cubicBezTo>
                  <a:pt x="1525" y="699"/>
                  <a:pt x="1628" y="496"/>
                  <a:pt x="1634" y="431"/>
                </a:cubicBezTo>
                <a:cubicBezTo>
                  <a:pt x="1640" y="360"/>
                  <a:pt x="1579" y="353"/>
                  <a:pt x="1520" y="373"/>
                </a:cubicBezTo>
                <a:cubicBezTo>
                  <a:pt x="1440" y="401"/>
                  <a:pt x="1306" y="569"/>
                  <a:pt x="1254" y="614"/>
                </a:cubicBezTo>
                <a:cubicBezTo>
                  <a:pt x="1231" y="635"/>
                  <a:pt x="1237" y="616"/>
                  <a:pt x="1239" y="602"/>
                </a:cubicBezTo>
                <a:cubicBezTo>
                  <a:pt x="1241" y="589"/>
                  <a:pt x="1268" y="507"/>
                  <a:pt x="1279" y="437"/>
                </a:cubicBezTo>
                <a:cubicBezTo>
                  <a:pt x="1287" y="393"/>
                  <a:pt x="1224" y="365"/>
                  <a:pt x="1165" y="407"/>
                </a:cubicBezTo>
                <a:cubicBezTo>
                  <a:pt x="1157" y="413"/>
                  <a:pt x="1056" y="508"/>
                  <a:pt x="915" y="599"/>
                </a:cubicBezTo>
                <a:cubicBezTo>
                  <a:pt x="944" y="518"/>
                  <a:pt x="944" y="518"/>
                  <a:pt x="944" y="518"/>
                </a:cubicBezTo>
                <a:cubicBezTo>
                  <a:pt x="1039" y="257"/>
                  <a:pt x="1039" y="257"/>
                  <a:pt x="1039" y="257"/>
                </a:cubicBezTo>
                <a:cubicBezTo>
                  <a:pt x="1058" y="207"/>
                  <a:pt x="1075" y="182"/>
                  <a:pt x="1099" y="165"/>
                </a:cubicBezTo>
                <a:cubicBezTo>
                  <a:pt x="1122" y="148"/>
                  <a:pt x="1150" y="139"/>
                  <a:pt x="1181" y="139"/>
                </a:cubicBezTo>
                <a:cubicBezTo>
                  <a:pt x="1198" y="139"/>
                  <a:pt x="1211" y="142"/>
                  <a:pt x="1222" y="147"/>
                </a:cubicBezTo>
                <a:cubicBezTo>
                  <a:pt x="1240" y="154"/>
                  <a:pt x="1266" y="177"/>
                  <a:pt x="1288" y="177"/>
                </a:cubicBezTo>
                <a:cubicBezTo>
                  <a:pt x="1329" y="177"/>
                  <a:pt x="1362" y="145"/>
                  <a:pt x="1362" y="106"/>
                </a:cubicBezTo>
                <a:cubicBezTo>
                  <a:pt x="1362" y="84"/>
                  <a:pt x="1347" y="54"/>
                  <a:pt x="1306" y="28"/>
                </a:cubicBezTo>
                <a:cubicBezTo>
                  <a:pt x="1277" y="9"/>
                  <a:pt x="1241" y="0"/>
                  <a:pt x="1199" y="0"/>
                </a:cubicBezTo>
                <a:cubicBezTo>
                  <a:pt x="1110" y="0"/>
                  <a:pt x="1039" y="25"/>
                  <a:pt x="986" y="74"/>
                </a:cubicBezTo>
                <a:cubicBezTo>
                  <a:pt x="932" y="123"/>
                  <a:pt x="889" y="196"/>
                  <a:pt x="857" y="291"/>
                </a:cubicBezTo>
                <a:cubicBezTo>
                  <a:pt x="706" y="722"/>
                  <a:pt x="706" y="722"/>
                  <a:pt x="706" y="722"/>
                </a:cubicBezTo>
                <a:cubicBezTo>
                  <a:pt x="677" y="741"/>
                  <a:pt x="658" y="753"/>
                  <a:pt x="654" y="755"/>
                </a:cubicBezTo>
                <a:cubicBezTo>
                  <a:pt x="539" y="823"/>
                  <a:pt x="566" y="747"/>
                  <a:pt x="602" y="678"/>
                </a:cubicBezTo>
                <a:cubicBezTo>
                  <a:pt x="637" y="608"/>
                  <a:pt x="705" y="495"/>
                  <a:pt x="692" y="450"/>
                </a:cubicBezTo>
                <a:cubicBezTo>
                  <a:pt x="681" y="412"/>
                  <a:pt x="622" y="373"/>
                  <a:pt x="524" y="355"/>
                </a:cubicBezTo>
                <a:cubicBezTo>
                  <a:pt x="493" y="349"/>
                  <a:pt x="136" y="291"/>
                  <a:pt x="44" y="645"/>
                </a:cubicBezTo>
                <a:cubicBezTo>
                  <a:pt x="0" y="816"/>
                  <a:pt x="85" y="935"/>
                  <a:pt x="222" y="929"/>
                </a:cubicBezTo>
                <a:cubicBezTo>
                  <a:pt x="281" y="927"/>
                  <a:pt x="395" y="888"/>
                  <a:pt x="500" y="711"/>
                </a:cubicBezTo>
                <a:cubicBezTo>
                  <a:pt x="477" y="800"/>
                  <a:pt x="454" y="941"/>
                  <a:pt x="578" y="945"/>
                </a:cubicBezTo>
                <a:cubicBezTo>
                  <a:pt x="591" y="945"/>
                  <a:pt x="610" y="941"/>
                  <a:pt x="632" y="932"/>
                </a:cubicBezTo>
                <a:cubicBezTo>
                  <a:pt x="529" y="1227"/>
                  <a:pt x="529" y="1227"/>
                  <a:pt x="529" y="1227"/>
                </a:cubicBezTo>
                <a:cubicBezTo>
                  <a:pt x="529" y="1227"/>
                  <a:pt x="525" y="1236"/>
                  <a:pt x="522" y="1250"/>
                </a:cubicBezTo>
                <a:cubicBezTo>
                  <a:pt x="518" y="1266"/>
                  <a:pt x="527" y="1287"/>
                  <a:pt x="543" y="1299"/>
                </a:cubicBezTo>
                <a:cubicBezTo>
                  <a:pt x="559" y="1311"/>
                  <a:pt x="575" y="1318"/>
                  <a:pt x="591" y="1318"/>
                </a:cubicBezTo>
                <a:cubicBezTo>
                  <a:pt x="610" y="1318"/>
                  <a:pt x="627" y="1315"/>
                  <a:pt x="645" y="1304"/>
                </a:cubicBezTo>
                <a:cubicBezTo>
                  <a:pt x="662" y="1292"/>
                  <a:pt x="675" y="1282"/>
                  <a:pt x="684" y="1262"/>
                </a:cubicBezTo>
                <a:cubicBezTo>
                  <a:pt x="842" y="811"/>
                  <a:pt x="842" y="811"/>
                  <a:pt x="842" y="811"/>
                </a:cubicBezTo>
                <a:cubicBezTo>
                  <a:pt x="945" y="728"/>
                  <a:pt x="1024" y="664"/>
                  <a:pt x="1036" y="655"/>
                </a:cubicBezTo>
                <a:cubicBezTo>
                  <a:pt x="1069" y="629"/>
                  <a:pt x="1093" y="606"/>
                  <a:pt x="1093" y="625"/>
                </a:cubicBezTo>
                <a:cubicBezTo>
                  <a:pt x="1093" y="678"/>
                  <a:pt x="1038" y="815"/>
                  <a:pt x="1038" y="896"/>
                </a:cubicBezTo>
                <a:cubicBezTo>
                  <a:pt x="1040" y="957"/>
                  <a:pt x="1088" y="965"/>
                  <a:pt x="1125" y="945"/>
                </a:cubicBezTo>
                <a:cubicBezTo>
                  <a:pt x="1179" y="915"/>
                  <a:pt x="1381" y="625"/>
                  <a:pt x="1416" y="594"/>
                </a:cubicBezTo>
                <a:cubicBezTo>
                  <a:pt x="1419" y="627"/>
                  <a:pt x="1358" y="789"/>
                  <a:pt x="1348" y="845"/>
                </a:cubicBezTo>
                <a:cubicBezTo>
                  <a:pt x="1338" y="901"/>
                  <a:pt x="1354" y="933"/>
                  <a:pt x="1390" y="948"/>
                </a:cubicBezTo>
                <a:cubicBezTo>
                  <a:pt x="1456" y="980"/>
                  <a:pt x="1582" y="909"/>
                  <a:pt x="1618" y="887"/>
                </a:cubicBezTo>
                <a:cubicBezTo>
                  <a:pt x="1623" y="902"/>
                  <a:pt x="1628" y="910"/>
                  <a:pt x="1628" y="910"/>
                </a:cubicBezTo>
                <a:cubicBezTo>
                  <a:pt x="1647" y="935"/>
                  <a:pt x="1684" y="959"/>
                  <a:pt x="1756" y="956"/>
                </a:cubicBezTo>
                <a:cubicBezTo>
                  <a:pt x="1804" y="954"/>
                  <a:pt x="1874" y="912"/>
                  <a:pt x="1934" y="870"/>
                </a:cubicBezTo>
                <a:cubicBezTo>
                  <a:pt x="1969" y="924"/>
                  <a:pt x="2049" y="972"/>
                  <a:pt x="2191" y="949"/>
                </a:cubicBezTo>
                <a:cubicBezTo>
                  <a:pt x="2304" y="927"/>
                  <a:pt x="2395" y="849"/>
                  <a:pt x="2518" y="777"/>
                </a:cubicBezTo>
                <a:cubicBezTo>
                  <a:pt x="2655" y="689"/>
                  <a:pt x="2755" y="669"/>
                  <a:pt x="2871" y="692"/>
                </a:cubicBezTo>
                <a:cubicBezTo>
                  <a:pt x="2851" y="631"/>
                  <a:pt x="2798" y="575"/>
                  <a:pt x="2663" y="595"/>
                </a:cubicBezTo>
                <a:close/>
                <a:moveTo>
                  <a:pt x="271" y="743"/>
                </a:moveTo>
                <a:cubicBezTo>
                  <a:pt x="204" y="770"/>
                  <a:pt x="185" y="717"/>
                  <a:pt x="196" y="659"/>
                </a:cubicBezTo>
                <a:cubicBezTo>
                  <a:pt x="206" y="608"/>
                  <a:pt x="273" y="477"/>
                  <a:pt x="462" y="465"/>
                </a:cubicBezTo>
                <a:cubicBezTo>
                  <a:pt x="502" y="462"/>
                  <a:pt x="538" y="468"/>
                  <a:pt x="557" y="474"/>
                </a:cubicBezTo>
                <a:cubicBezTo>
                  <a:pt x="499" y="557"/>
                  <a:pt x="396" y="685"/>
                  <a:pt x="271" y="743"/>
                </a:cubicBezTo>
                <a:close/>
              </a:path>
            </a:pathLst>
          </a:custGeom>
          <a:solidFill>
            <a:srgbClr val="1228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21" name="Forme libre : forme 20">
            <a:extLst>
              <a:ext uri="{FF2B5EF4-FFF2-40B4-BE49-F238E27FC236}">
                <a16:creationId xmlns:a16="http://schemas.microsoft.com/office/drawing/2014/main" id="{F7E51FCF-D82D-40AA-859B-0F98419058B6}"/>
              </a:ext>
            </a:extLst>
          </p:cNvPr>
          <p:cNvSpPr/>
          <p:nvPr userDrawn="1"/>
        </p:nvSpPr>
        <p:spPr>
          <a:xfrm>
            <a:off x="4038599" y="0"/>
            <a:ext cx="8147051" cy="5832176"/>
          </a:xfrm>
          <a:custGeom>
            <a:avLst/>
            <a:gdLst>
              <a:gd name="connsiteX0" fmla="*/ 224194 w 8147051"/>
              <a:gd name="connsiteY0" fmla="*/ 0 h 5832176"/>
              <a:gd name="connsiteX1" fmla="*/ 627601 w 8147051"/>
              <a:gd name="connsiteY1" fmla="*/ 0 h 5832176"/>
              <a:gd name="connsiteX2" fmla="*/ 564540 w 8147051"/>
              <a:gd name="connsiteY2" fmla="*/ 186370 h 5832176"/>
              <a:gd name="connsiteX3" fmla="*/ 382137 w 8147051"/>
              <a:gd name="connsiteY3" fmla="*/ 1392853 h 5832176"/>
              <a:gd name="connsiteX4" fmla="*/ 4439323 w 8147051"/>
              <a:gd name="connsiteY4" fmla="*/ 5450039 h 5832176"/>
              <a:gd name="connsiteX5" fmla="*/ 8096426 w 8147051"/>
              <a:gd name="connsiteY5" fmla="*/ 3151811 h 5832176"/>
              <a:gd name="connsiteX6" fmla="*/ 8147051 w 8147051"/>
              <a:gd name="connsiteY6" fmla="*/ 3039832 h 5832176"/>
              <a:gd name="connsiteX7" fmla="*/ 8147051 w 8147051"/>
              <a:gd name="connsiteY7" fmla="*/ 3833473 h 5832176"/>
              <a:gd name="connsiteX8" fmla="*/ 8120479 w 8147051"/>
              <a:gd name="connsiteY8" fmla="*/ 3874921 h 5832176"/>
              <a:gd name="connsiteX9" fmla="*/ 4439323 w 8147051"/>
              <a:gd name="connsiteY9" fmla="*/ 5832176 h 5832176"/>
              <a:gd name="connsiteX10" fmla="*/ 0 w 8147051"/>
              <a:gd name="connsiteY10" fmla="*/ 1392853 h 5832176"/>
              <a:gd name="connsiteX11" fmla="*/ 199583 w 8147051"/>
              <a:gd name="connsiteY11" fmla="*/ 72734 h 5832176"/>
              <a:gd name="connsiteX12" fmla="*/ 224194 w 8147051"/>
              <a:gd name="connsiteY12" fmla="*/ 0 h 5832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147051" h="5832176">
                <a:moveTo>
                  <a:pt x="224194" y="0"/>
                </a:moveTo>
                <a:lnTo>
                  <a:pt x="627601" y="0"/>
                </a:lnTo>
                <a:lnTo>
                  <a:pt x="564540" y="186370"/>
                </a:lnTo>
                <a:cubicBezTo>
                  <a:pt x="445997" y="567498"/>
                  <a:pt x="382137" y="972718"/>
                  <a:pt x="382137" y="1392853"/>
                </a:cubicBezTo>
                <a:cubicBezTo>
                  <a:pt x="382137" y="3633575"/>
                  <a:pt x="2198601" y="5450039"/>
                  <a:pt x="4439323" y="5450039"/>
                </a:cubicBezTo>
                <a:cubicBezTo>
                  <a:pt x="6049842" y="5450039"/>
                  <a:pt x="7441189" y="4511651"/>
                  <a:pt x="8096426" y="3151811"/>
                </a:cubicBezTo>
                <a:lnTo>
                  <a:pt x="8147051" y="3039832"/>
                </a:lnTo>
                <a:lnTo>
                  <a:pt x="8147051" y="3833473"/>
                </a:lnTo>
                <a:lnTo>
                  <a:pt x="8120479" y="3874921"/>
                </a:lnTo>
                <a:cubicBezTo>
                  <a:pt x="7322701" y="5055788"/>
                  <a:pt x="5971679" y="5832176"/>
                  <a:pt x="4439323" y="5832176"/>
                </a:cubicBezTo>
                <a:cubicBezTo>
                  <a:pt x="1987553" y="5832176"/>
                  <a:pt x="0" y="3844623"/>
                  <a:pt x="0" y="1392853"/>
                </a:cubicBezTo>
                <a:cubicBezTo>
                  <a:pt x="0" y="933146"/>
                  <a:pt x="69875" y="489759"/>
                  <a:pt x="199583" y="72734"/>
                </a:cubicBezTo>
                <a:lnTo>
                  <a:pt x="224194" y="0"/>
                </a:lnTo>
                <a:close/>
              </a:path>
            </a:pathLst>
          </a:custGeom>
          <a:gradFill flip="none" rotWithShape="1">
            <a:gsLst>
              <a:gs pos="0">
                <a:schemeClr val="tx2">
                  <a:alpha val="50000"/>
                </a:schemeClr>
              </a:gs>
              <a:gs pos="100000">
                <a:schemeClr val="accent5">
                  <a:alpha val="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111183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026C3F4E-BE52-4F81-98CC-BBEE1409432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64550" y="1543050"/>
            <a:ext cx="3727450" cy="5314950"/>
          </a:xfrm>
          <a:solidFill>
            <a:schemeClr val="accent1">
              <a:lumMod val="40000"/>
              <a:lumOff val="60000"/>
            </a:schemeClr>
          </a:solidFill>
        </p:spPr>
        <p:txBody>
          <a:bodyPr vert="horz" lIns="252000" tIns="252000" rIns="252000" bIns="252000" rtlCol="0">
            <a:normAutofit/>
          </a:bodyPr>
          <a:lstStyle>
            <a:lvl1pPr>
              <a:defRPr lang="fr-FR" sz="1400" b="1" dirty="0" smtClean="0">
                <a:solidFill>
                  <a:schemeClr val="tx1"/>
                </a:solidFill>
                <a:latin typeface="Century Gothic" panose="020B0502020202020204" pitchFamily="34" charset="0"/>
                <a:ea typeface="Century Gothic" panose="020B0502020202020204" pitchFamily="34" charset="0"/>
              </a:defRPr>
            </a:lvl1pPr>
            <a:lvl2pPr>
              <a:defRPr lang="fr-FR" sz="1200" dirty="0" smtClean="0">
                <a:latin typeface="Century Gothic" panose="020B0502020202020204" pitchFamily="34" charset="0"/>
                <a:cs typeface="Century Gothic" panose="020B0502020202020204" pitchFamily="34" charset="0"/>
              </a:defRPr>
            </a:lvl2pPr>
            <a:lvl3pPr>
              <a:defRPr lang="fr-FR" sz="1000" b="0" dirty="0" smtClean="0">
                <a:latin typeface="+mj-lt"/>
              </a:defRPr>
            </a:lvl3pPr>
            <a:lvl4pPr>
              <a:defRPr lang="fr-FR" sz="1000" dirty="0" smtClean="0">
                <a:latin typeface="Poppins Medium" panose="00000600000000000000" pitchFamily="2" charset="0"/>
                <a:cs typeface="Poppins Medium" panose="00000600000000000000" pitchFamily="2" charset="0"/>
              </a:defRPr>
            </a:lvl4pPr>
            <a:lvl5pPr>
              <a:defRPr lang="fr-FR" sz="900" dirty="0"/>
            </a:lvl5pPr>
          </a:lstStyle>
          <a:p>
            <a:pPr lvl="0">
              <a:spcBef>
                <a:spcPts val="1800"/>
              </a:spcBef>
            </a:pPr>
            <a:r>
              <a:rPr lang="fr-FR" dirty="0"/>
              <a:t>Titre Exergue</a:t>
            </a:r>
          </a:p>
          <a:p>
            <a:pPr lvl="1">
              <a:spcBef>
                <a:spcPts val="600"/>
              </a:spcBef>
            </a:pPr>
            <a:r>
              <a:rPr lang="fr-FR" dirty="0"/>
              <a:t>Texte</a:t>
            </a:r>
          </a:p>
          <a:p>
            <a:pPr lvl="2">
              <a:spcBef>
                <a:spcPts val="1800"/>
              </a:spcBef>
            </a:pPr>
            <a:endParaRPr lang="fr-FR" dirty="0"/>
          </a:p>
        </p:txBody>
      </p:sp>
      <p:sp>
        <p:nvSpPr>
          <p:cNvPr id="8" name="Espace réservé du contenu 3">
            <a:extLst>
              <a:ext uri="{FF2B5EF4-FFF2-40B4-BE49-F238E27FC236}">
                <a16:creationId xmlns:a16="http://schemas.microsoft.com/office/drawing/2014/main" id="{0BE72BFD-7D5F-4AC9-8F99-78FB47410E4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984191" y="2647646"/>
            <a:ext cx="10514012" cy="4034475"/>
          </a:xfrm>
        </p:spPr>
        <p:txBody>
          <a:bodyPr/>
          <a:lstStyle>
            <a:lvl1pPr>
              <a:spcBef>
                <a:spcPts val="1800"/>
              </a:spcBef>
              <a:defRPr sz="2100" b="1">
                <a:solidFill>
                  <a:schemeClr val="tx2"/>
                </a:solidFill>
                <a:latin typeface="Georgia" panose="02040502050405020303" pitchFamily="18" charset="0"/>
                <a:ea typeface="Georgia" panose="02040502050405020303" pitchFamily="18" charset="0"/>
              </a:defRPr>
            </a:lvl1pPr>
            <a:lvl2pPr>
              <a:spcBef>
                <a:spcPts val="600"/>
              </a:spcBef>
              <a:defRPr sz="1700">
                <a:latin typeface="Century Gothic" panose="020B0502020202020204" pitchFamily="34" charset="0"/>
                <a:cs typeface="Century Gothic" panose="020B0502020202020204" pitchFamily="34" charset="0"/>
              </a:defRPr>
            </a:lvl2pPr>
            <a:lvl3pPr>
              <a:spcBef>
                <a:spcPts val="1800"/>
              </a:spcBef>
              <a:defRPr sz="1500" b="0">
                <a:latin typeface="Century Gothic" panose="020B0502020202020204" pitchFamily="34" charset="0"/>
              </a:defRPr>
            </a:lvl3pPr>
            <a:lvl4pPr>
              <a:spcBef>
                <a:spcPts val="600"/>
              </a:spcBef>
              <a:defRPr sz="1500">
                <a:latin typeface="Century Gothic" panose="020B0502020202020204" pitchFamily="34" charset="0"/>
                <a:cs typeface="Century Gothic" panose="020B0502020202020204" pitchFamily="34" charset="0"/>
              </a:defRPr>
            </a:lvl4pPr>
            <a:lvl5pPr>
              <a:spcBef>
                <a:spcPts val="600"/>
              </a:spcBef>
              <a:defRPr sz="1300"/>
            </a:lvl5pPr>
          </a:lstStyle>
          <a:p>
            <a:pPr lvl="0"/>
            <a:r>
              <a:rPr lang="fr-FR" dirty="0"/>
              <a:t>Titre premier niveau </a:t>
            </a:r>
          </a:p>
          <a:p>
            <a:pPr lvl="1"/>
            <a:r>
              <a:rPr lang="fr-FR" dirty="0"/>
              <a:t>Premier niveau de texte</a:t>
            </a:r>
          </a:p>
          <a:p>
            <a:pPr lvl="2"/>
            <a:r>
              <a:rPr lang="fr-FR" dirty="0"/>
              <a:t>Titre second niveau</a:t>
            </a:r>
          </a:p>
          <a:p>
            <a:pPr lvl="3"/>
            <a:r>
              <a:rPr lang="fr-FR" dirty="0"/>
              <a:t>Second niveau de texte</a:t>
            </a:r>
          </a:p>
          <a:p>
            <a:pPr lvl="4"/>
            <a:r>
              <a:rPr lang="fr-FR" dirty="0"/>
              <a:t>Troisième niveau de texte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BF0A29D1-6D25-43D0-ACCD-3AAAA4E3D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77575" y="6316997"/>
            <a:ext cx="640556" cy="365125"/>
          </a:xfrm>
          <a:prstGeom prst="rect">
            <a:avLst/>
          </a:prstGeom>
        </p:spPr>
        <p:txBody>
          <a:bodyPr anchor="ctr"/>
          <a:lstStyle>
            <a:lvl1pPr>
              <a:defRPr lang="fr-FR" smtClean="0">
                <a:latin typeface="Century Gothic" panose="020B0502020202020204" pitchFamily="34" charset="0"/>
              </a:defRPr>
            </a:lvl1pPr>
          </a:lstStyle>
          <a:p>
            <a:pPr algn="r"/>
            <a:fld id="{2F55298B-B28A-42D8-AD01-9F8011C2D2D8}" type="slidenum">
              <a:rPr lang="fr-FR" smtClean="0"/>
              <a:pPr algn="r"/>
              <a:t>‹N°›</a:t>
            </a:fld>
            <a:endParaRPr lang="fr-FR" dirty="0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CCEFCA5E-02BF-4271-A797-74F82D81EEB0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641806" y="6398135"/>
            <a:ext cx="410199" cy="188402"/>
          </a:xfrm>
          <a:custGeom>
            <a:avLst/>
            <a:gdLst>
              <a:gd name="T0" fmla="*/ 2496 w 2871"/>
              <a:gd name="T1" fmla="*/ 648 h 1318"/>
              <a:gd name="T2" fmla="*/ 2074 w 2871"/>
              <a:gd name="T3" fmla="*/ 717 h 1318"/>
              <a:gd name="T4" fmla="*/ 2308 w 2871"/>
              <a:gd name="T5" fmla="*/ 538 h 1318"/>
              <a:gd name="T6" fmla="*/ 2435 w 2871"/>
              <a:gd name="T7" fmla="*/ 503 h 1318"/>
              <a:gd name="T8" fmla="*/ 1928 w 2871"/>
              <a:gd name="T9" fmla="*/ 631 h 1318"/>
              <a:gd name="T10" fmla="*/ 1852 w 2871"/>
              <a:gd name="T11" fmla="*/ 768 h 1318"/>
              <a:gd name="T12" fmla="*/ 1947 w 2871"/>
              <a:gd name="T13" fmla="*/ 374 h 1318"/>
              <a:gd name="T14" fmla="*/ 1798 w 2871"/>
              <a:gd name="T15" fmla="*/ 396 h 1318"/>
              <a:gd name="T16" fmla="*/ 1645 w 2871"/>
              <a:gd name="T17" fmla="*/ 707 h 1318"/>
              <a:gd name="T18" fmla="*/ 1553 w 2871"/>
              <a:gd name="T19" fmla="*/ 785 h 1318"/>
              <a:gd name="T20" fmla="*/ 1520 w 2871"/>
              <a:gd name="T21" fmla="*/ 730 h 1318"/>
              <a:gd name="T22" fmla="*/ 1520 w 2871"/>
              <a:gd name="T23" fmla="*/ 373 h 1318"/>
              <a:gd name="T24" fmla="*/ 1239 w 2871"/>
              <a:gd name="T25" fmla="*/ 602 h 1318"/>
              <a:gd name="T26" fmla="*/ 1165 w 2871"/>
              <a:gd name="T27" fmla="*/ 407 h 1318"/>
              <a:gd name="T28" fmla="*/ 944 w 2871"/>
              <a:gd name="T29" fmla="*/ 518 h 1318"/>
              <a:gd name="T30" fmla="*/ 1099 w 2871"/>
              <a:gd name="T31" fmla="*/ 165 h 1318"/>
              <a:gd name="T32" fmla="*/ 1222 w 2871"/>
              <a:gd name="T33" fmla="*/ 147 h 1318"/>
              <a:gd name="T34" fmla="*/ 1362 w 2871"/>
              <a:gd name="T35" fmla="*/ 106 h 1318"/>
              <a:gd name="T36" fmla="*/ 1199 w 2871"/>
              <a:gd name="T37" fmla="*/ 0 h 1318"/>
              <a:gd name="T38" fmla="*/ 857 w 2871"/>
              <a:gd name="T39" fmla="*/ 291 h 1318"/>
              <a:gd name="T40" fmla="*/ 654 w 2871"/>
              <a:gd name="T41" fmla="*/ 755 h 1318"/>
              <a:gd name="T42" fmla="*/ 692 w 2871"/>
              <a:gd name="T43" fmla="*/ 450 h 1318"/>
              <a:gd name="T44" fmla="*/ 44 w 2871"/>
              <a:gd name="T45" fmla="*/ 645 h 1318"/>
              <a:gd name="T46" fmla="*/ 500 w 2871"/>
              <a:gd name="T47" fmla="*/ 711 h 1318"/>
              <a:gd name="T48" fmla="*/ 632 w 2871"/>
              <a:gd name="T49" fmla="*/ 932 h 1318"/>
              <a:gd name="T50" fmla="*/ 522 w 2871"/>
              <a:gd name="T51" fmla="*/ 1250 h 1318"/>
              <a:gd name="T52" fmla="*/ 591 w 2871"/>
              <a:gd name="T53" fmla="*/ 1318 h 1318"/>
              <a:gd name="T54" fmla="*/ 684 w 2871"/>
              <a:gd name="T55" fmla="*/ 1262 h 1318"/>
              <a:gd name="T56" fmla="*/ 1036 w 2871"/>
              <a:gd name="T57" fmla="*/ 655 h 1318"/>
              <a:gd name="T58" fmla="*/ 1038 w 2871"/>
              <a:gd name="T59" fmla="*/ 896 h 1318"/>
              <a:gd name="T60" fmla="*/ 1416 w 2871"/>
              <a:gd name="T61" fmla="*/ 594 h 1318"/>
              <a:gd name="T62" fmla="*/ 1390 w 2871"/>
              <a:gd name="T63" fmla="*/ 948 h 1318"/>
              <a:gd name="T64" fmla="*/ 1628 w 2871"/>
              <a:gd name="T65" fmla="*/ 910 h 1318"/>
              <a:gd name="T66" fmla="*/ 1934 w 2871"/>
              <a:gd name="T67" fmla="*/ 870 h 1318"/>
              <a:gd name="T68" fmla="*/ 2518 w 2871"/>
              <a:gd name="T69" fmla="*/ 777 h 1318"/>
              <a:gd name="T70" fmla="*/ 2663 w 2871"/>
              <a:gd name="T71" fmla="*/ 595 h 1318"/>
              <a:gd name="T72" fmla="*/ 196 w 2871"/>
              <a:gd name="T73" fmla="*/ 659 h 1318"/>
              <a:gd name="T74" fmla="*/ 557 w 2871"/>
              <a:gd name="T75" fmla="*/ 474 h 1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871" h="1318">
                <a:moveTo>
                  <a:pt x="2663" y="595"/>
                </a:moveTo>
                <a:cubicBezTo>
                  <a:pt x="2602" y="604"/>
                  <a:pt x="2565" y="616"/>
                  <a:pt x="2496" y="648"/>
                </a:cubicBezTo>
                <a:cubicBezTo>
                  <a:pt x="2356" y="714"/>
                  <a:pt x="2271" y="782"/>
                  <a:pt x="2197" y="798"/>
                </a:cubicBezTo>
                <a:cubicBezTo>
                  <a:pt x="2131" y="814"/>
                  <a:pt x="2072" y="816"/>
                  <a:pt x="2074" y="717"/>
                </a:cubicBezTo>
                <a:cubicBezTo>
                  <a:pt x="2075" y="670"/>
                  <a:pt x="2145" y="539"/>
                  <a:pt x="2273" y="513"/>
                </a:cubicBezTo>
                <a:cubicBezTo>
                  <a:pt x="2310" y="509"/>
                  <a:pt x="2308" y="538"/>
                  <a:pt x="2308" y="538"/>
                </a:cubicBezTo>
                <a:cubicBezTo>
                  <a:pt x="2308" y="538"/>
                  <a:pt x="2312" y="591"/>
                  <a:pt x="2357" y="595"/>
                </a:cubicBezTo>
                <a:cubicBezTo>
                  <a:pt x="2427" y="596"/>
                  <a:pt x="2441" y="543"/>
                  <a:pt x="2435" y="503"/>
                </a:cubicBezTo>
                <a:cubicBezTo>
                  <a:pt x="2428" y="441"/>
                  <a:pt x="2333" y="329"/>
                  <a:pt x="2161" y="409"/>
                </a:cubicBezTo>
                <a:cubicBezTo>
                  <a:pt x="2161" y="409"/>
                  <a:pt x="1991" y="495"/>
                  <a:pt x="1928" y="631"/>
                </a:cubicBezTo>
                <a:cubicBezTo>
                  <a:pt x="1906" y="678"/>
                  <a:pt x="1903" y="709"/>
                  <a:pt x="1904" y="732"/>
                </a:cubicBezTo>
                <a:cubicBezTo>
                  <a:pt x="1882" y="750"/>
                  <a:pt x="1870" y="759"/>
                  <a:pt x="1852" y="768"/>
                </a:cubicBezTo>
                <a:cubicBezTo>
                  <a:pt x="1834" y="777"/>
                  <a:pt x="1796" y="776"/>
                  <a:pt x="1792" y="751"/>
                </a:cubicBezTo>
                <a:cubicBezTo>
                  <a:pt x="1780" y="672"/>
                  <a:pt x="1949" y="401"/>
                  <a:pt x="1947" y="374"/>
                </a:cubicBezTo>
                <a:cubicBezTo>
                  <a:pt x="1945" y="347"/>
                  <a:pt x="1841" y="368"/>
                  <a:pt x="1829" y="372"/>
                </a:cubicBezTo>
                <a:cubicBezTo>
                  <a:pt x="1817" y="376"/>
                  <a:pt x="1808" y="376"/>
                  <a:pt x="1798" y="396"/>
                </a:cubicBezTo>
                <a:cubicBezTo>
                  <a:pt x="1767" y="463"/>
                  <a:pt x="1713" y="564"/>
                  <a:pt x="1649" y="699"/>
                </a:cubicBezTo>
                <a:cubicBezTo>
                  <a:pt x="1648" y="702"/>
                  <a:pt x="1646" y="704"/>
                  <a:pt x="1645" y="707"/>
                </a:cubicBezTo>
                <a:cubicBezTo>
                  <a:pt x="1645" y="707"/>
                  <a:pt x="1645" y="707"/>
                  <a:pt x="1645" y="707"/>
                </a:cubicBezTo>
                <a:cubicBezTo>
                  <a:pt x="1609" y="773"/>
                  <a:pt x="1565" y="783"/>
                  <a:pt x="1553" y="785"/>
                </a:cubicBezTo>
                <a:cubicBezTo>
                  <a:pt x="1546" y="784"/>
                  <a:pt x="1540" y="783"/>
                  <a:pt x="1535" y="780"/>
                </a:cubicBezTo>
                <a:cubicBezTo>
                  <a:pt x="1525" y="775"/>
                  <a:pt x="1514" y="763"/>
                  <a:pt x="1520" y="730"/>
                </a:cubicBezTo>
                <a:cubicBezTo>
                  <a:pt x="1525" y="699"/>
                  <a:pt x="1628" y="496"/>
                  <a:pt x="1634" y="431"/>
                </a:cubicBezTo>
                <a:cubicBezTo>
                  <a:pt x="1640" y="360"/>
                  <a:pt x="1579" y="353"/>
                  <a:pt x="1520" y="373"/>
                </a:cubicBezTo>
                <a:cubicBezTo>
                  <a:pt x="1440" y="401"/>
                  <a:pt x="1306" y="569"/>
                  <a:pt x="1254" y="614"/>
                </a:cubicBezTo>
                <a:cubicBezTo>
                  <a:pt x="1231" y="635"/>
                  <a:pt x="1237" y="616"/>
                  <a:pt x="1239" y="602"/>
                </a:cubicBezTo>
                <a:cubicBezTo>
                  <a:pt x="1241" y="589"/>
                  <a:pt x="1268" y="507"/>
                  <a:pt x="1279" y="437"/>
                </a:cubicBezTo>
                <a:cubicBezTo>
                  <a:pt x="1287" y="393"/>
                  <a:pt x="1224" y="365"/>
                  <a:pt x="1165" y="407"/>
                </a:cubicBezTo>
                <a:cubicBezTo>
                  <a:pt x="1157" y="413"/>
                  <a:pt x="1056" y="508"/>
                  <a:pt x="915" y="599"/>
                </a:cubicBezTo>
                <a:cubicBezTo>
                  <a:pt x="944" y="518"/>
                  <a:pt x="944" y="518"/>
                  <a:pt x="944" y="518"/>
                </a:cubicBezTo>
                <a:cubicBezTo>
                  <a:pt x="1039" y="257"/>
                  <a:pt x="1039" y="257"/>
                  <a:pt x="1039" y="257"/>
                </a:cubicBezTo>
                <a:cubicBezTo>
                  <a:pt x="1058" y="207"/>
                  <a:pt x="1075" y="182"/>
                  <a:pt x="1099" y="165"/>
                </a:cubicBezTo>
                <a:cubicBezTo>
                  <a:pt x="1122" y="148"/>
                  <a:pt x="1150" y="139"/>
                  <a:pt x="1181" y="139"/>
                </a:cubicBezTo>
                <a:cubicBezTo>
                  <a:pt x="1198" y="139"/>
                  <a:pt x="1211" y="142"/>
                  <a:pt x="1222" y="147"/>
                </a:cubicBezTo>
                <a:cubicBezTo>
                  <a:pt x="1240" y="154"/>
                  <a:pt x="1266" y="177"/>
                  <a:pt x="1288" y="177"/>
                </a:cubicBezTo>
                <a:cubicBezTo>
                  <a:pt x="1329" y="177"/>
                  <a:pt x="1362" y="145"/>
                  <a:pt x="1362" y="106"/>
                </a:cubicBezTo>
                <a:cubicBezTo>
                  <a:pt x="1362" y="84"/>
                  <a:pt x="1347" y="54"/>
                  <a:pt x="1306" y="28"/>
                </a:cubicBezTo>
                <a:cubicBezTo>
                  <a:pt x="1277" y="9"/>
                  <a:pt x="1241" y="0"/>
                  <a:pt x="1199" y="0"/>
                </a:cubicBezTo>
                <a:cubicBezTo>
                  <a:pt x="1110" y="0"/>
                  <a:pt x="1039" y="25"/>
                  <a:pt x="986" y="74"/>
                </a:cubicBezTo>
                <a:cubicBezTo>
                  <a:pt x="932" y="123"/>
                  <a:pt x="889" y="196"/>
                  <a:pt x="857" y="291"/>
                </a:cubicBezTo>
                <a:cubicBezTo>
                  <a:pt x="706" y="722"/>
                  <a:pt x="706" y="722"/>
                  <a:pt x="706" y="722"/>
                </a:cubicBezTo>
                <a:cubicBezTo>
                  <a:pt x="677" y="741"/>
                  <a:pt x="658" y="753"/>
                  <a:pt x="654" y="755"/>
                </a:cubicBezTo>
                <a:cubicBezTo>
                  <a:pt x="539" y="823"/>
                  <a:pt x="566" y="747"/>
                  <a:pt x="602" y="678"/>
                </a:cubicBezTo>
                <a:cubicBezTo>
                  <a:pt x="637" y="608"/>
                  <a:pt x="705" y="495"/>
                  <a:pt x="692" y="450"/>
                </a:cubicBezTo>
                <a:cubicBezTo>
                  <a:pt x="681" y="412"/>
                  <a:pt x="622" y="373"/>
                  <a:pt x="524" y="355"/>
                </a:cubicBezTo>
                <a:cubicBezTo>
                  <a:pt x="493" y="349"/>
                  <a:pt x="136" y="291"/>
                  <a:pt x="44" y="645"/>
                </a:cubicBezTo>
                <a:cubicBezTo>
                  <a:pt x="0" y="816"/>
                  <a:pt x="85" y="935"/>
                  <a:pt x="222" y="929"/>
                </a:cubicBezTo>
                <a:cubicBezTo>
                  <a:pt x="281" y="927"/>
                  <a:pt x="395" y="888"/>
                  <a:pt x="500" y="711"/>
                </a:cubicBezTo>
                <a:cubicBezTo>
                  <a:pt x="477" y="800"/>
                  <a:pt x="454" y="941"/>
                  <a:pt x="578" y="945"/>
                </a:cubicBezTo>
                <a:cubicBezTo>
                  <a:pt x="591" y="945"/>
                  <a:pt x="610" y="941"/>
                  <a:pt x="632" y="932"/>
                </a:cubicBezTo>
                <a:cubicBezTo>
                  <a:pt x="529" y="1227"/>
                  <a:pt x="529" y="1227"/>
                  <a:pt x="529" y="1227"/>
                </a:cubicBezTo>
                <a:cubicBezTo>
                  <a:pt x="529" y="1227"/>
                  <a:pt x="525" y="1236"/>
                  <a:pt x="522" y="1250"/>
                </a:cubicBezTo>
                <a:cubicBezTo>
                  <a:pt x="518" y="1266"/>
                  <a:pt x="527" y="1287"/>
                  <a:pt x="543" y="1299"/>
                </a:cubicBezTo>
                <a:cubicBezTo>
                  <a:pt x="559" y="1311"/>
                  <a:pt x="575" y="1318"/>
                  <a:pt x="591" y="1318"/>
                </a:cubicBezTo>
                <a:cubicBezTo>
                  <a:pt x="610" y="1318"/>
                  <a:pt x="627" y="1315"/>
                  <a:pt x="645" y="1304"/>
                </a:cubicBezTo>
                <a:cubicBezTo>
                  <a:pt x="662" y="1292"/>
                  <a:pt x="675" y="1282"/>
                  <a:pt x="684" y="1262"/>
                </a:cubicBezTo>
                <a:cubicBezTo>
                  <a:pt x="842" y="811"/>
                  <a:pt x="842" y="811"/>
                  <a:pt x="842" y="811"/>
                </a:cubicBezTo>
                <a:cubicBezTo>
                  <a:pt x="945" y="728"/>
                  <a:pt x="1024" y="664"/>
                  <a:pt x="1036" y="655"/>
                </a:cubicBezTo>
                <a:cubicBezTo>
                  <a:pt x="1069" y="629"/>
                  <a:pt x="1093" y="606"/>
                  <a:pt x="1093" y="625"/>
                </a:cubicBezTo>
                <a:cubicBezTo>
                  <a:pt x="1093" y="678"/>
                  <a:pt x="1038" y="815"/>
                  <a:pt x="1038" y="896"/>
                </a:cubicBezTo>
                <a:cubicBezTo>
                  <a:pt x="1040" y="957"/>
                  <a:pt x="1088" y="965"/>
                  <a:pt x="1125" y="945"/>
                </a:cubicBezTo>
                <a:cubicBezTo>
                  <a:pt x="1179" y="915"/>
                  <a:pt x="1381" y="625"/>
                  <a:pt x="1416" y="594"/>
                </a:cubicBezTo>
                <a:cubicBezTo>
                  <a:pt x="1419" y="627"/>
                  <a:pt x="1358" y="789"/>
                  <a:pt x="1348" y="845"/>
                </a:cubicBezTo>
                <a:cubicBezTo>
                  <a:pt x="1338" y="901"/>
                  <a:pt x="1354" y="933"/>
                  <a:pt x="1390" y="948"/>
                </a:cubicBezTo>
                <a:cubicBezTo>
                  <a:pt x="1456" y="980"/>
                  <a:pt x="1582" y="909"/>
                  <a:pt x="1618" y="887"/>
                </a:cubicBezTo>
                <a:cubicBezTo>
                  <a:pt x="1623" y="902"/>
                  <a:pt x="1628" y="910"/>
                  <a:pt x="1628" y="910"/>
                </a:cubicBezTo>
                <a:cubicBezTo>
                  <a:pt x="1647" y="935"/>
                  <a:pt x="1684" y="959"/>
                  <a:pt x="1756" y="956"/>
                </a:cubicBezTo>
                <a:cubicBezTo>
                  <a:pt x="1804" y="954"/>
                  <a:pt x="1874" y="912"/>
                  <a:pt x="1934" y="870"/>
                </a:cubicBezTo>
                <a:cubicBezTo>
                  <a:pt x="1969" y="924"/>
                  <a:pt x="2049" y="972"/>
                  <a:pt x="2191" y="949"/>
                </a:cubicBezTo>
                <a:cubicBezTo>
                  <a:pt x="2304" y="927"/>
                  <a:pt x="2395" y="849"/>
                  <a:pt x="2518" y="777"/>
                </a:cubicBezTo>
                <a:cubicBezTo>
                  <a:pt x="2655" y="689"/>
                  <a:pt x="2755" y="669"/>
                  <a:pt x="2871" y="692"/>
                </a:cubicBezTo>
                <a:cubicBezTo>
                  <a:pt x="2851" y="631"/>
                  <a:pt x="2798" y="575"/>
                  <a:pt x="2663" y="595"/>
                </a:cubicBezTo>
                <a:close/>
                <a:moveTo>
                  <a:pt x="271" y="743"/>
                </a:moveTo>
                <a:cubicBezTo>
                  <a:pt x="204" y="770"/>
                  <a:pt x="185" y="717"/>
                  <a:pt x="196" y="659"/>
                </a:cubicBezTo>
                <a:cubicBezTo>
                  <a:pt x="206" y="608"/>
                  <a:pt x="273" y="477"/>
                  <a:pt x="462" y="465"/>
                </a:cubicBezTo>
                <a:cubicBezTo>
                  <a:pt x="502" y="462"/>
                  <a:pt x="538" y="468"/>
                  <a:pt x="557" y="474"/>
                </a:cubicBezTo>
                <a:cubicBezTo>
                  <a:pt x="499" y="557"/>
                  <a:pt x="396" y="685"/>
                  <a:pt x="271" y="743"/>
                </a:cubicBezTo>
                <a:close/>
              </a:path>
            </a:pathLst>
          </a:custGeom>
          <a:solidFill>
            <a:srgbClr val="1228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FA844AB2-EB3F-4614-89C7-DA0A22C9FD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524902" y="3747477"/>
            <a:ext cx="1973301" cy="90466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  <a:latin typeface="Georgia" panose="02040502050405020303" pitchFamily="18" charset="0"/>
                <a:ea typeface="Georgia" panose="02040502050405020303" pitchFamily="18" charset="0"/>
              </a:defRPr>
            </a:lvl1pPr>
            <a:lvl2pPr>
              <a:defRPr sz="1200">
                <a:solidFill>
                  <a:schemeClr val="tx2"/>
                </a:solidFill>
                <a:latin typeface="Georgia" panose="02040502050405020303" pitchFamily="18" charset="0"/>
                <a:ea typeface="Georgia" panose="02040502050405020303" pitchFamily="18" charset="0"/>
              </a:defRPr>
            </a:lvl2pPr>
          </a:lstStyle>
          <a:p>
            <a:pPr lvl="0"/>
            <a:r>
              <a:rPr lang="fr-FR" dirty="0" err="1"/>
              <a:t>Chif</a:t>
            </a:r>
            <a:r>
              <a:rPr lang="fr-FR" dirty="0"/>
              <a:t>. clé</a:t>
            </a:r>
          </a:p>
          <a:p>
            <a:pPr lvl="1"/>
            <a:r>
              <a:rPr lang="fr-FR" dirty="0"/>
              <a:t>légende</a:t>
            </a:r>
          </a:p>
        </p:txBody>
      </p:sp>
      <p:sp>
        <p:nvSpPr>
          <p:cNvPr id="17" name="Espace réservé du texte 2">
            <a:extLst>
              <a:ext uri="{FF2B5EF4-FFF2-40B4-BE49-F238E27FC236}">
                <a16:creationId xmlns:a16="http://schemas.microsoft.com/office/drawing/2014/main" id="{EA2A68D2-7E21-4904-AEC7-DDA0DF1090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84191" y="1631304"/>
            <a:ext cx="10514012" cy="823912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Century Gothic" panose="020B0502020202020204" pitchFamily="34" charset="0"/>
                <a:cs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</a:t>
            </a:r>
            <a:br>
              <a:rPr lang="fr-FR" dirty="0"/>
            </a:br>
            <a:r>
              <a:rPr lang="fr-FR" dirty="0"/>
              <a:t>modifier les </a:t>
            </a:r>
            <a:br>
              <a:rPr lang="fr-FR" dirty="0"/>
            </a:br>
            <a:r>
              <a:rPr lang="fr-FR" dirty="0"/>
              <a:t>styles du texte du masque</a:t>
            </a:r>
          </a:p>
        </p:txBody>
      </p:sp>
      <p:sp>
        <p:nvSpPr>
          <p:cNvPr id="18" name="Titre 1">
            <a:extLst>
              <a:ext uri="{FF2B5EF4-FFF2-40B4-BE49-F238E27FC236}">
                <a16:creationId xmlns:a16="http://schemas.microsoft.com/office/drawing/2014/main" id="{9D287FC8-935F-43CC-9FF2-1060182A39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7841" y="542581"/>
            <a:ext cx="10514012" cy="96622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</a:t>
            </a:r>
            <a:br>
              <a:rPr lang="fr-FR" dirty="0"/>
            </a:br>
            <a:r>
              <a:rPr lang="fr-FR" dirty="0"/>
              <a:t>le style du titre</a:t>
            </a:r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1C1E2322-2C8F-4C3B-9872-D15786C2A58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80302" y="1542668"/>
            <a:ext cx="540544" cy="54769"/>
          </a:xfrm>
          <a:solidFill>
            <a:schemeClr val="bg2"/>
          </a:solidFill>
        </p:spPr>
        <p:txBody>
          <a:bodyPr wrap="none" lIns="0" tIns="0" rIns="0" bIns="0" anchor="ctr">
            <a:noAutofit/>
          </a:bodyPr>
          <a:lstStyle>
            <a:lvl1pPr algn="ctr">
              <a:defRPr sz="1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9953FDFA-30C2-4692-AB81-AEE10875C06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641013" y="6397625"/>
            <a:ext cx="411162" cy="188913"/>
          </a:xfrm>
          <a:blipFill>
            <a:blip r:embed="rId2"/>
            <a:stretch>
              <a:fillRect/>
            </a:stretch>
          </a:blipFill>
        </p:spPr>
        <p:txBody>
          <a:bodyPr anchor="ctr">
            <a:normAutofit/>
          </a:bodyPr>
          <a:lstStyle>
            <a:lvl1pPr algn="ctr">
              <a:defRPr sz="100">
                <a:solidFill>
                  <a:schemeClr val="accent1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3821585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texte +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pour une image  15">
            <a:extLst>
              <a:ext uri="{FF2B5EF4-FFF2-40B4-BE49-F238E27FC236}">
                <a16:creationId xmlns:a16="http://schemas.microsoft.com/office/drawing/2014/main" id="{DD3B6C06-C1C0-464A-97B3-6586913B4E3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99163" y="646112"/>
            <a:ext cx="5541962" cy="5565776"/>
          </a:xfrm>
          <a:solidFill>
            <a:schemeClr val="accent1"/>
          </a:solidFill>
        </p:spPr>
        <p:txBody>
          <a:bodyPr anchor="ctr"/>
          <a:lstStyle>
            <a:lvl1pPr algn="ctr">
              <a:defRPr/>
            </a:lvl1pPr>
          </a:lstStyle>
          <a:p>
            <a:endParaRPr lang="fr-FR"/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C28D230C-D282-4175-B9A7-CBE134954C5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84191" y="1631304"/>
            <a:ext cx="4892502" cy="823912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fr-FR" sz="1800" b="0" dirty="0">
                <a:solidFill>
                  <a:schemeClr val="tx2"/>
                </a:solidFill>
                <a:latin typeface="Century Gothic" panose="020B0502020202020204" pitchFamily="34" charset="0"/>
                <a:cs typeface="Century Gothic" panose="020B0502020202020204" pitchFamily="34" charset="0"/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fr-FR" dirty="0"/>
              <a:t>Cliquez pour </a:t>
            </a:r>
            <a:br>
              <a:rPr lang="fr-FR" dirty="0"/>
            </a:br>
            <a:r>
              <a:rPr lang="fr-FR" dirty="0"/>
              <a:t>modifier les </a:t>
            </a:r>
            <a:br>
              <a:rPr lang="fr-FR" dirty="0"/>
            </a:br>
            <a:r>
              <a:rPr lang="fr-FR" dirty="0"/>
              <a:t>styles du texte du masque</a:t>
            </a:r>
          </a:p>
        </p:txBody>
      </p:sp>
      <p:sp>
        <p:nvSpPr>
          <p:cNvPr id="12" name="Espace réservé du contenu 3">
            <a:extLst>
              <a:ext uri="{FF2B5EF4-FFF2-40B4-BE49-F238E27FC236}">
                <a16:creationId xmlns:a16="http://schemas.microsoft.com/office/drawing/2014/main" id="{A2955336-040B-42B8-910D-03571D87D39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984191" y="2647647"/>
            <a:ext cx="4892502" cy="310432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fr-FR" sz="2100" b="1" dirty="0">
                <a:solidFill>
                  <a:schemeClr val="tx2"/>
                </a:solidFill>
              </a:defRPr>
            </a:lvl1pPr>
            <a:lvl2pPr>
              <a:defRPr lang="fr-FR" sz="1700" dirty="0"/>
            </a:lvl2pPr>
            <a:lvl3pPr>
              <a:defRPr lang="fr-FR" sz="1500" dirty="0"/>
            </a:lvl3pPr>
            <a:lvl4pPr>
              <a:defRPr lang="fr-FR" sz="1500" dirty="0"/>
            </a:lvl4pPr>
            <a:lvl5pPr>
              <a:defRPr lang="fr-FR" sz="1300" dirty="0"/>
            </a:lvl5pPr>
          </a:lstStyle>
          <a:p>
            <a:pPr lvl="0">
              <a:spcBef>
                <a:spcPts val="1800"/>
              </a:spcBef>
            </a:pPr>
            <a:r>
              <a:rPr lang="fr-FR" dirty="0"/>
              <a:t>Titre premier niveau </a:t>
            </a:r>
          </a:p>
          <a:p>
            <a:pPr lvl="1">
              <a:spcBef>
                <a:spcPts val="600"/>
              </a:spcBef>
            </a:pPr>
            <a:r>
              <a:rPr lang="fr-FR" dirty="0"/>
              <a:t>Premier niveau de texte</a:t>
            </a:r>
          </a:p>
          <a:p>
            <a:pPr lvl="2">
              <a:spcBef>
                <a:spcPts val="1800"/>
              </a:spcBef>
            </a:pPr>
            <a:r>
              <a:rPr lang="fr-FR" dirty="0"/>
              <a:t>Titre second niveau</a:t>
            </a:r>
          </a:p>
          <a:p>
            <a:pPr lvl="3">
              <a:spcBef>
                <a:spcPts val="600"/>
              </a:spcBef>
            </a:pPr>
            <a:r>
              <a:rPr lang="fr-FR" dirty="0"/>
              <a:t>Second niveau de texte</a:t>
            </a:r>
          </a:p>
          <a:p>
            <a:pPr lvl="4">
              <a:spcBef>
                <a:spcPts val="600"/>
              </a:spcBef>
            </a:pPr>
            <a:r>
              <a:rPr lang="fr-FR" dirty="0"/>
              <a:t>Troisième niveau de texte</a:t>
            </a:r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F81F19C6-C9C4-41AA-AF25-63B4BCD8B8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6552" y="542581"/>
            <a:ext cx="4918852" cy="96622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</a:t>
            </a:r>
            <a:br>
              <a:rPr lang="fr-FR" dirty="0"/>
            </a:br>
            <a:r>
              <a:rPr lang="fr-FR" dirty="0"/>
              <a:t>le style du titre</a:t>
            </a:r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7E4E9E52-E8C1-43E7-8CE8-2B24A217E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77575" y="6316997"/>
            <a:ext cx="640556" cy="365125"/>
          </a:xfrm>
          <a:prstGeom prst="rect">
            <a:avLst/>
          </a:prstGeom>
        </p:spPr>
        <p:txBody>
          <a:bodyPr anchor="ctr"/>
          <a:lstStyle>
            <a:lvl1pPr>
              <a:defRPr lang="fr-FR" smtClean="0">
                <a:latin typeface="Century Gothic" panose="020B0502020202020204" pitchFamily="34" charset="0"/>
              </a:defRPr>
            </a:lvl1pPr>
          </a:lstStyle>
          <a:p>
            <a:pPr algn="r"/>
            <a:fld id="{2F55298B-B28A-42D8-AD01-9F8011C2D2D8}" type="slidenum">
              <a:rPr lang="fr-FR" smtClean="0"/>
              <a:pPr algn="r"/>
              <a:t>‹N°›</a:t>
            </a:fld>
            <a:endParaRPr lang="fr-FR" dirty="0"/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D4338152-0BF4-4D02-933A-7CA52C73E7D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641806" y="6398135"/>
            <a:ext cx="410199" cy="188402"/>
          </a:xfrm>
          <a:custGeom>
            <a:avLst/>
            <a:gdLst>
              <a:gd name="T0" fmla="*/ 2496 w 2871"/>
              <a:gd name="T1" fmla="*/ 648 h 1318"/>
              <a:gd name="T2" fmla="*/ 2074 w 2871"/>
              <a:gd name="T3" fmla="*/ 717 h 1318"/>
              <a:gd name="T4" fmla="*/ 2308 w 2871"/>
              <a:gd name="T5" fmla="*/ 538 h 1318"/>
              <a:gd name="T6" fmla="*/ 2435 w 2871"/>
              <a:gd name="T7" fmla="*/ 503 h 1318"/>
              <a:gd name="T8" fmla="*/ 1928 w 2871"/>
              <a:gd name="T9" fmla="*/ 631 h 1318"/>
              <a:gd name="T10" fmla="*/ 1852 w 2871"/>
              <a:gd name="T11" fmla="*/ 768 h 1318"/>
              <a:gd name="T12" fmla="*/ 1947 w 2871"/>
              <a:gd name="T13" fmla="*/ 374 h 1318"/>
              <a:gd name="T14" fmla="*/ 1798 w 2871"/>
              <a:gd name="T15" fmla="*/ 396 h 1318"/>
              <a:gd name="T16" fmla="*/ 1645 w 2871"/>
              <a:gd name="T17" fmla="*/ 707 h 1318"/>
              <a:gd name="T18" fmla="*/ 1553 w 2871"/>
              <a:gd name="T19" fmla="*/ 785 h 1318"/>
              <a:gd name="T20" fmla="*/ 1520 w 2871"/>
              <a:gd name="T21" fmla="*/ 730 h 1318"/>
              <a:gd name="T22" fmla="*/ 1520 w 2871"/>
              <a:gd name="T23" fmla="*/ 373 h 1318"/>
              <a:gd name="T24" fmla="*/ 1239 w 2871"/>
              <a:gd name="T25" fmla="*/ 602 h 1318"/>
              <a:gd name="T26" fmla="*/ 1165 w 2871"/>
              <a:gd name="T27" fmla="*/ 407 h 1318"/>
              <a:gd name="T28" fmla="*/ 944 w 2871"/>
              <a:gd name="T29" fmla="*/ 518 h 1318"/>
              <a:gd name="T30" fmla="*/ 1099 w 2871"/>
              <a:gd name="T31" fmla="*/ 165 h 1318"/>
              <a:gd name="T32" fmla="*/ 1222 w 2871"/>
              <a:gd name="T33" fmla="*/ 147 h 1318"/>
              <a:gd name="T34" fmla="*/ 1362 w 2871"/>
              <a:gd name="T35" fmla="*/ 106 h 1318"/>
              <a:gd name="T36" fmla="*/ 1199 w 2871"/>
              <a:gd name="T37" fmla="*/ 0 h 1318"/>
              <a:gd name="T38" fmla="*/ 857 w 2871"/>
              <a:gd name="T39" fmla="*/ 291 h 1318"/>
              <a:gd name="T40" fmla="*/ 654 w 2871"/>
              <a:gd name="T41" fmla="*/ 755 h 1318"/>
              <a:gd name="T42" fmla="*/ 692 w 2871"/>
              <a:gd name="T43" fmla="*/ 450 h 1318"/>
              <a:gd name="T44" fmla="*/ 44 w 2871"/>
              <a:gd name="T45" fmla="*/ 645 h 1318"/>
              <a:gd name="T46" fmla="*/ 500 w 2871"/>
              <a:gd name="T47" fmla="*/ 711 h 1318"/>
              <a:gd name="T48" fmla="*/ 632 w 2871"/>
              <a:gd name="T49" fmla="*/ 932 h 1318"/>
              <a:gd name="T50" fmla="*/ 522 w 2871"/>
              <a:gd name="T51" fmla="*/ 1250 h 1318"/>
              <a:gd name="T52" fmla="*/ 591 w 2871"/>
              <a:gd name="T53" fmla="*/ 1318 h 1318"/>
              <a:gd name="T54" fmla="*/ 684 w 2871"/>
              <a:gd name="T55" fmla="*/ 1262 h 1318"/>
              <a:gd name="T56" fmla="*/ 1036 w 2871"/>
              <a:gd name="T57" fmla="*/ 655 h 1318"/>
              <a:gd name="T58" fmla="*/ 1038 w 2871"/>
              <a:gd name="T59" fmla="*/ 896 h 1318"/>
              <a:gd name="T60" fmla="*/ 1416 w 2871"/>
              <a:gd name="T61" fmla="*/ 594 h 1318"/>
              <a:gd name="T62" fmla="*/ 1390 w 2871"/>
              <a:gd name="T63" fmla="*/ 948 h 1318"/>
              <a:gd name="T64" fmla="*/ 1628 w 2871"/>
              <a:gd name="T65" fmla="*/ 910 h 1318"/>
              <a:gd name="T66" fmla="*/ 1934 w 2871"/>
              <a:gd name="T67" fmla="*/ 870 h 1318"/>
              <a:gd name="T68" fmla="*/ 2518 w 2871"/>
              <a:gd name="T69" fmla="*/ 777 h 1318"/>
              <a:gd name="T70" fmla="*/ 2663 w 2871"/>
              <a:gd name="T71" fmla="*/ 595 h 1318"/>
              <a:gd name="T72" fmla="*/ 196 w 2871"/>
              <a:gd name="T73" fmla="*/ 659 h 1318"/>
              <a:gd name="T74" fmla="*/ 557 w 2871"/>
              <a:gd name="T75" fmla="*/ 474 h 1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871" h="1318">
                <a:moveTo>
                  <a:pt x="2663" y="595"/>
                </a:moveTo>
                <a:cubicBezTo>
                  <a:pt x="2602" y="604"/>
                  <a:pt x="2565" y="616"/>
                  <a:pt x="2496" y="648"/>
                </a:cubicBezTo>
                <a:cubicBezTo>
                  <a:pt x="2356" y="714"/>
                  <a:pt x="2271" y="782"/>
                  <a:pt x="2197" y="798"/>
                </a:cubicBezTo>
                <a:cubicBezTo>
                  <a:pt x="2131" y="814"/>
                  <a:pt x="2072" y="816"/>
                  <a:pt x="2074" y="717"/>
                </a:cubicBezTo>
                <a:cubicBezTo>
                  <a:pt x="2075" y="670"/>
                  <a:pt x="2145" y="539"/>
                  <a:pt x="2273" y="513"/>
                </a:cubicBezTo>
                <a:cubicBezTo>
                  <a:pt x="2310" y="509"/>
                  <a:pt x="2308" y="538"/>
                  <a:pt x="2308" y="538"/>
                </a:cubicBezTo>
                <a:cubicBezTo>
                  <a:pt x="2308" y="538"/>
                  <a:pt x="2312" y="591"/>
                  <a:pt x="2357" y="595"/>
                </a:cubicBezTo>
                <a:cubicBezTo>
                  <a:pt x="2427" y="596"/>
                  <a:pt x="2441" y="543"/>
                  <a:pt x="2435" y="503"/>
                </a:cubicBezTo>
                <a:cubicBezTo>
                  <a:pt x="2428" y="441"/>
                  <a:pt x="2333" y="329"/>
                  <a:pt x="2161" y="409"/>
                </a:cubicBezTo>
                <a:cubicBezTo>
                  <a:pt x="2161" y="409"/>
                  <a:pt x="1991" y="495"/>
                  <a:pt x="1928" y="631"/>
                </a:cubicBezTo>
                <a:cubicBezTo>
                  <a:pt x="1906" y="678"/>
                  <a:pt x="1903" y="709"/>
                  <a:pt x="1904" y="732"/>
                </a:cubicBezTo>
                <a:cubicBezTo>
                  <a:pt x="1882" y="750"/>
                  <a:pt x="1870" y="759"/>
                  <a:pt x="1852" y="768"/>
                </a:cubicBezTo>
                <a:cubicBezTo>
                  <a:pt x="1834" y="777"/>
                  <a:pt x="1796" y="776"/>
                  <a:pt x="1792" y="751"/>
                </a:cubicBezTo>
                <a:cubicBezTo>
                  <a:pt x="1780" y="672"/>
                  <a:pt x="1949" y="401"/>
                  <a:pt x="1947" y="374"/>
                </a:cubicBezTo>
                <a:cubicBezTo>
                  <a:pt x="1945" y="347"/>
                  <a:pt x="1841" y="368"/>
                  <a:pt x="1829" y="372"/>
                </a:cubicBezTo>
                <a:cubicBezTo>
                  <a:pt x="1817" y="376"/>
                  <a:pt x="1808" y="376"/>
                  <a:pt x="1798" y="396"/>
                </a:cubicBezTo>
                <a:cubicBezTo>
                  <a:pt x="1767" y="463"/>
                  <a:pt x="1713" y="564"/>
                  <a:pt x="1649" y="699"/>
                </a:cubicBezTo>
                <a:cubicBezTo>
                  <a:pt x="1648" y="702"/>
                  <a:pt x="1646" y="704"/>
                  <a:pt x="1645" y="707"/>
                </a:cubicBezTo>
                <a:cubicBezTo>
                  <a:pt x="1645" y="707"/>
                  <a:pt x="1645" y="707"/>
                  <a:pt x="1645" y="707"/>
                </a:cubicBezTo>
                <a:cubicBezTo>
                  <a:pt x="1609" y="773"/>
                  <a:pt x="1565" y="783"/>
                  <a:pt x="1553" y="785"/>
                </a:cubicBezTo>
                <a:cubicBezTo>
                  <a:pt x="1546" y="784"/>
                  <a:pt x="1540" y="783"/>
                  <a:pt x="1535" y="780"/>
                </a:cubicBezTo>
                <a:cubicBezTo>
                  <a:pt x="1525" y="775"/>
                  <a:pt x="1514" y="763"/>
                  <a:pt x="1520" y="730"/>
                </a:cubicBezTo>
                <a:cubicBezTo>
                  <a:pt x="1525" y="699"/>
                  <a:pt x="1628" y="496"/>
                  <a:pt x="1634" y="431"/>
                </a:cubicBezTo>
                <a:cubicBezTo>
                  <a:pt x="1640" y="360"/>
                  <a:pt x="1579" y="353"/>
                  <a:pt x="1520" y="373"/>
                </a:cubicBezTo>
                <a:cubicBezTo>
                  <a:pt x="1440" y="401"/>
                  <a:pt x="1306" y="569"/>
                  <a:pt x="1254" y="614"/>
                </a:cubicBezTo>
                <a:cubicBezTo>
                  <a:pt x="1231" y="635"/>
                  <a:pt x="1237" y="616"/>
                  <a:pt x="1239" y="602"/>
                </a:cubicBezTo>
                <a:cubicBezTo>
                  <a:pt x="1241" y="589"/>
                  <a:pt x="1268" y="507"/>
                  <a:pt x="1279" y="437"/>
                </a:cubicBezTo>
                <a:cubicBezTo>
                  <a:pt x="1287" y="393"/>
                  <a:pt x="1224" y="365"/>
                  <a:pt x="1165" y="407"/>
                </a:cubicBezTo>
                <a:cubicBezTo>
                  <a:pt x="1157" y="413"/>
                  <a:pt x="1056" y="508"/>
                  <a:pt x="915" y="599"/>
                </a:cubicBezTo>
                <a:cubicBezTo>
                  <a:pt x="944" y="518"/>
                  <a:pt x="944" y="518"/>
                  <a:pt x="944" y="518"/>
                </a:cubicBezTo>
                <a:cubicBezTo>
                  <a:pt x="1039" y="257"/>
                  <a:pt x="1039" y="257"/>
                  <a:pt x="1039" y="257"/>
                </a:cubicBezTo>
                <a:cubicBezTo>
                  <a:pt x="1058" y="207"/>
                  <a:pt x="1075" y="182"/>
                  <a:pt x="1099" y="165"/>
                </a:cubicBezTo>
                <a:cubicBezTo>
                  <a:pt x="1122" y="148"/>
                  <a:pt x="1150" y="139"/>
                  <a:pt x="1181" y="139"/>
                </a:cubicBezTo>
                <a:cubicBezTo>
                  <a:pt x="1198" y="139"/>
                  <a:pt x="1211" y="142"/>
                  <a:pt x="1222" y="147"/>
                </a:cubicBezTo>
                <a:cubicBezTo>
                  <a:pt x="1240" y="154"/>
                  <a:pt x="1266" y="177"/>
                  <a:pt x="1288" y="177"/>
                </a:cubicBezTo>
                <a:cubicBezTo>
                  <a:pt x="1329" y="177"/>
                  <a:pt x="1362" y="145"/>
                  <a:pt x="1362" y="106"/>
                </a:cubicBezTo>
                <a:cubicBezTo>
                  <a:pt x="1362" y="84"/>
                  <a:pt x="1347" y="54"/>
                  <a:pt x="1306" y="28"/>
                </a:cubicBezTo>
                <a:cubicBezTo>
                  <a:pt x="1277" y="9"/>
                  <a:pt x="1241" y="0"/>
                  <a:pt x="1199" y="0"/>
                </a:cubicBezTo>
                <a:cubicBezTo>
                  <a:pt x="1110" y="0"/>
                  <a:pt x="1039" y="25"/>
                  <a:pt x="986" y="74"/>
                </a:cubicBezTo>
                <a:cubicBezTo>
                  <a:pt x="932" y="123"/>
                  <a:pt x="889" y="196"/>
                  <a:pt x="857" y="291"/>
                </a:cubicBezTo>
                <a:cubicBezTo>
                  <a:pt x="706" y="722"/>
                  <a:pt x="706" y="722"/>
                  <a:pt x="706" y="722"/>
                </a:cubicBezTo>
                <a:cubicBezTo>
                  <a:pt x="677" y="741"/>
                  <a:pt x="658" y="753"/>
                  <a:pt x="654" y="755"/>
                </a:cubicBezTo>
                <a:cubicBezTo>
                  <a:pt x="539" y="823"/>
                  <a:pt x="566" y="747"/>
                  <a:pt x="602" y="678"/>
                </a:cubicBezTo>
                <a:cubicBezTo>
                  <a:pt x="637" y="608"/>
                  <a:pt x="705" y="495"/>
                  <a:pt x="692" y="450"/>
                </a:cubicBezTo>
                <a:cubicBezTo>
                  <a:pt x="681" y="412"/>
                  <a:pt x="622" y="373"/>
                  <a:pt x="524" y="355"/>
                </a:cubicBezTo>
                <a:cubicBezTo>
                  <a:pt x="493" y="349"/>
                  <a:pt x="136" y="291"/>
                  <a:pt x="44" y="645"/>
                </a:cubicBezTo>
                <a:cubicBezTo>
                  <a:pt x="0" y="816"/>
                  <a:pt x="85" y="935"/>
                  <a:pt x="222" y="929"/>
                </a:cubicBezTo>
                <a:cubicBezTo>
                  <a:pt x="281" y="927"/>
                  <a:pt x="395" y="888"/>
                  <a:pt x="500" y="711"/>
                </a:cubicBezTo>
                <a:cubicBezTo>
                  <a:pt x="477" y="800"/>
                  <a:pt x="454" y="941"/>
                  <a:pt x="578" y="945"/>
                </a:cubicBezTo>
                <a:cubicBezTo>
                  <a:pt x="591" y="945"/>
                  <a:pt x="610" y="941"/>
                  <a:pt x="632" y="932"/>
                </a:cubicBezTo>
                <a:cubicBezTo>
                  <a:pt x="529" y="1227"/>
                  <a:pt x="529" y="1227"/>
                  <a:pt x="529" y="1227"/>
                </a:cubicBezTo>
                <a:cubicBezTo>
                  <a:pt x="529" y="1227"/>
                  <a:pt x="525" y="1236"/>
                  <a:pt x="522" y="1250"/>
                </a:cubicBezTo>
                <a:cubicBezTo>
                  <a:pt x="518" y="1266"/>
                  <a:pt x="527" y="1287"/>
                  <a:pt x="543" y="1299"/>
                </a:cubicBezTo>
                <a:cubicBezTo>
                  <a:pt x="559" y="1311"/>
                  <a:pt x="575" y="1318"/>
                  <a:pt x="591" y="1318"/>
                </a:cubicBezTo>
                <a:cubicBezTo>
                  <a:pt x="610" y="1318"/>
                  <a:pt x="627" y="1315"/>
                  <a:pt x="645" y="1304"/>
                </a:cubicBezTo>
                <a:cubicBezTo>
                  <a:pt x="662" y="1292"/>
                  <a:pt x="675" y="1282"/>
                  <a:pt x="684" y="1262"/>
                </a:cubicBezTo>
                <a:cubicBezTo>
                  <a:pt x="842" y="811"/>
                  <a:pt x="842" y="811"/>
                  <a:pt x="842" y="811"/>
                </a:cubicBezTo>
                <a:cubicBezTo>
                  <a:pt x="945" y="728"/>
                  <a:pt x="1024" y="664"/>
                  <a:pt x="1036" y="655"/>
                </a:cubicBezTo>
                <a:cubicBezTo>
                  <a:pt x="1069" y="629"/>
                  <a:pt x="1093" y="606"/>
                  <a:pt x="1093" y="625"/>
                </a:cubicBezTo>
                <a:cubicBezTo>
                  <a:pt x="1093" y="678"/>
                  <a:pt x="1038" y="815"/>
                  <a:pt x="1038" y="896"/>
                </a:cubicBezTo>
                <a:cubicBezTo>
                  <a:pt x="1040" y="957"/>
                  <a:pt x="1088" y="965"/>
                  <a:pt x="1125" y="945"/>
                </a:cubicBezTo>
                <a:cubicBezTo>
                  <a:pt x="1179" y="915"/>
                  <a:pt x="1381" y="625"/>
                  <a:pt x="1416" y="594"/>
                </a:cubicBezTo>
                <a:cubicBezTo>
                  <a:pt x="1419" y="627"/>
                  <a:pt x="1358" y="789"/>
                  <a:pt x="1348" y="845"/>
                </a:cubicBezTo>
                <a:cubicBezTo>
                  <a:pt x="1338" y="901"/>
                  <a:pt x="1354" y="933"/>
                  <a:pt x="1390" y="948"/>
                </a:cubicBezTo>
                <a:cubicBezTo>
                  <a:pt x="1456" y="980"/>
                  <a:pt x="1582" y="909"/>
                  <a:pt x="1618" y="887"/>
                </a:cubicBezTo>
                <a:cubicBezTo>
                  <a:pt x="1623" y="902"/>
                  <a:pt x="1628" y="910"/>
                  <a:pt x="1628" y="910"/>
                </a:cubicBezTo>
                <a:cubicBezTo>
                  <a:pt x="1647" y="935"/>
                  <a:pt x="1684" y="959"/>
                  <a:pt x="1756" y="956"/>
                </a:cubicBezTo>
                <a:cubicBezTo>
                  <a:pt x="1804" y="954"/>
                  <a:pt x="1874" y="912"/>
                  <a:pt x="1934" y="870"/>
                </a:cubicBezTo>
                <a:cubicBezTo>
                  <a:pt x="1969" y="924"/>
                  <a:pt x="2049" y="972"/>
                  <a:pt x="2191" y="949"/>
                </a:cubicBezTo>
                <a:cubicBezTo>
                  <a:pt x="2304" y="927"/>
                  <a:pt x="2395" y="849"/>
                  <a:pt x="2518" y="777"/>
                </a:cubicBezTo>
                <a:cubicBezTo>
                  <a:pt x="2655" y="689"/>
                  <a:pt x="2755" y="669"/>
                  <a:pt x="2871" y="692"/>
                </a:cubicBezTo>
                <a:cubicBezTo>
                  <a:pt x="2851" y="631"/>
                  <a:pt x="2798" y="575"/>
                  <a:pt x="2663" y="595"/>
                </a:cubicBezTo>
                <a:close/>
                <a:moveTo>
                  <a:pt x="271" y="743"/>
                </a:moveTo>
                <a:cubicBezTo>
                  <a:pt x="204" y="770"/>
                  <a:pt x="185" y="717"/>
                  <a:pt x="196" y="659"/>
                </a:cubicBezTo>
                <a:cubicBezTo>
                  <a:pt x="206" y="608"/>
                  <a:pt x="273" y="477"/>
                  <a:pt x="462" y="465"/>
                </a:cubicBezTo>
                <a:cubicBezTo>
                  <a:pt x="502" y="462"/>
                  <a:pt x="538" y="468"/>
                  <a:pt x="557" y="474"/>
                </a:cubicBezTo>
                <a:cubicBezTo>
                  <a:pt x="499" y="557"/>
                  <a:pt x="396" y="685"/>
                  <a:pt x="271" y="743"/>
                </a:cubicBezTo>
                <a:close/>
              </a:path>
            </a:pathLst>
          </a:custGeom>
          <a:solidFill>
            <a:srgbClr val="1228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17" name="Espace réservé du texte 13">
            <a:extLst>
              <a:ext uri="{FF2B5EF4-FFF2-40B4-BE49-F238E27FC236}">
                <a16:creationId xmlns:a16="http://schemas.microsoft.com/office/drawing/2014/main" id="{077B5F18-40C2-45F7-86D7-BDD11E0EB7D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21698" y="2497874"/>
            <a:ext cx="3070302" cy="1393902"/>
          </a:xfrm>
          <a:solidFill>
            <a:schemeClr val="accent1">
              <a:lumMod val="40000"/>
              <a:lumOff val="60000"/>
            </a:schemeClr>
          </a:solidFill>
        </p:spPr>
        <p:txBody>
          <a:bodyPr vert="horz" lIns="180000" tIns="180000" rIns="180000" bIns="180000" rtlCol="0">
            <a:normAutofit/>
          </a:bodyPr>
          <a:lstStyle>
            <a:lvl1pPr>
              <a:defRPr lang="fr-FR" sz="1500" dirty="0" smtClean="0">
                <a:solidFill>
                  <a:schemeClr val="tx1"/>
                </a:solidFill>
                <a:latin typeface="+mj-lt"/>
                <a:ea typeface="Zilla Slab SemiBold" pitchFamily="2" charset="0"/>
              </a:defRPr>
            </a:lvl1pPr>
            <a:lvl2pPr>
              <a:defRPr lang="fr-FR" sz="1400" dirty="0" smtClean="0">
                <a:latin typeface="Century Gothic" panose="020B0502020202020204" pitchFamily="34" charset="0"/>
                <a:cs typeface="Century Gothic" panose="020B0502020202020204" pitchFamily="34" charset="0"/>
              </a:defRPr>
            </a:lvl2pPr>
            <a:lvl3pPr>
              <a:defRPr lang="fr-FR" sz="1000" b="0" dirty="0" smtClean="0">
                <a:latin typeface="+mj-lt"/>
              </a:defRPr>
            </a:lvl3pPr>
            <a:lvl4pPr>
              <a:defRPr lang="fr-FR" sz="1000" dirty="0" smtClean="0">
                <a:latin typeface="Poppins Medium" panose="00000600000000000000" pitchFamily="2" charset="0"/>
                <a:cs typeface="Poppins Medium" panose="00000600000000000000" pitchFamily="2" charset="0"/>
              </a:defRPr>
            </a:lvl4pPr>
            <a:lvl5pPr>
              <a:defRPr lang="fr-FR" sz="900" dirty="0"/>
            </a:lvl5pPr>
          </a:lstStyle>
          <a:p>
            <a:pPr lvl="1">
              <a:spcBef>
                <a:spcPts val="600"/>
              </a:spcBef>
            </a:pPr>
            <a:r>
              <a:rPr lang="fr-FR" dirty="0"/>
              <a:t>Légende</a:t>
            </a:r>
          </a:p>
          <a:p>
            <a:pPr lvl="2">
              <a:spcBef>
                <a:spcPts val="1800"/>
              </a:spcBef>
            </a:pPr>
            <a:endParaRPr lang="fr-FR" dirty="0"/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3E860C98-80EF-404B-85BD-7877CD68B2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80302" y="1542668"/>
            <a:ext cx="540544" cy="54769"/>
          </a:xfrm>
          <a:solidFill>
            <a:schemeClr val="accent3"/>
          </a:solidFill>
        </p:spPr>
        <p:txBody>
          <a:bodyPr wrap="none" lIns="0" tIns="0" rIns="0" bIns="0" anchor="ctr">
            <a:noAutofit/>
          </a:bodyPr>
          <a:lstStyle>
            <a:lvl1pPr algn="ctr">
              <a:defRPr sz="100"/>
            </a:lvl1pPr>
          </a:lstStyle>
          <a:p>
            <a:pPr lvl="0"/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6610333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tableaux graphique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E9DADD2-8527-4B41-B72E-A614D85A5257}"/>
              </a:ext>
            </a:extLst>
          </p:cNvPr>
          <p:cNvSpPr/>
          <p:nvPr userDrawn="1"/>
        </p:nvSpPr>
        <p:spPr>
          <a:xfrm>
            <a:off x="289932" y="278780"/>
            <a:ext cx="11597268" cy="59410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701E5978-9EE9-4BC6-B17D-B9898A13A3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84191" y="1631304"/>
            <a:ext cx="10514012" cy="498992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 cap="all" baseline="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de graphique</a:t>
            </a:r>
          </a:p>
        </p:txBody>
      </p:sp>
      <p:sp>
        <p:nvSpPr>
          <p:cNvPr id="11" name="Espace réservé du contenu 3">
            <a:extLst>
              <a:ext uri="{FF2B5EF4-FFF2-40B4-BE49-F238E27FC236}">
                <a16:creationId xmlns:a16="http://schemas.microsoft.com/office/drawing/2014/main" id="{55EFCDD4-D376-4246-A920-83C4F04690B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984191" y="2096429"/>
            <a:ext cx="10514012" cy="3949106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fr-FR" sz="2100" b="1" dirty="0"/>
            </a:lvl1pPr>
            <a:lvl2pPr>
              <a:defRPr lang="fr-FR" sz="1700" dirty="0"/>
            </a:lvl2pPr>
            <a:lvl3pPr>
              <a:defRPr lang="fr-FR" sz="1500" dirty="0"/>
            </a:lvl3pPr>
            <a:lvl4pPr>
              <a:defRPr lang="fr-FR" sz="1500" dirty="0"/>
            </a:lvl4pPr>
            <a:lvl5pPr>
              <a:defRPr lang="fr-FR" sz="1300" dirty="0"/>
            </a:lvl5pPr>
          </a:lstStyle>
          <a:p>
            <a:pPr lvl="0">
              <a:spcBef>
                <a:spcPts val="1800"/>
              </a:spcBef>
            </a:pPr>
            <a:r>
              <a:rPr lang="fr-FR" dirty="0"/>
              <a:t>Titre premier niveau </a:t>
            </a:r>
          </a:p>
          <a:p>
            <a:pPr lvl="1">
              <a:spcBef>
                <a:spcPts val="600"/>
              </a:spcBef>
            </a:pPr>
            <a:r>
              <a:rPr lang="fr-FR" dirty="0"/>
              <a:t>Premier niveau de texte</a:t>
            </a:r>
          </a:p>
          <a:p>
            <a:pPr lvl="2">
              <a:spcBef>
                <a:spcPts val="1800"/>
              </a:spcBef>
            </a:pPr>
            <a:r>
              <a:rPr lang="fr-FR" dirty="0"/>
              <a:t>Titre second niveau</a:t>
            </a:r>
          </a:p>
          <a:p>
            <a:pPr lvl="3">
              <a:spcBef>
                <a:spcPts val="600"/>
              </a:spcBef>
            </a:pPr>
            <a:r>
              <a:rPr lang="fr-FR" dirty="0"/>
              <a:t>Second niveau de texte</a:t>
            </a:r>
          </a:p>
          <a:p>
            <a:pPr lvl="4">
              <a:spcBef>
                <a:spcPts val="600"/>
              </a:spcBef>
            </a:pPr>
            <a:r>
              <a:rPr lang="fr-FR" dirty="0"/>
              <a:t>Troisième niveau de texte</a:t>
            </a:r>
          </a:p>
        </p:txBody>
      </p:sp>
      <p:sp>
        <p:nvSpPr>
          <p:cNvPr id="13" name="Espace réservé du numéro de diapositive 5">
            <a:extLst>
              <a:ext uri="{FF2B5EF4-FFF2-40B4-BE49-F238E27FC236}">
                <a16:creationId xmlns:a16="http://schemas.microsoft.com/office/drawing/2014/main" id="{145E2B0B-FF23-4AA2-A800-4B0062A93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77575" y="6316997"/>
            <a:ext cx="640556" cy="365125"/>
          </a:xfrm>
          <a:prstGeom prst="rect">
            <a:avLst/>
          </a:prstGeom>
        </p:spPr>
        <p:txBody>
          <a:bodyPr anchor="ctr"/>
          <a:lstStyle>
            <a:lvl1pPr>
              <a:defRPr lang="fr-FR" smtClean="0"/>
            </a:lvl1pPr>
          </a:lstStyle>
          <a:p>
            <a:pPr algn="r"/>
            <a:fld id="{2F55298B-B28A-42D8-AD01-9F8011C2D2D8}" type="slidenum">
              <a:rPr lang="fr-FR" smtClean="0"/>
              <a:pPr algn="r"/>
              <a:t>‹N°›</a:t>
            </a:fld>
            <a:endParaRPr lang="fr-FR" dirty="0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7F672029-A837-475F-8E31-8EAC0332DD9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641806" y="6398135"/>
            <a:ext cx="410199" cy="188402"/>
          </a:xfrm>
          <a:custGeom>
            <a:avLst/>
            <a:gdLst>
              <a:gd name="T0" fmla="*/ 2496 w 2871"/>
              <a:gd name="T1" fmla="*/ 648 h 1318"/>
              <a:gd name="T2" fmla="*/ 2074 w 2871"/>
              <a:gd name="T3" fmla="*/ 717 h 1318"/>
              <a:gd name="T4" fmla="*/ 2308 w 2871"/>
              <a:gd name="T5" fmla="*/ 538 h 1318"/>
              <a:gd name="T6" fmla="*/ 2435 w 2871"/>
              <a:gd name="T7" fmla="*/ 503 h 1318"/>
              <a:gd name="T8" fmla="*/ 1928 w 2871"/>
              <a:gd name="T9" fmla="*/ 631 h 1318"/>
              <a:gd name="T10" fmla="*/ 1852 w 2871"/>
              <a:gd name="T11" fmla="*/ 768 h 1318"/>
              <a:gd name="T12" fmla="*/ 1947 w 2871"/>
              <a:gd name="T13" fmla="*/ 374 h 1318"/>
              <a:gd name="T14" fmla="*/ 1798 w 2871"/>
              <a:gd name="T15" fmla="*/ 396 h 1318"/>
              <a:gd name="T16" fmla="*/ 1645 w 2871"/>
              <a:gd name="T17" fmla="*/ 707 h 1318"/>
              <a:gd name="T18" fmla="*/ 1553 w 2871"/>
              <a:gd name="T19" fmla="*/ 785 h 1318"/>
              <a:gd name="T20" fmla="*/ 1520 w 2871"/>
              <a:gd name="T21" fmla="*/ 730 h 1318"/>
              <a:gd name="T22" fmla="*/ 1520 w 2871"/>
              <a:gd name="T23" fmla="*/ 373 h 1318"/>
              <a:gd name="T24" fmla="*/ 1239 w 2871"/>
              <a:gd name="T25" fmla="*/ 602 h 1318"/>
              <a:gd name="T26" fmla="*/ 1165 w 2871"/>
              <a:gd name="T27" fmla="*/ 407 h 1318"/>
              <a:gd name="T28" fmla="*/ 944 w 2871"/>
              <a:gd name="T29" fmla="*/ 518 h 1318"/>
              <a:gd name="T30" fmla="*/ 1099 w 2871"/>
              <a:gd name="T31" fmla="*/ 165 h 1318"/>
              <a:gd name="T32" fmla="*/ 1222 w 2871"/>
              <a:gd name="T33" fmla="*/ 147 h 1318"/>
              <a:gd name="T34" fmla="*/ 1362 w 2871"/>
              <a:gd name="T35" fmla="*/ 106 h 1318"/>
              <a:gd name="T36" fmla="*/ 1199 w 2871"/>
              <a:gd name="T37" fmla="*/ 0 h 1318"/>
              <a:gd name="T38" fmla="*/ 857 w 2871"/>
              <a:gd name="T39" fmla="*/ 291 h 1318"/>
              <a:gd name="T40" fmla="*/ 654 w 2871"/>
              <a:gd name="T41" fmla="*/ 755 h 1318"/>
              <a:gd name="T42" fmla="*/ 692 w 2871"/>
              <a:gd name="T43" fmla="*/ 450 h 1318"/>
              <a:gd name="T44" fmla="*/ 44 w 2871"/>
              <a:gd name="T45" fmla="*/ 645 h 1318"/>
              <a:gd name="T46" fmla="*/ 500 w 2871"/>
              <a:gd name="T47" fmla="*/ 711 h 1318"/>
              <a:gd name="T48" fmla="*/ 632 w 2871"/>
              <a:gd name="T49" fmla="*/ 932 h 1318"/>
              <a:gd name="T50" fmla="*/ 522 w 2871"/>
              <a:gd name="T51" fmla="*/ 1250 h 1318"/>
              <a:gd name="T52" fmla="*/ 591 w 2871"/>
              <a:gd name="T53" fmla="*/ 1318 h 1318"/>
              <a:gd name="T54" fmla="*/ 684 w 2871"/>
              <a:gd name="T55" fmla="*/ 1262 h 1318"/>
              <a:gd name="T56" fmla="*/ 1036 w 2871"/>
              <a:gd name="T57" fmla="*/ 655 h 1318"/>
              <a:gd name="T58" fmla="*/ 1038 w 2871"/>
              <a:gd name="T59" fmla="*/ 896 h 1318"/>
              <a:gd name="T60" fmla="*/ 1416 w 2871"/>
              <a:gd name="T61" fmla="*/ 594 h 1318"/>
              <a:gd name="T62" fmla="*/ 1390 w 2871"/>
              <a:gd name="T63" fmla="*/ 948 h 1318"/>
              <a:gd name="T64" fmla="*/ 1628 w 2871"/>
              <a:gd name="T65" fmla="*/ 910 h 1318"/>
              <a:gd name="T66" fmla="*/ 1934 w 2871"/>
              <a:gd name="T67" fmla="*/ 870 h 1318"/>
              <a:gd name="T68" fmla="*/ 2518 w 2871"/>
              <a:gd name="T69" fmla="*/ 777 h 1318"/>
              <a:gd name="T70" fmla="*/ 2663 w 2871"/>
              <a:gd name="T71" fmla="*/ 595 h 1318"/>
              <a:gd name="T72" fmla="*/ 196 w 2871"/>
              <a:gd name="T73" fmla="*/ 659 h 1318"/>
              <a:gd name="T74" fmla="*/ 557 w 2871"/>
              <a:gd name="T75" fmla="*/ 474 h 1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871" h="1318">
                <a:moveTo>
                  <a:pt x="2663" y="595"/>
                </a:moveTo>
                <a:cubicBezTo>
                  <a:pt x="2602" y="604"/>
                  <a:pt x="2565" y="616"/>
                  <a:pt x="2496" y="648"/>
                </a:cubicBezTo>
                <a:cubicBezTo>
                  <a:pt x="2356" y="714"/>
                  <a:pt x="2271" y="782"/>
                  <a:pt x="2197" y="798"/>
                </a:cubicBezTo>
                <a:cubicBezTo>
                  <a:pt x="2131" y="814"/>
                  <a:pt x="2072" y="816"/>
                  <a:pt x="2074" y="717"/>
                </a:cubicBezTo>
                <a:cubicBezTo>
                  <a:pt x="2075" y="670"/>
                  <a:pt x="2145" y="539"/>
                  <a:pt x="2273" y="513"/>
                </a:cubicBezTo>
                <a:cubicBezTo>
                  <a:pt x="2310" y="509"/>
                  <a:pt x="2308" y="538"/>
                  <a:pt x="2308" y="538"/>
                </a:cubicBezTo>
                <a:cubicBezTo>
                  <a:pt x="2308" y="538"/>
                  <a:pt x="2312" y="591"/>
                  <a:pt x="2357" y="595"/>
                </a:cubicBezTo>
                <a:cubicBezTo>
                  <a:pt x="2427" y="596"/>
                  <a:pt x="2441" y="543"/>
                  <a:pt x="2435" y="503"/>
                </a:cubicBezTo>
                <a:cubicBezTo>
                  <a:pt x="2428" y="441"/>
                  <a:pt x="2333" y="329"/>
                  <a:pt x="2161" y="409"/>
                </a:cubicBezTo>
                <a:cubicBezTo>
                  <a:pt x="2161" y="409"/>
                  <a:pt x="1991" y="495"/>
                  <a:pt x="1928" y="631"/>
                </a:cubicBezTo>
                <a:cubicBezTo>
                  <a:pt x="1906" y="678"/>
                  <a:pt x="1903" y="709"/>
                  <a:pt x="1904" y="732"/>
                </a:cubicBezTo>
                <a:cubicBezTo>
                  <a:pt x="1882" y="750"/>
                  <a:pt x="1870" y="759"/>
                  <a:pt x="1852" y="768"/>
                </a:cubicBezTo>
                <a:cubicBezTo>
                  <a:pt x="1834" y="777"/>
                  <a:pt x="1796" y="776"/>
                  <a:pt x="1792" y="751"/>
                </a:cubicBezTo>
                <a:cubicBezTo>
                  <a:pt x="1780" y="672"/>
                  <a:pt x="1949" y="401"/>
                  <a:pt x="1947" y="374"/>
                </a:cubicBezTo>
                <a:cubicBezTo>
                  <a:pt x="1945" y="347"/>
                  <a:pt x="1841" y="368"/>
                  <a:pt x="1829" y="372"/>
                </a:cubicBezTo>
                <a:cubicBezTo>
                  <a:pt x="1817" y="376"/>
                  <a:pt x="1808" y="376"/>
                  <a:pt x="1798" y="396"/>
                </a:cubicBezTo>
                <a:cubicBezTo>
                  <a:pt x="1767" y="463"/>
                  <a:pt x="1713" y="564"/>
                  <a:pt x="1649" y="699"/>
                </a:cubicBezTo>
                <a:cubicBezTo>
                  <a:pt x="1648" y="702"/>
                  <a:pt x="1646" y="704"/>
                  <a:pt x="1645" y="707"/>
                </a:cubicBezTo>
                <a:cubicBezTo>
                  <a:pt x="1645" y="707"/>
                  <a:pt x="1645" y="707"/>
                  <a:pt x="1645" y="707"/>
                </a:cubicBezTo>
                <a:cubicBezTo>
                  <a:pt x="1609" y="773"/>
                  <a:pt x="1565" y="783"/>
                  <a:pt x="1553" y="785"/>
                </a:cubicBezTo>
                <a:cubicBezTo>
                  <a:pt x="1546" y="784"/>
                  <a:pt x="1540" y="783"/>
                  <a:pt x="1535" y="780"/>
                </a:cubicBezTo>
                <a:cubicBezTo>
                  <a:pt x="1525" y="775"/>
                  <a:pt x="1514" y="763"/>
                  <a:pt x="1520" y="730"/>
                </a:cubicBezTo>
                <a:cubicBezTo>
                  <a:pt x="1525" y="699"/>
                  <a:pt x="1628" y="496"/>
                  <a:pt x="1634" y="431"/>
                </a:cubicBezTo>
                <a:cubicBezTo>
                  <a:pt x="1640" y="360"/>
                  <a:pt x="1579" y="353"/>
                  <a:pt x="1520" y="373"/>
                </a:cubicBezTo>
                <a:cubicBezTo>
                  <a:pt x="1440" y="401"/>
                  <a:pt x="1306" y="569"/>
                  <a:pt x="1254" y="614"/>
                </a:cubicBezTo>
                <a:cubicBezTo>
                  <a:pt x="1231" y="635"/>
                  <a:pt x="1237" y="616"/>
                  <a:pt x="1239" y="602"/>
                </a:cubicBezTo>
                <a:cubicBezTo>
                  <a:pt x="1241" y="589"/>
                  <a:pt x="1268" y="507"/>
                  <a:pt x="1279" y="437"/>
                </a:cubicBezTo>
                <a:cubicBezTo>
                  <a:pt x="1287" y="393"/>
                  <a:pt x="1224" y="365"/>
                  <a:pt x="1165" y="407"/>
                </a:cubicBezTo>
                <a:cubicBezTo>
                  <a:pt x="1157" y="413"/>
                  <a:pt x="1056" y="508"/>
                  <a:pt x="915" y="599"/>
                </a:cubicBezTo>
                <a:cubicBezTo>
                  <a:pt x="944" y="518"/>
                  <a:pt x="944" y="518"/>
                  <a:pt x="944" y="518"/>
                </a:cubicBezTo>
                <a:cubicBezTo>
                  <a:pt x="1039" y="257"/>
                  <a:pt x="1039" y="257"/>
                  <a:pt x="1039" y="257"/>
                </a:cubicBezTo>
                <a:cubicBezTo>
                  <a:pt x="1058" y="207"/>
                  <a:pt x="1075" y="182"/>
                  <a:pt x="1099" y="165"/>
                </a:cubicBezTo>
                <a:cubicBezTo>
                  <a:pt x="1122" y="148"/>
                  <a:pt x="1150" y="139"/>
                  <a:pt x="1181" y="139"/>
                </a:cubicBezTo>
                <a:cubicBezTo>
                  <a:pt x="1198" y="139"/>
                  <a:pt x="1211" y="142"/>
                  <a:pt x="1222" y="147"/>
                </a:cubicBezTo>
                <a:cubicBezTo>
                  <a:pt x="1240" y="154"/>
                  <a:pt x="1266" y="177"/>
                  <a:pt x="1288" y="177"/>
                </a:cubicBezTo>
                <a:cubicBezTo>
                  <a:pt x="1329" y="177"/>
                  <a:pt x="1362" y="145"/>
                  <a:pt x="1362" y="106"/>
                </a:cubicBezTo>
                <a:cubicBezTo>
                  <a:pt x="1362" y="84"/>
                  <a:pt x="1347" y="54"/>
                  <a:pt x="1306" y="28"/>
                </a:cubicBezTo>
                <a:cubicBezTo>
                  <a:pt x="1277" y="9"/>
                  <a:pt x="1241" y="0"/>
                  <a:pt x="1199" y="0"/>
                </a:cubicBezTo>
                <a:cubicBezTo>
                  <a:pt x="1110" y="0"/>
                  <a:pt x="1039" y="25"/>
                  <a:pt x="986" y="74"/>
                </a:cubicBezTo>
                <a:cubicBezTo>
                  <a:pt x="932" y="123"/>
                  <a:pt x="889" y="196"/>
                  <a:pt x="857" y="291"/>
                </a:cubicBezTo>
                <a:cubicBezTo>
                  <a:pt x="706" y="722"/>
                  <a:pt x="706" y="722"/>
                  <a:pt x="706" y="722"/>
                </a:cubicBezTo>
                <a:cubicBezTo>
                  <a:pt x="677" y="741"/>
                  <a:pt x="658" y="753"/>
                  <a:pt x="654" y="755"/>
                </a:cubicBezTo>
                <a:cubicBezTo>
                  <a:pt x="539" y="823"/>
                  <a:pt x="566" y="747"/>
                  <a:pt x="602" y="678"/>
                </a:cubicBezTo>
                <a:cubicBezTo>
                  <a:pt x="637" y="608"/>
                  <a:pt x="705" y="495"/>
                  <a:pt x="692" y="450"/>
                </a:cubicBezTo>
                <a:cubicBezTo>
                  <a:pt x="681" y="412"/>
                  <a:pt x="622" y="373"/>
                  <a:pt x="524" y="355"/>
                </a:cubicBezTo>
                <a:cubicBezTo>
                  <a:pt x="493" y="349"/>
                  <a:pt x="136" y="291"/>
                  <a:pt x="44" y="645"/>
                </a:cubicBezTo>
                <a:cubicBezTo>
                  <a:pt x="0" y="816"/>
                  <a:pt x="85" y="935"/>
                  <a:pt x="222" y="929"/>
                </a:cubicBezTo>
                <a:cubicBezTo>
                  <a:pt x="281" y="927"/>
                  <a:pt x="395" y="888"/>
                  <a:pt x="500" y="711"/>
                </a:cubicBezTo>
                <a:cubicBezTo>
                  <a:pt x="477" y="800"/>
                  <a:pt x="454" y="941"/>
                  <a:pt x="578" y="945"/>
                </a:cubicBezTo>
                <a:cubicBezTo>
                  <a:pt x="591" y="945"/>
                  <a:pt x="610" y="941"/>
                  <a:pt x="632" y="932"/>
                </a:cubicBezTo>
                <a:cubicBezTo>
                  <a:pt x="529" y="1227"/>
                  <a:pt x="529" y="1227"/>
                  <a:pt x="529" y="1227"/>
                </a:cubicBezTo>
                <a:cubicBezTo>
                  <a:pt x="529" y="1227"/>
                  <a:pt x="525" y="1236"/>
                  <a:pt x="522" y="1250"/>
                </a:cubicBezTo>
                <a:cubicBezTo>
                  <a:pt x="518" y="1266"/>
                  <a:pt x="527" y="1287"/>
                  <a:pt x="543" y="1299"/>
                </a:cubicBezTo>
                <a:cubicBezTo>
                  <a:pt x="559" y="1311"/>
                  <a:pt x="575" y="1318"/>
                  <a:pt x="591" y="1318"/>
                </a:cubicBezTo>
                <a:cubicBezTo>
                  <a:pt x="610" y="1318"/>
                  <a:pt x="627" y="1315"/>
                  <a:pt x="645" y="1304"/>
                </a:cubicBezTo>
                <a:cubicBezTo>
                  <a:pt x="662" y="1292"/>
                  <a:pt x="675" y="1282"/>
                  <a:pt x="684" y="1262"/>
                </a:cubicBezTo>
                <a:cubicBezTo>
                  <a:pt x="842" y="811"/>
                  <a:pt x="842" y="811"/>
                  <a:pt x="842" y="811"/>
                </a:cubicBezTo>
                <a:cubicBezTo>
                  <a:pt x="945" y="728"/>
                  <a:pt x="1024" y="664"/>
                  <a:pt x="1036" y="655"/>
                </a:cubicBezTo>
                <a:cubicBezTo>
                  <a:pt x="1069" y="629"/>
                  <a:pt x="1093" y="606"/>
                  <a:pt x="1093" y="625"/>
                </a:cubicBezTo>
                <a:cubicBezTo>
                  <a:pt x="1093" y="678"/>
                  <a:pt x="1038" y="815"/>
                  <a:pt x="1038" y="896"/>
                </a:cubicBezTo>
                <a:cubicBezTo>
                  <a:pt x="1040" y="957"/>
                  <a:pt x="1088" y="965"/>
                  <a:pt x="1125" y="945"/>
                </a:cubicBezTo>
                <a:cubicBezTo>
                  <a:pt x="1179" y="915"/>
                  <a:pt x="1381" y="625"/>
                  <a:pt x="1416" y="594"/>
                </a:cubicBezTo>
                <a:cubicBezTo>
                  <a:pt x="1419" y="627"/>
                  <a:pt x="1358" y="789"/>
                  <a:pt x="1348" y="845"/>
                </a:cubicBezTo>
                <a:cubicBezTo>
                  <a:pt x="1338" y="901"/>
                  <a:pt x="1354" y="933"/>
                  <a:pt x="1390" y="948"/>
                </a:cubicBezTo>
                <a:cubicBezTo>
                  <a:pt x="1456" y="980"/>
                  <a:pt x="1582" y="909"/>
                  <a:pt x="1618" y="887"/>
                </a:cubicBezTo>
                <a:cubicBezTo>
                  <a:pt x="1623" y="902"/>
                  <a:pt x="1628" y="910"/>
                  <a:pt x="1628" y="910"/>
                </a:cubicBezTo>
                <a:cubicBezTo>
                  <a:pt x="1647" y="935"/>
                  <a:pt x="1684" y="959"/>
                  <a:pt x="1756" y="956"/>
                </a:cubicBezTo>
                <a:cubicBezTo>
                  <a:pt x="1804" y="954"/>
                  <a:pt x="1874" y="912"/>
                  <a:pt x="1934" y="870"/>
                </a:cubicBezTo>
                <a:cubicBezTo>
                  <a:pt x="1969" y="924"/>
                  <a:pt x="2049" y="972"/>
                  <a:pt x="2191" y="949"/>
                </a:cubicBezTo>
                <a:cubicBezTo>
                  <a:pt x="2304" y="927"/>
                  <a:pt x="2395" y="849"/>
                  <a:pt x="2518" y="777"/>
                </a:cubicBezTo>
                <a:cubicBezTo>
                  <a:pt x="2655" y="689"/>
                  <a:pt x="2755" y="669"/>
                  <a:pt x="2871" y="692"/>
                </a:cubicBezTo>
                <a:cubicBezTo>
                  <a:pt x="2851" y="631"/>
                  <a:pt x="2798" y="575"/>
                  <a:pt x="2663" y="595"/>
                </a:cubicBezTo>
                <a:close/>
                <a:moveTo>
                  <a:pt x="271" y="743"/>
                </a:moveTo>
                <a:cubicBezTo>
                  <a:pt x="204" y="770"/>
                  <a:pt x="185" y="717"/>
                  <a:pt x="196" y="659"/>
                </a:cubicBezTo>
                <a:cubicBezTo>
                  <a:pt x="206" y="608"/>
                  <a:pt x="273" y="477"/>
                  <a:pt x="462" y="465"/>
                </a:cubicBezTo>
                <a:cubicBezTo>
                  <a:pt x="502" y="462"/>
                  <a:pt x="538" y="468"/>
                  <a:pt x="557" y="474"/>
                </a:cubicBezTo>
                <a:cubicBezTo>
                  <a:pt x="499" y="557"/>
                  <a:pt x="396" y="685"/>
                  <a:pt x="271" y="743"/>
                </a:cubicBezTo>
                <a:close/>
              </a:path>
            </a:pathLst>
          </a:custGeom>
          <a:solidFill>
            <a:srgbClr val="1228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15" name="Titre 1">
            <a:extLst>
              <a:ext uri="{FF2B5EF4-FFF2-40B4-BE49-F238E27FC236}">
                <a16:creationId xmlns:a16="http://schemas.microsoft.com/office/drawing/2014/main" id="{15206325-A0C9-44E4-AF8D-264BAF7B3E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7841" y="542581"/>
            <a:ext cx="10514012" cy="96622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</a:t>
            </a:r>
            <a:br>
              <a:rPr lang="fr-FR" dirty="0"/>
            </a:br>
            <a:r>
              <a:rPr lang="fr-FR" dirty="0"/>
              <a:t>le style du titre</a:t>
            </a:r>
          </a:p>
        </p:txBody>
      </p:sp>
      <p:sp>
        <p:nvSpPr>
          <p:cNvPr id="16" name="Espace réservé du texte 19">
            <a:extLst>
              <a:ext uri="{FF2B5EF4-FFF2-40B4-BE49-F238E27FC236}">
                <a16:creationId xmlns:a16="http://schemas.microsoft.com/office/drawing/2014/main" id="{8D69D12C-8CFE-483E-BBF6-C7853081612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80302" y="1542668"/>
            <a:ext cx="540544" cy="54769"/>
          </a:xfrm>
          <a:solidFill>
            <a:schemeClr val="accent1"/>
          </a:solidFill>
        </p:spPr>
        <p:txBody>
          <a:bodyPr wrap="none" lIns="0" tIns="0" rIns="0" bIns="0" anchor="ctr">
            <a:noAutofit/>
          </a:bodyPr>
          <a:lstStyle>
            <a:lvl1pPr algn="ctr">
              <a:defRPr sz="100"/>
            </a:lvl1pPr>
          </a:lstStyle>
          <a:p>
            <a:pPr lvl="0"/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763389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F6C93D33-BEC2-4450-ABCA-8503D361FF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7841" y="542581"/>
            <a:ext cx="10515600" cy="96622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</a:t>
            </a:r>
            <a:br>
              <a:rPr lang="fr-FR" dirty="0"/>
            </a:br>
            <a:r>
              <a:rPr lang="fr-FR" dirty="0"/>
              <a:t>le style du titre</a:t>
            </a:r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EE73E5B2-27A3-4CBB-AAF7-5E394DAE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77575" y="6316997"/>
            <a:ext cx="640556" cy="365125"/>
          </a:xfrm>
          <a:prstGeom prst="rect">
            <a:avLst/>
          </a:prstGeom>
        </p:spPr>
        <p:txBody>
          <a:bodyPr anchor="ctr"/>
          <a:lstStyle>
            <a:lvl1pPr>
              <a:defRPr lang="fr-FR" smtClean="0"/>
            </a:lvl1pPr>
          </a:lstStyle>
          <a:p>
            <a:pPr algn="r"/>
            <a:fld id="{2F55298B-B28A-42D8-AD01-9F8011C2D2D8}" type="slidenum">
              <a:rPr lang="fr-FR" smtClean="0"/>
              <a:pPr algn="r"/>
              <a:t>‹N°›</a:t>
            </a:fld>
            <a:endParaRPr lang="fr-FR" dirty="0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9ABE44E3-6547-4628-B776-3E2618172C9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641806" y="6398135"/>
            <a:ext cx="410199" cy="188402"/>
          </a:xfrm>
          <a:custGeom>
            <a:avLst/>
            <a:gdLst>
              <a:gd name="T0" fmla="*/ 2496 w 2871"/>
              <a:gd name="T1" fmla="*/ 648 h 1318"/>
              <a:gd name="T2" fmla="*/ 2074 w 2871"/>
              <a:gd name="T3" fmla="*/ 717 h 1318"/>
              <a:gd name="T4" fmla="*/ 2308 w 2871"/>
              <a:gd name="T5" fmla="*/ 538 h 1318"/>
              <a:gd name="T6" fmla="*/ 2435 w 2871"/>
              <a:gd name="T7" fmla="*/ 503 h 1318"/>
              <a:gd name="T8" fmla="*/ 1928 w 2871"/>
              <a:gd name="T9" fmla="*/ 631 h 1318"/>
              <a:gd name="T10" fmla="*/ 1852 w 2871"/>
              <a:gd name="T11" fmla="*/ 768 h 1318"/>
              <a:gd name="T12" fmla="*/ 1947 w 2871"/>
              <a:gd name="T13" fmla="*/ 374 h 1318"/>
              <a:gd name="T14" fmla="*/ 1798 w 2871"/>
              <a:gd name="T15" fmla="*/ 396 h 1318"/>
              <a:gd name="T16" fmla="*/ 1645 w 2871"/>
              <a:gd name="T17" fmla="*/ 707 h 1318"/>
              <a:gd name="T18" fmla="*/ 1553 w 2871"/>
              <a:gd name="T19" fmla="*/ 785 h 1318"/>
              <a:gd name="T20" fmla="*/ 1520 w 2871"/>
              <a:gd name="T21" fmla="*/ 730 h 1318"/>
              <a:gd name="T22" fmla="*/ 1520 w 2871"/>
              <a:gd name="T23" fmla="*/ 373 h 1318"/>
              <a:gd name="T24" fmla="*/ 1239 w 2871"/>
              <a:gd name="T25" fmla="*/ 602 h 1318"/>
              <a:gd name="T26" fmla="*/ 1165 w 2871"/>
              <a:gd name="T27" fmla="*/ 407 h 1318"/>
              <a:gd name="T28" fmla="*/ 944 w 2871"/>
              <a:gd name="T29" fmla="*/ 518 h 1318"/>
              <a:gd name="T30" fmla="*/ 1099 w 2871"/>
              <a:gd name="T31" fmla="*/ 165 h 1318"/>
              <a:gd name="T32" fmla="*/ 1222 w 2871"/>
              <a:gd name="T33" fmla="*/ 147 h 1318"/>
              <a:gd name="T34" fmla="*/ 1362 w 2871"/>
              <a:gd name="T35" fmla="*/ 106 h 1318"/>
              <a:gd name="T36" fmla="*/ 1199 w 2871"/>
              <a:gd name="T37" fmla="*/ 0 h 1318"/>
              <a:gd name="T38" fmla="*/ 857 w 2871"/>
              <a:gd name="T39" fmla="*/ 291 h 1318"/>
              <a:gd name="T40" fmla="*/ 654 w 2871"/>
              <a:gd name="T41" fmla="*/ 755 h 1318"/>
              <a:gd name="T42" fmla="*/ 692 w 2871"/>
              <a:gd name="T43" fmla="*/ 450 h 1318"/>
              <a:gd name="T44" fmla="*/ 44 w 2871"/>
              <a:gd name="T45" fmla="*/ 645 h 1318"/>
              <a:gd name="T46" fmla="*/ 500 w 2871"/>
              <a:gd name="T47" fmla="*/ 711 h 1318"/>
              <a:gd name="T48" fmla="*/ 632 w 2871"/>
              <a:gd name="T49" fmla="*/ 932 h 1318"/>
              <a:gd name="T50" fmla="*/ 522 w 2871"/>
              <a:gd name="T51" fmla="*/ 1250 h 1318"/>
              <a:gd name="T52" fmla="*/ 591 w 2871"/>
              <a:gd name="T53" fmla="*/ 1318 h 1318"/>
              <a:gd name="T54" fmla="*/ 684 w 2871"/>
              <a:gd name="T55" fmla="*/ 1262 h 1318"/>
              <a:gd name="T56" fmla="*/ 1036 w 2871"/>
              <a:gd name="T57" fmla="*/ 655 h 1318"/>
              <a:gd name="T58" fmla="*/ 1038 w 2871"/>
              <a:gd name="T59" fmla="*/ 896 h 1318"/>
              <a:gd name="T60" fmla="*/ 1416 w 2871"/>
              <a:gd name="T61" fmla="*/ 594 h 1318"/>
              <a:gd name="T62" fmla="*/ 1390 w 2871"/>
              <a:gd name="T63" fmla="*/ 948 h 1318"/>
              <a:gd name="T64" fmla="*/ 1628 w 2871"/>
              <a:gd name="T65" fmla="*/ 910 h 1318"/>
              <a:gd name="T66" fmla="*/ 1934 w 2871"/>
              <a:gd name="T67" fmla="*/ 870 h 1318"/>
              <a:gd name="T68" fmla="*/ 2518 w 2871"/>
              <a:gd name="T69" fmla="*/ 777 h 1318"/>
              <a:gd name="T70" fmla="*/ 2663 w 2871"/>
              <a:gd name="T71" fmla="*/ 595 h 1318"/>
              <a:gd name="T72" fmla="*/ 196 w 2871"/>
              <a:gd name="T73" fmla="*/ 659 h 1318"/>
              <a:gd name="T74" fmla="*/ 557 w 2871"/>
              <a:gd name="T75" fmla="*/ 474 h 1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871" h="1318">
                <a:moveTo>
                  <a:pt x="2663" y="595"/>
                </a:moveTo>
                <a:cubicBezTo>
                  <a:pt x="2602" y="604"/>
                  <a:pt x="2565" y="616"/>
                  <a:pt x="2496" y="648"/>
                </a:cubicBezTo>
                <a:cubicBezTo>
                  <a:pt x="2356" y="714"/>
                  <a:pt x="2271" y="782"/>
                  <a:pt x="2197" y="798"/>
                </a:cubicBezTo>
                <a:cubicBezTo>
                  <a:pt x="2131" y="814"/>
                  <a:pt x="2072" y="816"/>
                  <a:pt x="2074" y="717"/>
                </a:cubicBezTo>
                <a:cubicBezTo>
                  <a:pt x="2075" y="670"/>
                  <a:pt x="2145" y="539"/>
                  <a:pt x="2273" y="513"/>
                </a:cubicBezTo>
                <a:cubicBezTo>
                  <a:pt x="2310" y="509"/>
                  <a:pt x="2308" y="538"/>
                  <a:pt x="2308" y="538"/>
                </a:cubicBezTo>
                <a:cubicBezTo>
                  <a:pt x="2308" y="538"/>
                  <a:pt x="2312" y="591"/>
                  <a:pt x="2357" y="595"/>
                </a:cubicBezTo>
                <a:cubicBezTo>
                  <a:pt x="2427" y="596"/>
                  <a:pt x="2441" y="543"/>
                  <a:pt x="2435" y="503"/>
                </a:cubicBezTo>
                <a:cubicBezTo>
                  <a:pt x="2428" y="441"/>
                  <a:pt x="2333" y="329"/>
                  <a:pt x="2161" y="409"/>
                </a:cubicBezTo>
                <a:cubicBezTo>
                  <a:pt x="2161" y="409"/>
                  <a:pt x="1991" y="495"/>
                  <a:pt x="1928" y="631"/>
                </a:cubicBezTo>
                <a:cubicBezTo>
                  <a:pt x="1906" y="678"/>
                  <a:pt x="1903" y="709"/>
                  <a:pt x="1904" y="732"/>
                </a:cubicBezTo>
                <a:cubicBezTo>
                  <a:pt x="1882" y="750"/>
                  <a:pt x="1870" y="759"/>
                  <a:pt x="1852" y="768"/>
                </a:cubicBezTo>
                <a:cubicBezTo>
                  <a:pt x="1834" y="777"/>
                  <a:pt x="1796" y="776"/>
                  <a:pt x="1792" y="751"/>
                </a:cubicBezTo>
                <a:cubicBezTo>
                  <a:pt x="1780" y="672"/>
                  <a:pt x="1949" y="401"/>
                  <a:pt x="1947" y="374"/>
                </a:cubicBezTo>
                <a:cubicBezTo>
                  <a:pt x="1945" y="347"/>
                  <a:pt x="1841" y="368"/>
                  <a:pt x="1829" y="372"/>
                </a:cubicBezTo>
                <a:cubicBezTo>
                  <a:pt x="1817" y="376"/>
                  <a:pt x="1808" y="376"/>
                  <a:pt x="1798" y="396"/>
                </a:cubicBezTo>
                <a:cubicBezTo>
                  <a:pt x="1767" y="463"/>
                  <a:pt x="1713" y="564"/>
                  <a:pt x="1649" y="699"/>
                </a:cubicBezTo>
                <a:cubicBezTo>
                  <a:pt x="1648" y="702"/>
                  <a:pt x="1646" y="704"/>
                  <a:pt x="1645" y="707"/>
                </a:cubicBezTo>
                <a:cubicBezTo>
                  <a:pt x="1645" y="707"/>
                  <a:pt x="1645" y="707"/>
                  <a:pt x="1645" y="707"/>
                </a:cubicBezTo>
                <a:cubicBezTo>
                  <a:pt x="1609" y="773"/>
                  <a:pt x="1565" y="783"/>
                  <a:pt x="1553" y="785"/>
                </a:cubicBezTo>
                <a:cubicBezTo>
                  <a:pt x="1546" y="784"/>
                  <a:pt x="1540" y="783"/>
                  <a:pt x="1535" y="780"/>
                </a:cubicBezTo>
                <a:cubicBezTo>
                  <a:pt x="1525" y="775"/>
                  <a:pt x="1514" y="763"/>
                  <a:pt x="1520" y="730"/>
                </a:cubicBezTo>
                <a:cubicBezTo>
                  <a:pt x="1525" y="699"/>
                  <a:pt x="1628" y="496"/>
                  <a:pt x="1634" y="431"/>
                </a:cubicBezTo>
                <a:cubicBezTo>
                  <a:pt x="1640" y="360"/>
                  <a:pt x="1579" y="353"/>
                  <a:pt x="1520" y="373"/>
                </a:cubicBezTo>
                <a:cubicBezTo>
                  <a:pt x="1440" y="401"/>
                  <a:pt x="1306" y="569"/>
                  <a:pt x="1254" y="614"/>
                </a:cubicBezTo>
                <a:cubicBezTo>
                  <a:pt x="1231" y="635"/>
                  <a:pt x="1237" y="616"/>
                  <a:pt x="1239" y="602"/>
                </a:cubicBezTo>
                <a:cubicBezTo>
                  <a:pt x="1241" y="589"/>
                  <a:pt x="1268" y="507"/>
                  <a:pt x="1279" y="437"/>
                </a:cubicBezTo>
                <a:cubicBezTo>
                  <a:pt x="1287" y="393"/>
                  <a:pt x="1224" y="365"/>
                  <a:pt x="1165" y="407"/>
                </a:cubicBezTo>
                <a:cubicBezTo>
                  <a:pt x="1157" y="413"/>
                  <a:pt x="1056" y="508"/>
                  <a:pt x="915" y="599"/>
                </a:cubicBezTo>
                <a:cubicBezTo>
                  <a:pt x="944" y="518"/>
                  <a:pt x="944" y="518"/>
                  <a:pt x="944" y="518"/>
                </a:cubicBezTo>
                <a:cubicBezTo>
                  <a:pt x="1039" y="257"/>
                  <a:pt x="1039" y="257"/>
                  <a:pt x="1039" y="257"/>
                </a:cubicBezTo>
                <a:cubicBezTo>
                  <a:pt x="1058" y="207"/>
                  <a:pt x="1075" y="182"/>
                  <a:pt x="1099" y="165"/>
                </a:cubicBezTo>
                <a:cubicBezTo>
                  <a:pt x="1122" y="148"/>
                  <a:pt x="1150" y="139"/>
                  <a:pt x="1181" y="139"/>
                </a:cubicBezTo>
                <a:cubicBezTo>
                  <a:pt x="1198" y="139"/>
                  <a:pt x="1211" y="142"/>
                  <a:pt x="1222" y="147"/>
                </a:cubicBezTo>
                <a:cubicBezTo>
                  <a:pt x="1240" y="154"/>
                  <a:pt x="1266" y="177"/>
                  <a:pt x="1288" y="177"/>
                </a:cubicBezTo>
                <a:cubicBezTo>
                  <a:pt x="1329" y="177"/>
                  <a:pt x="1362" y="145"/>
                  <a:pt x="1362" y="106"/>
                </a:cubicBezTo>
                <a:cubicBezTo>
                  <a:pt x="1362" y="84"/>
                  <a:pt x="1347" y="54"/>
                  <a:pt x="1306" y="28"/>
                </a:cubicBezTo>
                <a:cubicBezTo>
                  <a:pt x="1277" y="9"/>
                  <a:pt x="1241" y="0"/>
                  <a:pt x="1199" y="0"/>
                </a:cubicBezTo>
                <a:cubicBezTo>
                  <a:pt x="1110" y="0"/>
                  <a:pt x="1039" y="25"/>
                  <a:pt x="986" y="74"/>
                </a:cubicBezTo>
                <a:cubicBezTo>
                  <a:pt x="932" y="123"/>
                  <a:pt x="889" y="196"/>
                  <a:pt x="857" y="291"/>
                </a:cubicBezTo>
                <a:cubicBezTo>
                  <a:pt x="706" y="722"/>
                  <a:pt x="706" y="722"/>
                  <a:pt x="706" y="722"/>
                </a:cubicBezTo>
                <a:cubicBezTo>
                  <a:pt x="677" y="741"/>
                  <a:pt x="658" y="753"/>
                  <a:pt x="654" y="755"/>
                </a:cubicBezTo>
                <a:cubicBezTo>
                  <a:pt x="539" y="823"/>
                  <a:pt x="566" y="747"/>
                  <a:pt x="602" y="678"/>
                </a:cubicBezTo>
                <a:cubicBezTo>
                  <a:pt x="637" y="608"/>
                  <a:pt x="705" y="495"/>
                  <a:pt x="692" y="450"/>
                </a:cubicBezTo>
                <a:cubicBezTo>
                  <a:pt x="681" y="412"/>
                  <a:pt x="622" y="373"/>
                  <a:pt x="524" y="355"/>
                </a:cubicBezTo>
                <a:cubicBezTo>
                  <a:pt x="493" y="349"/>
                  <a:pt x="136" y="291"/>
                  <a:pt x="44" y="645"/>
                </a:cubicBezTo>
                <a:cubicBezTo>
                  <a:pt x="0" y="816"/>
                  <a:pt x="85" y="935"/>
                  <a:pt x="222" y="929"/>
                </a:cubicBezTo>
                <a:cubicBezTo>
                  <a:pt x="281" y="927"/>
                  <a:pt x="395" y="888"/>
                  <a:pt x="500" y="711"/>
                </a:cubicBezTo>
                <a:cubicBezTo>
                  <a:pt x="477" y="800"/>
                  <a:pt x="454" y="941"/>
                  <a:pt x="578" y="945"/>
                </a:cubicBezTo>
                <a:cubicBezTo>
                  <a:pt x="591" y="945"/>
                  <a:pt x="610" y="941"/>
                  <a:pt x="632" y="932"/>
                </a:cubicBezTo>
                <a:cubicBezTo>
                  <a:pt x="529" y="1227"/>
                  <a:pt x="529" y="1227"/>
                  <a:pt x="529" y="1227"/>
                </a:cubicBezTo>
                <a:cubicBezTo>
                  <a:pt x="529" y="1227"/>
                  <a:pt x="525" y="1236"/>
                  <a:pt x="522" y="1250"/>
                </a:cubicBezTo>
                <a:cubicBezTo>
                  <a:pt x="518" y="1266"/>
                  <a:pt x="527" y="1287"/>
                  <a:pt x="543" y="1299"/>
                </a:cubicBezTo>
                <a:cubicBezTo>
                  <a:pt x="559" y="1311"/>
                  <a:pt x="575" y="1318"/>
                  <a:pt x="591" y="1318"/>
                </a:cubicBezTo>
                <a:cubicBezTo>
                  <a:pt x="610" y="1318"/>
                  <a:pt x="627" y="1315"/>
                  <a:pt x="645" y="1304"/>
                </a:cubicBezTo>
                <a:cubicBezTo>
                  <a:pt x="662" y="1292"/>
                  <a:pt x="675" y="1282"/>
                  <a:pt x="684" y="1262"/>
                </a:cubicBezTo>
                <a:cubicBezTo>
                  <a:pt x="842" y="811"/>
                  <a:pt x="842" y="811"/>
                  <a:pt x="842" y="811"/>
                </a:cubicBezTo>
                <a:cubicBezTo>
                  <a:pt x="945" y="728"/>
                  <a:pt x="1024" y="664"/>
                  <a:pt x="1036" y="655"/>
                </a:cubicBezTo>
                <a:cubicBezTo>
                  <a:pt x="1069" y="629"/>
                  <a:pt x="1093" y="606"/>
                  <a:pt x="1093" y="625"/>
                </a:cubicBezTo>
                <a:cubicBezTo>
                  <a:pt x="1093" y="678"/>
                  <a:pt x="1038" y="815"/>
                  <a:pt x="1038" y="896"/>
                </a:cubicBezTo>
                <a:cubicBezTo>
                  <a:pt x="1040" y="957"/>
                  <a:pt x="1088" y="965"/>
                  <a:pt x="1125" y="945"/>
                </a:cubicBezTo>
                <a:cubicBezTo>
                  <a:pt x="1179" y="915"/>
                  <a:pt x="1381" y="625"/>
                  <a:pt x="1416" y="594"/>
                </a:cubicBezTo>
                <a:cubicBezTo>
                  <a:pt x="1419" y="627"/>
                  <a:pt x="1358" y="789"/>
                  <a:pt x="1348" y="845"/>
                </a:cubicBezTo>
                <a:cubicBezTo>
                  <a:pt x="1338" y="901"/>
                  <a:pt x="1354" y="933"/>
                  <a:pt x="1390" y="948"/>
                </a:cubicBezTo>
                <a:cubicBezTo>
                  <a:pt x="1456" y="980"/>
                  <a:pt x="1582" y="909"/>
                  <a:pt x="1618" y="887"/>
                </a:cubicBezTo>
                <a:cubicBezTo>
                  <a:pt x="1623" y="902"/>
                  <a:pt x="1628" y="910"/>
                  <a:pt x="1628" y="910"/>
                </a:cubicBezTo>
                <a:cubicBezTo>
                  <a:pt x="1647" y="935"/>
                  <a:pt x="1684" y="959"/>
                  <a:pt x="1756" y="956"/>
                </a:cubicBezTo>
                <a:cubicBezTo>
                  <a:pt x="1804" y="954"/>
                  <a:pt x="1874" y="912"/>
                  <a:pt x="1934" y="870"/>
                </a:cubicBezTo>
                <a:cubicBezTo>
                  <a:pt x="1969" y="924"/>
                  <a:pt x="2049" y="972"/>
                  <a:pt x="2191" y="949"/>
                </a:cubicBezTo>
                <a:cubicBezTo>
                  <a:pt x="2304" y="927"/>
                  <a:pt x="2395" y="849"/>
                  <a:pt x="2518" y="777"/>
                </a:cubicBezTo>
                <a:cubicBezTo>
                  <a:pt x="2655" y="689"/>
                  <a:pt x="2755" y="669"/>
                  <a:pt x="2871" y="692"/>
                </a:cubicBezTo>
                <a:cubicBezTo>
                  <a:pt x="2851" y="631"/>
                  <a:pt x="2798" y="575"/>
                  <a:pt x="2663" y="595"/>
                </a:cubicBezTo>
                <a:close/>
                <a:moveTo>
                  <a:pt x="271" y="743"/>
                </a:moveTo>
                <a:cubicBezTo>
                  <a:pt x="204" y="770"/>
                  <a:pt x="185" y="717"/>
                  <a:pt x="196" y="659"/>
                </a:cubicBezTo>
                <a:cubicBezTo>
                  <a:pt x="206" y="608"/>
                  <a:pt x="273" y="477"/>
                  <a:pt x="462" y="465"/>
                </a:cubicBezTo>
                <a:cubicBezTo>
                  <a:pt x="502" y="462"/>
                  <a:pt x="538" y="468"/>
                  <a:pt x="557" y="474"/>
                </a:cubicBezTo>
                <a:cubicBezTo>
                  <a:pt x="499" y="557"/>
                  <a:pt x="396" y="685"/>
                  <a:pt x="271" y="743"/>
                </a:cubicBezTo>
                <a:close/>
              </a:path>
            </a:pathLst>
          </a:custGeom>
          <a:solidFill>
            <a:srgbClr val="1228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9" name="Espace réservé du texte 19">
            <a:extLst>
              <a:ext uri="{FF2B5EF4-FFF2-40B4-BE49-F238E27FC236}">
                <a16:creationId xmlns:a16="http://schemas.microsoft.com/office/drawing/2014/main" id="{2789EBE6-7831-4D71-BCCC-0730A250BE9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80302" y="1542668"/>
            <a:ext cx="540544" cy="54769"/>
          </a:xfrm>
          <a:solidFill>
            <a:schemeClr val="bg2"/>
          </a:solidFill>
        </p:spPr>
        <p:txBody>
          <a:bodyPr wrap="none" lIns="0" tIns="0" rIns="0" bIns="0" anchor="ctr">
            <a:noAutofit/>
          </a:bodyPr>
          <a:lstStyle>
            <a:lvl1pPr algn="ctr">
              <a:defRPr sz="100"/>
            </a:lvl1pPr>
          </a:lstStyle>
          <a:p>
            <a:pPr lvl="0"/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2236495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728AA9-5561-4A0A-9A86-6B5CF821B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77575" y="6316997"/>
            <a:ext cx="640556" cy="365125"/>
          </a:xfrm>
          <a:prstGeom prst="rect">
            <a:avLst/>
          </a:prstGeom>
        </p:spPr>
        <p:txBody>
          <a:bodyPr anchor="ctr"/>
          <a:lstStyle>
            <a:lvl1pPr>
              <a:defRPr lang="fr-FR" smtClean="0"/>
            </a:lvl1pPr>
          </a:lstStyle>
          <a:p>
            <a:pPr algn="r"/>
            <a:fld id="{2F55298B-B28A-42D8-AD01-9F8011C2D2D8}" type="slidenum">
              <a:rPr lang="fr-FR" smtClean="0"/>
              <a:pPr algn="r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082093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3F1643D-4022-4477-9804-1725A0B49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17EE3F-B394-4D74-80F7-54F8CF41A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ts val="1800"/>
              </a:spcBef>
            </a:pPr>
            <a:r>
              <a:rPr lang="fr-FR" dirty="0"/>
              <a:t>Cliquez pour modifier les styles du texte du masque</a:t>
            </a:r>
          </a:p>
          <a:p>
            <a:pPr lvl="1">
              <a:spcBef>
                <a:spcPts val="600"/>
              </a:spcBef>
            </a:pPr>
            <a:r>
              <a:rPr lang="fr-FR" dirty="0"/>
              <a:t>Deuxième niveau</a:t>
            </a:r>
          </a:p>
          <a:p>
            <a:pPr lvl="2">
              <a:spcBef>
                <a:spcPts val="1800"/>
              </a:spcBef>
            </a:pPr>
            <a:r>
              <a:rPr lang="fr-FR" dirty="0"/>
              <a:t>Troisième niveau</a:t>
            </a:r>
          </a:p>
          <a:p>
            <a:pPr lvl="3">
              <a:spcBef>
                <a:spcPts val="600"/>
              </a:spcBef>
            </a:pPr>
            <a:r>
              <a:rPr lang="fr-FR" dirty="0"/>
              <a:t>Quatrième niveau</a:t>
            </a:r>
          </a:p>
          <a:p>
            <a:pPr lvl="4">
              <a:spcBef>
                <a:spcPts val="600"/>
              </a:spcBef>
            </a:pPr>
            <a:r>
              <a:rPr lang="fr-FR" dirty="0"/>
              <a:t>Cinquième niveau</a:t>
            </a:r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E7D395D1-808D-4BCE-AA99-AC077692EA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77575" y="6316997"/>
            <a:ext cx="640556" cy="365125"/>
          </a:xfrm>
          <a:prstGeom prst="rect">
            <a:avLst/>
          </a:prstGeom>
        </p:spPr>
        <p:txBody>
          <a:bodyPr anchor="ctr"/>
          <a:lstStyle>
            <a:lvl1pPr>
              <a:defRPr lang="fr-FR" sz="900" smtClean="0">
                <a:solidFill>
                  <a:schemeClr val="tx2"/>
                </a:solidFill>
                <a:latin typeface="+mj-lt"/>
              </a:defRPr>
            </a:lvl1pPr>
          </a:lstStyle>
          <a:p>
            <a:pPr algn="r"/>
            <a:fld id="{2F55298B-B28A-42D8-AD01-9F8011C2D2D8}" type="slidenum">
              <a:rPr lang="fr-FR" smtClean="0"/>
              <a:pPr algn="r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2973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0" r:id="rId3"/>
    <p:sldLayoutId id="2147483651" r:id="rId4"/>
    <p:sldLayoutId id="2147483656" r:id="rId5"/>
    <p:sldLayoutId id="2147483657" r:id="rId6"/>
    <p:sldLayoutId id="2147483658" r:id="rId7"/>
    <p:sldLayoutId id="2147483654" r:id="rId8"/>
    <p:sldLayoutId id="2147483655" r:id="rId9"/>
    <p:sldLayoutId id="2147483660" r:id="rId10"/>
  </p:sldLayoutIdLst>
  <p:transition spd="slow">
    <p:fad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lang="fr-FR" sz="2200" kern="1200" dirty="0">
          <a:solidFill>
            <a:schemeClr val="tx2"/>
          </a:solidFill>
          <a:latin typeface="Georgia" panose="02040502050405020303" pitchFamily="18" charset="0"/>
          <a:ea typeface="Georgia" panose="02040502050405020303" pitchFamily="18" charset="0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lang="fr-FR" sz="1800" kern="1200" dirty="0">
          <a:solidFill>
            <a:schemeClr val="tx1"/>
          </a:solidFill>
          <a:latin typeface="Century Gothic" panose="020B0502020202020204" pitchFamily="34" charset="0"/>
          <a:ea typeface="+mn-ea"/>
          <a:cs typeface="Century Gothic" panose="020B0502020202020204" pitchFamily="34" charset="0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lang="fr-FR" sz="1600" b="0" kern="1200" dirty="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lang="fr-FR" sz="1600" kern="1200" dirty="0">
          <a:solidFill>
            <a:schemeClr val="tx1"/>
          </a:solidFill>
          <a:latin typeface="Century Gothic" panose="020B0502020202020204" pitchFamily="34" charset="0"/>
          <a:ea typeface="+mn-ea"/>
          <a:cs typeface="Century Gothic" panose="020B0502020202020204" pitchFamily="34" charset="0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lang="fr-FR" sz="1400" kern="1200" dirty="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83171BD4-BD70-4E9C-8491-FE9E3924489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43DC323-8ACF-4B19-B12D-2FDF316FD3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SPF, DKIM and DMARC within .fr</a:t>
            </a: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63CE59BB-C828-4458-8E1B-228D17652A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 quick look at over 4 million domains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ED2DE72-15A5-47B2-8106-EE63125718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1855368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F55298B-B28A-42D8-AD01-9F8011C2D2D8}" type="slidenum">
              <a:rPr lang="fr-FR" smtClean="0"/>
              <a:pPr algn="r"/>
              <a:t>10</a:t>
            </a:fld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D5C3F0E-5D81-4A1E-AEB4-947F45D6BC20}"/>
              </a:ext>
            </a:extLst>
          </p:cNvPr>
          <p:cNvSpPr txBox="1"/>
          <p:nvPr/>
        </p:nvSpPr>
        <p:spPr>
          <a:xfrm>
            <a:off x="957841" y="365760"/>
            <a:ext cx="10760290" cy="622582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$ </a:t>
            </a:r>
            <a:r>
              <a:rPr lang="fr-FR" sz="450" noProof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dig +short TXT firstspirit.fr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"google-site-verification=zN8Enp3tkxLCTSRrHt9xYJtePDp60Zagnp9cWmoE8hM"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"google-site-verification=RrVtg0LiPo2pTgFV5UpGTmckhmDDK_WHiGoFhDTZgVY"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"google-site-verification=a-9-N6Oggk5gB4Q69mUCSu3jVp3tlzUvpIFS9IDVw-E"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"google-site-verification=FPwK2qgXBw3g7r5Jp3jYgytJmswI2_gvsmf1bqG1UFI"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"google-site-verification=U2l-VPs3tlEs7D592d7bn6yIitaKnCw_i9nrb34_WOE"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"google-site-verification=4hSkJS18boqwDa5lK01Cqp_nqgQe4vttp1QljLBCwHg"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"google-site-verification=slOUuac5KCvLcfZVXMBhHgFW8tCroiCqdOhVtXQPn8I"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"google-site-verification=3_pU5s95E1T9QAugP71rydxY9nY8jSORnFd1QrZyZbg"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"google-site-verification=VVh_UoUY4tAmOMq1-oKubayxA1ljnAX_IbiHRSbz8kM"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"google-site-verification=PcM7CNx2z9xdqYX9MBULrT33FyCmfnEmNFe6XM2Xsl0"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"google-site-verification=HFamqnLISpsv8xyeFpkCRuslyQX9I4SCM16M7WzDTRE"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"google-site-verification=EP9tEUcJqmJ4VheV_0Af340dJOgAZPA-MSk8Yck2bTQ"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"google-site-verification=mjyshVuuH7oE4m4tOOZkYzyV8Nts4tDHOFn-HIVza88"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"google-site-verification=kYm5cggnWfPboFQj0f96Cw5X0FAUWVI2RM9Za4WOLig"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"google-site-verification=nqacNsk1XrfrVp29oebrYaY7awJ7rsvRytdCUUBQleI"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"google-site-verification=WfbE93ZpSX5-qIpztGc98qBAkPz1nPCTxOJykFyQgKQ"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"google-site-verification=L_TUkOGZ_E13vWRxjd49juBEiKeaIuX0hhFAMW1lA0U"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"google-site-verification=lKcM-NvM9jpYdwEvnCyCE86qjZHEehjWWw7xM2BRrqE"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"google-site-verification=QZq5f-Tux3bTZDWkJtyxhMue5w_Xd3nPsnWKGFRb3qY"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"google-site-verification=iDOteCcCOn04Tah8cisebiHAMp9688_HirBK49LD8eg"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"google-site-verification=BUPemZUe2CMm-xXdSEGIL4qWsC43mgJuHxX-jlhe4bY"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"google-site-verification=7rS_OmlQrdhAqwmZZRT5XVOPQPyICQq8cZ-X7BzzyJU"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"google-site-verification=tcxhOOcSZs9I4Qa1CoNB5R8Pz2QbJyII_3aqKCnlKUY"</a:t>
            </a:r>
          </a:p>
          <a:p>
            <a:r>
              <a:rPr lang="fr-FR" sz="450" noProof="1">
                <a:highlight>
                  <a:srgbClr val="FFFF00"/>
                </a:highlight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"v=spf1 a mx ip4:212.29.33.128/29 ip4:212.29.44.128/27 ip4:85.22.92.224/27 ip6:2a03:f580:1001::1 ip6:2a03:f580:1001:200::2 include:_spf.google.com -all"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"google-site-verification=o-l1dGbDC51TniOpYHnssTMy4Fer6vw-nDq0U16FkYY"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"google-site-verification=4brxF_SUgXbzRnMidw0qasZgpmLXxXwxw7fduBMNXgg"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"google-site-verification=iECBghW7SpsWg6lkF8nxJanfLCw2cCcapeXrPIyZYPA"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"google-site-verification=MgLVTP2TpS3MH_WXEoq-gYceqqTMFWDA8VBkVEjGCjM"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"google-site-verification=LFOYo82mque4ph7N6rm2PnasSS4EhcCcxRTWX2Wq4hI"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"google-site-verification=xvX4zuWhdRlHpmEoCh11DSEJXlGwB-8rmRWiuDG5xd8"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"google-site-verification=TtMqaQqj0TQ3oPJOCDAyLHKNtZTT26nBXHZoEl2eFwc"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"google-site-verification=6o0pj1AC1-WlUmO7TRAUR14ZfDhmYnSlLhxzGVGBEYI"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"google-site-verification=cMunChV8p9EqoJdU89vBeiZwTly0JpB9UC7Ln-tpC1g"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"google-site-verification=lX-a8NmXoTVnn-zCgu8T-wAvzifDn-KKtT5jQOBUy6o"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"google-site-verification=qPLynbSQZnLjMBzK7QGrw5T7HWxNAbktAh0-QrYdMTE"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"google-site-verification=2O9L8MU6nGzca80IP_Se9OeCdERWAkXbHg34t2Yu3AM"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"google-site-verification=DPYG5IKdUXBWXjlPcd10Lr-LzAZ2YPANPcyylSJObQQ"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"google-site-verification=yESRulGJiqyKqecIVDlL7IILdbVBqs9ou_9q4WttXJw"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"google-site-verification=_XjaUKI8b_w7N4AS8DGaif4QgjXrL-0WYQKCFA1WrKw"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"google-site-verification=8g0_rk2ILwuLSlvHVK1TNaEQ1I_RKdzmxM9uatsuy6k"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"google-site-verification=e-bkRj49DUP7NdRAOi03HTzFFp56tUwBmcSAFPfV2EI"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"google-site-verification=klXDs4cVltRFgG3tLEUfMKz349fJ1fsf4rH-M1wFdzI"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"google-site-verification=X097O6yo1iLRXWSRWsGtFUe6T89twchxrGrPrXqwwd0"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"google-site-verification=2pOgw1c3E3kKdmyS-YXoGnPkPWpczS7keJShBrBwDhI"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"google-site-verification=R_9RgCbzoQ8xh5VIM2wKDaVSTOitMNovdMu_-NAgyLM"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"google-site-verification=39OFiaDBFaEIin7dXLZBvWmDSIqwV1VxYdb2yPDbZrw"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"google-site-verification=3TkkQQ-DVmIj4UWEOW7R1fmJl7FzjXnnV-O3nmbArYE"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"google-site-verification=QCWbzXlhm7cGOka-hjPPFOhUDXdQL5q_5N7LyQ2TjbM"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"google-site-verification=DnJiL-V721Mqp84h9c-gEdT8Wk8wxbfciFBf0UjUJ2U"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"google-site-verification=RkUdotXDtFQsmOVA56pNZ7Mu4nh1NcuvvCYwVGPjjQI"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"google-site-verification=c8d0wDMF1a4wWiCnWuwzZTLKAlGsbw-glokymT5N15U"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"google-site-verification=9MHKO8G23fVbSobnOyGDKyYITv6vr74xQsweMWWeTQE"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"google-site-verification=IDnF7iCIK8wlAmAkfV2L0jBEWqmKrGss3QY00f1jqYU"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"google-site-verification=zoMf9maCIutyC8wh04499aXYt6yHplTkHMaRX21qVo4"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"google-site-verification=hred_n_k7KCcyzvTVA3Y9iHQGP7oD_EHVMn8h1Zsu3g"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"google-site-verification=4-qjSWCxdutnwI3TmEVhH_pE-Yf6YlIOAUUh-wJBjB4"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"google-site-verification=Cd1EjNRpqY94E5b6hGXWdr3bn_zttmYyDY-ksouhFD0"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"google-site-verification=tv3xmOnw0BUJq3c6qGXGmrx-Efb4owphsedGi3GvfmI"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"google-site-verification=DnDV7j7wFYSmI0vb789CAyoHkvO-tU8eqau3AB_jST4"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"google-site-verification=yXXg3wbshSN08gizTEyiboio3CijovEtLaCOyPsw1Pk"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"google-site-verification=Opc9BNKsreXypo0pJzARkixUgemkvzdUT37kLdn8mxg"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"google-site-verification=XQtH1HsTgQMqfdDERfVFTQAbguOyQosDEG9r86fXL_U"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"google-site-verification=SoOq6XSVYiNveuGpbJJfxafbGKbaiup2ddf9rxU0ap4"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"google-site-verification=bBFeZtdEIlc4NR_tQQb5Eo6ysjjheusooqTiM1FWnkU"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"google-site-verification=vC5XeM1SxfhmaRpo1a4EzK4xgoWiuVBPqwbu2qbZ7PQ"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"google-site-verification=MooNonAubnsHcL-L8DUV0SJOn6974ggS9r1tgXUoaNk"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"google-site-verification=Dk3U-euHJ38fyhw-YgbG_-inoouyVf3rGqsNalLMNp4"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"google-site-verification=10HmX8VN61d1OgkHRf34ovibAJR11xH5-kB-WePlU1k"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"google-site-verification=HUCTEY8ujpgjcx84rin5ta6BtKfB2zBVhMldxaaOJgc"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"google-site-verification=EINTA9YcI5tfhF4hwNsRcJBsRnkpmLPBRio3mIj-fx8"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"google-site-verification=r7-r5LKqIyj3z2msZ6iUdFLidV1PYBq6uzt-uxnb-5o"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"google-site-verification=M11AnRGXNLUsWgrpHgU8eE9aj_TKkEGL8JUSNJt1rIE"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"google-site-verification=-apPdjMNIrNP_O1I9Imj8ZimL7DBR88AFpjFPG3tL94"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"google-site-verification=mtnVgoaipYEzb2SmBFbwZrmWPtH6vTu7taPJWrnF8g0"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"google-site-verification=3JFa5kZdvbTP5OrDP5WCNQ8yvbiTCCdb83lwZoGsrtc"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"google-site-verification=UYlb96QTHb5vcqu2SfUDcL4o7mMEhueEaCYNcg48vXE"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"google-site-verification=FT9wf38P1U_0IDC0i8RFGu7zwuzSoER3cBb2DuB_808"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"google-site-verification=2Bi0iLLrpytnMfcu7c51oa74a9rwWH--3LMWs42sFEM"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"google-site-verification=-JP-9eGt9fyv3x0j3ZKooNxb_3EYfihF87kiKNRLXaU"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"google-site-verification=RE_AfDm2eureUpXZJn3MeoPC6GO8pMTfzCZ277MsDc4"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"google-site-verification=Mi2PVAzPY-hxeb4H4WW8G31tIJV8YVGu1m0dRqlY4t8"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"google-site-verification=Jcp-rAblFuiXfCF664ptPH5cTccJ9sAp3wdNciQIamA"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"google-site-verification=BWq5O0XHGVVRz5oE9oe4fgS7k0GESumtQnO4VE_klx0"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"google-site-verification=ttThnjycjdSo6IPWc2FYSJMrEAa8JZ5drdKBN4EtyO0"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"google-site-verification=AL5Y-hkFOTeyRd4FlxL-58txSAjb2Ua8kgJIXo349Ds"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"google-site-verification=pxT9ZOGM0fhIG37wxQABw8varHo5a8JGMNn9xnIgM5c"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"google-site-verification=BseqIMUbtIXiOaelz3fOHzVk1v7C-PnKYVodf4oMQN8"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"google-site-verification=CmjxQwI7roKdQK2M-p2TPHLSZxTN_v1L9CX6hMjgFpk"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C9A88B3B-DFA5-4D86-91D3-8476E6EE4AFE}"/>
              </a:ext>
            </a:extLst>
          </p:cNvPr>
          <p:cNvCxnSpPr>
            <a:cxnSpLocks/>
          </p:cNvCxnSpPr>
          <p:nvPr/>
        </p:nvCxnSpPr>
        <p:spPr>
          <a:xfrm flipH="1">
            <a:off x="6207342" y="2099967"/>
            <a:ext cx="1355834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2AD439E7-0893-4143-84A6-305F3CFE16C6}"/>
              </a:ext>
            </a:extLst>
          </p:cNvPr>
          <p:cNvSpPr txBox="1"/>
          <p:nvPr/>
        </p:nvSpPr>
        <p:spPr>
          <a:xfrm>
            <a:off x="7563176" y="1915301"/>
            <a:ext cx="1250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There it is!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F426DBE-4D90-4553-88A1-834A9FE0E322}"/>
              </a:ext>
            </a:extLst>
          </p:cNvPr>
          <p:cNvSpPr txBox="1"/>
          <p:nvPr/>
        </p:nvSpPr>
        <p:spPr>
          <a:xfrm>
            <a:off x="4163039" y="4219425"/>
            <a:ext cx="72348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And that’s why these records should go in a subdomain, e.g. </a:t>
            </a:r>
            <a:r>
              <a:rPr lang="en-US" sz="2000">
                <a:latin typeface="Cascadia Code PL SemiLight" panose="020B0609020000020004" pitchFamily="49" charset="0"/>
                <a:ea typeface="Cascadia Code PL SemiLight" panose="020B0609020000020004" pitchFamily="49" charset="0"/>
                <a:cs typeface="Cascadia Code PL SemiLight" panose="020B0609020000020004" pitchFamily="49" charset="0"/>
              </a:rPr>
              <a:t>_blah-challenge.mydomain.example</a:t>
            </a:r>
            <a:r>
              <a:rPr lang="en-US" sz="2000"/>
              <a:t>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677A134-5BEF-4C50-BE5F-2EA9F4C4D6C5}"/>
              </a:ext>
            </a:extLst>
          </p:cNvPr>
          <p:cNvSpPr txBox="1"/>
          <p:nvPr/>
        </p:nvSpPr>
        <p:spPr>
          <a:xfrm>
            <a:off x="3729016" y="5219696"/>
            <a:ext cx="8274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draft-ietf-dnsop-domain-verification-techniques-07</a:t>
            </a:r>
          </a:p>
          <a:p>
            <a:pPr algn="ctr"/>
            <a:r>
              <a:rPr lang="en-US" sz="2400" dirty="0"/>
              <a:t>(Domain Control Validation using DNS)</a:t>
            </a:r>
          </a:p>
        </p:txBody>
      </p:sp>
      <p:sp>
        <p:nvSpPr>
          <p:cNvPr id="11" name="Flèche : droite 10">
            <a:extLst>
              <a:ext uri="{FF2B5EF4-FFF2-40B4-BE49-F238E27FC236}">
                <a16:creationId xmlns:a16="http://schemas.microsoft.com/office/drawing/2014/main" id="{29DCEEE6-F89F-4893-B49E-EC06F0B29C7A}"/>
              </a:ext>
            </a:extLst>
          </p:cNvPr>
          <p:cNvSpPr/>
          <p:nvPr/>
        </p:nvSpPr>
        <p:spPr>
          <a:xfrm>
            <a:off x="3729017" y="5282168"/>
            <a:ext cx="270330" cy="33963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612253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E1F83F-55F0-403B-ADFB-4CB15982C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DMARC configurations </a:t>
            </a:r>
            <a:r>
              <a:rPr lang="en-US" i="1" dirty="0" err="1"/>
              <a:t>en</a:t>
            </a:r>
            <a:r>
              <a:rPr lang="en-US" i="1" dirty="0"/>
              <a:t> </a:t>
            </a:r>
            <a:r>
              <a:rPr lang="en-US" i="1" dirty="0" err="1"/>
              <a:t>français</a:t>
            </a:r>
            <a:r>
              <a:rPr lang="en-US" i="1" dirty="0"/>
              <a:t> dans le </a:t>
            </a:r>
            <a:r>
              <a:rPr lang="en-US" i="1" dirty="0" err="1"/>
              <a:t>texte</a:t>
            </a:r>
            <a:endParaRPr lang="en-US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8BF2E78-E388-476D-A0F1-4520DC4A1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F55298B-B28A-42D8-AD01-9F8011C2D2D8}" type="slidenum">
              <a:rPr lang="fr-FR" smtClean="0"/>
              <a:pPr algn="r"/>
              <a:t>11</a:t>
            </a:fld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EE3EA5E-67D4-4FF3-89CE-69101C9D61D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8E1B470A-80F2-4377-8E69-8FF1D3F82A9B}"/>
              </a:ext>
            </a:extLst>
          </p:cNvPr>
          <p:cNvGrpSpPr/>
          <p:nvPr/>
        </p:nvGrpSpPr>
        <p:grpSpPr>
          <a:xfrm>
            <a:off x="957841" y="1979951"/>
            <a:ext cx="6696000" cy="3312000"/>
            <a:chOff x="4834762" y="2446133"/>
            <a:chExt cx="6267055" cy="3099830"/>
          </a:xfrm>
        </p:grpSpPr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47D0F9E9-D5B4-4D76-8F26-7C97687C584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5436" t="15271" r="-364" b="1068"/>
            <a:stretch/>
          </p:blipFill>
          <p:spPr>
            <a:xfrm>
              <a:off x="4834762" y="2446133"/>
              <a:ext cx="6267055" cy="309983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pic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E4CD42A6-33F8-4833-9A76-A92E5875E1B5}"/>
                </a:ext>
              </a:extLst>
            </p:cNvPr>
            <p:cNvSpPr/>
            <p:nvPr/>
          </p:nvSpPr>
          <p:spPr>
            <a:xfrm>
              <a:off x="5876925" y="3686175"/>
              <a:ext cx="1295400" cy="476250"/>
            </a:xfrm>
            <a:prstGeom prst="ellipse">
              <a:avLst/>
            </a:prstGeom>
            <a:noFill/>
            <a:ln w="38100">
              <a:solidFill>
                <a:schemeClr val="bg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9AFF3F76-49D3-4985-9C5B-405FBA072DE3}"/>
              </a:ext>
            </a:extLst>
          </p:cNvPr>
          <p:cNvSpPr/>
          <p:nvPr/>
        </p:nvSpPr>
        <p:spPr>
          <a:xfrm rot="21392343">
            <a:off x="4062139" y="4882617"/>
            <a:ext cx="7518800" cy="1012755"/>
          </a:xfrm>
          <a:prstGeom prst="rect">
            <a:avLst/>
          </a:prstGeom>
          <a:solidFill>
            <a:schemeClr val="bg1"/>
          </a:solidFill>
          <a:ln>
            <a:solidFill>
              <a:srgbClr val="12284C"/>
            </a:solidFill>
          </a:ln>
        </p:spPr>
        <p:txBody>
          <a:bodyPr wrap="square" lIns="144000" tIns="90000" rIns="144000" bIns="90000">
            <a:spAutoFit/>
          </a:bodyPr>
          <a:lstStyle/>
          <a:p>
            <a:r>
              <a:rPr lang="fr-FR" noProof="1">
                <a:latin typeface="Cascadia Code SemiLight" panose="020B0609020000020004" pitchFamily="49" charset="0"/>
                <a:ea typeface="Cascadia Code SemiLight" panose="020B0609020000020004" pitchFamily="49" charset="0"/>
                <a:cs typeface="Cascadia Code SemiLight" panose="020B0609020000020004" pitchFamily="49" charset="0"/>
              </a:rPr>
              <a:t>v=DMARC1;p=</a:t>
            </a:r>
            <a:r>
              <a:rPr lang="fr-FR" noProof="1">
                <a:highlight>
                  <a:srgbClr val="F19F54"/>
                </a:highlight>
                <a:latin typeface="Cascadia Code SemiLight" panose="020B0609020000020004" pitchFamily="49" charset="0"/>
                <a:ea typeface="Cascadia Code SemiLight" panose="020B0609020000020004" pitchFamily="49" charset="0"/>
                <a:cs typeface="Cascadia Code SemiLight" panose="020B0609020000020004" pitchFamily="49" charset="0"/>
              </a:rPr>
              <a:t>aucun</a:t>
            </a:r>
            <a:r>
              <a:rPr lang="fr-FR" noProof="1">
                <a:latin typeface="Cascadia Code SemiLight" panose="020B0609020000020004" pitchFamily="49" charset="0"/>
                <a:ea typeface="Cascadia Code SemiLight" panose="020B0609020000020004" pitchFamily="49" charset="0"/>
                <a:cs typeface="Cascadia Code SemiLight" panose="020B0609020000020004" pitchFamily="49" charset="0"/>
              </a:rPr>
              <a:t>;sp=</a:t>
            </a:r>
            <a:r>
              <a:rPr lang="fr-FR" noProof="1">
                <a:highlight>
                  <a:srgbClr val="F19F54"/>
                </a:highlight>
                <a:latin typeface="Cascadia Code SemiLight" panose="020B0609020000020004" pitchFamily="49" charset="0"/>
                <a:ea typeface="Cascadia Code SemiLight" panose="020B0609020000020004" pitchFamily="49" charset="0"/>
                <a:cs typeface="Cascadia Code SemiLight" panose="020B0609020000020004" pitchFamily="49" charset="0"/>
              </a:rPr>
              <a:t>aucun</a:t>
            </a:r>
            <a:r>
              <a:rPr lang="fr-FR" noProof="1">
                <a:latin typeface="Cascadia Code SemiLight" panose="020B0609020000020004" pitchFamily="49" charset="0"/>
                <a:ea typeface="Cascadia Code SemiLight" panose="020B0609020000020004" pitchFamily="49" charset="0"/>
                <a:cs typeface="Cascadia Code SemiLight" panose="020B0609020000020004" pitchFamily="49" charset="0"/>
              </a:rPr>
              <a:t>;adkim=r;aspf=r;pct=100;fo=0;</a:t>
            </a:r>
            <a:br>
              <a:rPr lang="fr-FR" noProof="1">
                <a:latin typeface="Cascadia Code SemiLight" panose="020B0609020000020004" pitchFamily="49" charset="0"/>
                <a:ea typeface="Cascadia Code SemiLight" panose="020B0609020000020004" pitchFamily="49" charset="0"/>
                <a:cs typeface="Cascadia Code SemiLight" panose="020B0609020000020004" pitchFamily="49" charset="0"/>
              </a:rPr>
            </a:br>
            <a:r>
              <a:rPr lang="fr-FR" noProof="1">
                <a:latin typeface="Cascadia Code SemiLight" panose="020B0609020000020004" pitchFamily="49" charset="0"/>
                <a:ea typeface="Cascadia Code SemiLight" panose="020B0609020000020004" pitchFamily="49" charset="0"/>
                <a:cs typeface="Cascadia Code SemiLight" panose="020B0609020000020004" pitchFamily="49" charset="0"/>
              </a:rPr>
              <a:t>rf=afrf;ri=86400;rua=mailto:dmarc@mailinblue.com!10m;</a:t>
            </a:r>
            <a:br>
              <a:rPr lang="fr-FR" noProof="1">
                <a:latin typeface="Cascadia Code SemiLight" panose="020B0609020000020004" pitchFamily="49" charset="0"/>
                <a:ea typeface="Cascadia Code SemiLight" panose="020B0609020000020004" pitchFamily="49" charset="0"/>
                <a:cs typeface="Cascadia Code SemiLight" panose="020B0609020000020004" pitchFamily="49" charset="0"/>
              </a:rPr>
            </a:br>
            <a:r>
              <a:rPr lang="fr-FR" noProof="1">
                <a:latin typeface="Cascadia Code SemiLight" panose="020B0609020000020004" pitchFamily="49" charset="0"/>
                <a:ea typeface="Cascadia Code SemiLight" panose="020B0609020000020004" pitchFamily="49" charset="0"/>
                <a:cs typeface="Cascadia Code SemiLight" panose="020B0609020000020004" pitchFamily="49" charset="0"/>
              </a:rPr>
              <a:t>ruf=mailto:dmarc@mailinblue.com!10m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F5B95D-D4EB-4E5C-89F0-65AF6BBD06B9}"/>
              </a:ext>
            </a:extLst>
          </p:cNvPr>
          <p:cNvSpPr/>
          <p:nvPr/>
        </p:nvSpPr>
        <p:spPr>
          <a:xfrm rot="218275">
            <a:off x="6032394" y="3406572"/>
            <a:ext cx="5676902" cy="458757"/>
          </a:xfrm>
          <a:prstGeom prst="rect">
            <a:avLst/>
          </a:prstGeom>
          <a:solidFill>
            <a:schemeClr val="bg1"/>
          </a:solidFill>
          <a:ln>
            <a:solidFill>
              <a:srgbClr val="12284C"/>
            </a:solidFill>
          </a:ln>
        </p:spPr>
        <p:txBody>
          <a:bodyPr wrap="none" lIns="144000" tIns="90000" rIns="144000" bIns="90000">
            <a:spAutoFit/>
          </a:bodyPr>
          <a:lstStyle/>
          <a:p>
            <a:r>
              <a:rPr lang="fr-FR" noProof="1">
                <a:latin typeface="Cascadia Code SemiLight" panose="020B0609020000020004" pitchFamily="49" charset="0"/>
                <a:ea typeface="Cascadia Code SemiLight" panose="020B0609020000020004" pitchFamily="49" charset="0"/>
                <a:cs typeface="Cascadia Code SemiLight" panose="020B0609020000020004" pitchFamily="49" charset="0"/>
              </a:rPr>
              <a:t>v=DMARC1;p=</a:t>
            </a:r>
            <a:r>
              <a:rPr lang="fr-FR" noProof="1">
                <a:highlight>
                  <a:srgbClr val="F19F54"/>
                </a:highlight>
                <a:latin typeface="Cascadia Code SemiLight" panose="020B0609020000020004" pitchFamily="49" charset="0"/>
                <a:ea typeface="Cascadia Code SemiLight" panose="020B0609020000020004" pitchFamily="49" charset="0"/>
                <a:cs typeface="Cascadia Code SemiLight" panose="020B0609020000020004" pitchFamily="49" charset="0"/>
              </a:rPr>
              <a:t>rejet</a:t>
            </a:r>
            <a:r>
              <a:rPr lang="fr-FR" noProof="1">
                <a:latin typeface="Cascadia Code SemiLight" panose="020B0609020000020004" pitchFamily="49" charset="0"/>
                <a:ea typeface="Cascadia Code SemiLight" panose="020B0609020000020004" pitchFamily="49" charset="0"/>
                <a:cs typeface="Cascadia Code SemiLight" panose="020B0609020000020004" pitchFamily="49" charset="0"/>
              </a:rPr>
              <a:t>;sp=</a:t>
            </a:r>
            <a:r>
              <a:rPr lang="fr-FR" noProof="1">
                <a:highlight>
                  <a:srgbClr val="F19F54"/>
                </a:highlight>
                <a:latin typeface="Cascadia Code SemiLight" panose="020B0609020000020004" pitchFamily="49" charset="0"/>
                <a:ea typeface="Cascadia Code SemiLight" panose="020B0609020000020004" pitchFamily="49" charset="0"/>
                <a:cs typeface="Cascadia Code SemiLight" panose="020B0609020000020004" pitchFamily="49" charset="0"/>
              </a:rPr>
              <a:t>rejet</a:t>
            </a:r>
            <a:r>
              <a:rPr lang="fr-FR" noProof="1">
                <a:latin typeface="Cascadia Code SemiLight" panose="020B0609020000020004" pitchFamily="49" charset="0"/>
                <a:ea typeface="Cascadia Code SemiLight" panose="020B0609020000020004" pitchFamily="49" charset="0"/>
                <a:cs typeface="Cascadia Code SemiLight" panose="020B0609020000020004" pitchFamily="49" charset="0"/>
              </a:rPr>
              <a:t>;adkim=s;aspf=s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9DD973-D0FC-47AF-A9FF-9A9497012ED1}"/>
              </a:ext>
            </a:extLst>
          </p:cNvPr>
          <p:cNvSpPr/>
          <p:nvPr/>
        </p:nvSpPr>
        <p:spPr>
          <a:xfrm rot="21269660">
            <a:off x="7097475" y="2749378"/>
            <a:ext cx="4221920" cy="458757"/>
          </a:xfrm>
          <a:prstGeom prst="rect">
            <a:avLst/>
          </a:prstGeom>
          <a:solidFill>
            <a:schemeClr val="bg1"/>
          </a:solidFill>
          <a:ln>
            <a:solidFill>
              <a:srgbClr val="12284C"/>
            </a:solidFill>
          </a:ln>
        </p:spPr>
        <p:txBody>
          <a:bodyPr wrap="square" lIns="144000" tIns="90000" rIns="144000" bIns="90000">
            <a:spAutoFit/>
          </a:bodyPr>
          <a:lstStyle/>
          <a:p>
            <a:r>
              <a:rPr lang="fr-FR" noProof="1">
                <a:latin typeface="Cascadia Code SemiLight" panose="020B0609020000020004" pitchFamily="49" charset="0"/>
                <a:ea typeface="Cascadia Code SemiLight" panose="020B0609020000020004" pitchFamily="49" charset="0"/>
                <a:cs typeface="Cascadia Code SemiLight" panose="020B0609020000020004" pitchFamily="49" charset="0"/>
              </a:rPr>
              <a:t>v=DMARC1;p=</a:t>
            </a:r>
            <a:r>
              <a:rPr lang="fr-FR" noProof="1">
                <a:highlight>
                  <a:srgbClr val="F19F54"/>
                </a:highlight>
                <a:latin typeface="Cascadia Code SemiLight" panose="020B0609020000020004" pitchFamily="49" charset="0"/>
                <a:ea typeface="Cascadia Code SemiLight" panose="020B0609020000020004" pitchFamily="49" charset="0"/>
                <a:cs typeface="Cascadia Code SemiLight" panose="020B0609020000020004" pitchFamily="49" charset="0"/>
              </a:rPr>
              <a:t>quarantaine</a:t>
            </a:r>
            <a:r>
              <a:rPr lang="fr-FR" noProof="1">
                <a:latin typeface="Cascadia Code SemiLight" panose="020B0609020000020004" pitchFamily="49" charset="0"/>
                <a:ea typeface="Cascadia Code SemiLight" panose="020B0609020000020004" pitchFamily="49" charset="0"/>
                <a:cs typeface="Cascadia Code SemiLight" panose="020B0609020000020004" pitchFamily="49" charset="0"/>
              </a:rPr>
              <a:t>;pct=10</a:t>
            </a:r>
            <a:endParaRPr lang="fr-FR" noProof="1">
              <a:highlight>
                <a:srgbClr val="F19F54"/>
              </a:highlight>
              <a:latin typeface="Cascadia Code SemiLight" panose="020B0609020000020004" pitchFamily="49" charset="0"/>
              <a:ea typeface="Cascadia Code SemiLight" panose="020B0609020000020004" pitchFamily="49" charset="0"/>
              <a:cs typeface="Cascadia Code SemiLight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300499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DEA903-5166-45FD-828D-CCFE30A38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Fortunately, there tutorials do get fixed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D083024-3D43-46DB-9D95-00913E0B8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F55298B-B28A-42D8-AD01-9F8011C2D2D8}" type="slidenum">
              <a:rPr lang="fr-FR" smtClean="0"/>
              <a:pPr algn="r"/>
              <a:t>12</a:t>
            </a:fld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B91290F-2F6D-47CD-8307-6C49DD78706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653EB1C0-A09D-493C-B51B-D04FCBE70677}"/>
              </a:ext>
            </a:extLst>
          </p:cNvPr>
          <p:cNvGrpSpPr/>
          <p:nvPr/>
        </p:nvGrpSpPr>
        <p:grpSpPr>
          <a:xfrm>
            <a:off x="957841" y="1773000"/>
            <a:ext cx="6696000" cy="3312000"/>
            <a:chOff x="4834762" y="2446133"/>
            <a:chExt cx="6267055" cy="3099830"/>
          </a:xfrm>
        </p:grpSpPr>
        <p:pic>
          <p:nvPicPr>
            <p:cNvPr id="6" name="Image 5">
              <a:extLst>
                <a:ext uri="{FF2B5EF4-FFF2-40B4-BE49-F238E27FC236}">
                  <a16:creationId xmlns:a16="http://schemas.microsoft.com/office/drawing/2014/main" id="{2B0DF088-AA57-4BBB-A13A-6B30C1C4CDC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5436" t="15271" r="-364" b="1068"/>
            <a:stretch/>
          </p:blipFill>
          <p:spPr>
            <a:xfrm>
              <a:off x="4834762" y="2446133"/>
              <a:ext cx="6267055" cy="309983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pic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72D6EAE4-8023-42B8-B86F-BC698F27FE96}"/>
                </a:ext>
              </a:extLst>
            </p:cNvPr>
            <p:cNvSpPr/>
            <p:nvPr/>
          </p:nvSpPr>
          <p:spPr>
            <a:xfrm>
              <a:off x="5876925" y="3686175"/>
              <a:ext cx="1295400" cy="476250"/>
            </a:xfrm>
            <a:prstGeom prst="ellipse">
              <a:avLst/>
            </a:prstGeom>
            <a:noFill/>
            <a:ln w="38100">
              <a:solidFill>
                <a:schemeClr val="bg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428B40DF-343C-4043-92DD-A23DEB4EC2D5}"/>
              </a:ext>
            </a:extLst>
          </p:cNvPr>
          <p:cNvGrpSpPr/>
          <p:nvPr/>
        </p:nvGrpSpPr>
        <p:grpSpPr>
          <a:xfrm>
            <a:off x="4898428" y="3945808"/>
            <a:ext cx="6768000" cy="1944000"/>
            <a:chOff x="4898428" y="3945808"/>
            <a:chExt cx="6768000" cy="1944000"/>
          </a:xfrm>
        </p:grpSpPr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B241BA87-55C2-40A8-BE30-7311E07AAF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382" t="3" r="905" b="41304"/>
            <a:stretch/>
          </p:blipFill>
          <p:spPr>
            <a:xfrm>
              <a:off x="4898428" y="3945808"/>
              <a:ext cx="6768000" cy="1944000"/>
            </a:xfrm>
            <a:prstGeom prst="rect">
              <a:avLst/>
            </a:prstGeom>
            <a:effectLst>
              <a:outerShdw blurRad="57150" dist="19050" dir="5400000" algn="tl" rotWithShape="0">
                <a:prstClr val="black">
                  <a:alpha val="63000"/>
                </a:prstClr>
              </a:outerShdw>
            </a:effectLst>
          </p:spPr>
        </p:pic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418A533C-9A20-4D99-BAAC-AFE7F4DC4380}"/>
                </a:ext>
              </a:extLst>
            </p:cNvPr>
            <p:cNvSpPr/>
            <p:nvPr/>
          </p:nvSpPr>
          <p:spPr>
            <a:xfrm>
              <a:off x="5930625" y="5241127"/>
              <a:ext cx="1381125" cy="596625"/>
            </a:xfrm>
            <a:prstGeom prst="ellipse">
              <a:avLst/>
            </a:prstGeom>
            <a:noFill/>
            <a:ln w="571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EB1C4D6A-7E15-4803-9AC9-DE3E9A01A7D3}"/>
              </a:ext>
            </a:extLst>
          </p:cNvPr>
          <p:cNvGrpSpPr/>
          <p:nvPr/>
        </p:nvGrpSpPr>
        <p:grpSpPr>
          <a:xfrm>
            <a:off x="1068199" y="5347637"/>
            <a:ext cx="3652872" cy="400110"/>
            <a:chOff x="1068199" y="5255171"/>
            <a:chExt cx="3652872" cy="400110"/>
          </a:xfrm>
        </p:grpSpPr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385173A6-5BF7-4557-A708-E8DA60177E56}"/>
                </a:ext>
              </a:extLst>
            </p:cNvPr>
            <p:cNvSpPr txBox="1"/>
            <p:nvPr/>
          </p:nvSpPr>
          <p:spPr>
            <a:xfrm>
              <a:off x="1068199" y="5255171"/>
              <a:ext cx="33044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>
                  <a:latin typeface="Poppins Medium" panose="00000600000000000000" pitchFamily="2" charset="0"/>
                  <a:cs typeface="Poppins Medium" panose="00000600000000000000" pitchFamily="2" charset="0"/>
                </a:rPr>
                <a:t>After</a:t>
              </a:r>
              <a:r>
                <a:rPr lang="en-US" sz="2000"/>
                <a:t> (June 2024)</a:t>
              </a:r>
            </a:p>
          </p:txBody>
        </p:sp>
        <p:sp>
          <p:nvSpPr>
            <p:cNvPr id="14" name="Flèche : droite 13">
              <a:extLst>
                <a:ext uri="{FF2B5EF4-FFF2-40B4-BE49-F238E27FC236}">
                  <a16:creationId xmlns:a16="http://schemas.microsoft.com/office/drawing/2014/main" id="{8E0207A7-4CD3-4962-AA04-3983AEE28FE6}"/>
                </a:ext>
              </a:extLst>
            </p:cNvPr>
            <p:cNvSpPr/>
            <p:nvPr/>
          </p:nvSpPr>
          <p:spPr>
            <a:xfrm>
              <a:off x="4425796" y="5306975"/>
              <a:ext cx="295275" cy="257175"/>
            </a:xfrm>
            <a:prstGeom prst="rightArrow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BA904837-0F6A-4118-9295-7063E917384E}"/>
              </a:ext>
            </a:extLst>
          </p:cNvPr>
          <p:cNvGrpSpPr/>
          <p:nvPr/>
        </p:nvGrpSpPr>
        <p:grpSpPr>
          <a:xfrm>
            <a:off x="7870448" y="3121356"/>
            <a:ext cx="3363711" cy="400110"/>
            <a:chOff x="7870448" y="3028890"/>
            <a:chExt cx="3363711" cy="400110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E6F2893-492A-44A3-B004-434E395451BE}"/>
                </a:ext>
              </a:extLst>
            </p:cNvPr>
            <p:cNvSpPr txBox="1"/>
            <p:nvPr/>
          </p:nvSpPr>
          <p:spPr>
            <a:xfrm>
              <a:off x="8222812" y="3028890"/>
              <a:ext cx="301134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latin typeface="Poppins Medium" panose="00000600000000000000" pitchFamily="2" charset="0"/>
                  <a:cs typeface="Poppins Medium" panose="00000600000000000000" pitchFamily="2" charset="0"/>
                </a:rPr>
                <a:t>Before</a:t>
              </a:r>
              <a:r>
                <a:rPr lang="en-US" sz="2000"/>
                <a:t> (June 2023)</a:t>
              </a:r>
            </a:p>
          </p:txBody>
        </p:sp>
        <p:sp>
          <p:nvSpPr>
            <p:cNvPr id="15" name="Flèche : droite 14">
              <a:extLst>
                <a:ext uri="{FF2B5EF4-FFF2-40B4-BE49-F238E27FC236}">
                  <a16:creationId xmlns:a16="http://schemas.microsoft.com/office/drawing/2014/main" id="{28DF7EDE-2492-4A06-BC7B-0CC202533D67}"/>
                </a:ext>
              </a:extLst>
            </p:cNvPr>
            <p:cNvSpPr/>
            <p:nvPr/>
          </p:nvSpPr>
          <p:spPr>
            <a:xfrm rot="10800000">
              <a:off x="7870448" y="3099469"/>
              <a:ext cx="295275" cy="257175"/>
            </a:xfrm>
            <a:prstGeom prst="rightArrow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343159524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021B54-EB0F-435F-A924-DDA4A0536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Joyriding with parked domains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7D9DBC0-6449-4DEE-8465-235DD8CB4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F55298B-B28A-42D8-AD01-9F8011C2D2D8}" type="slidenum">
              <a:rPr lang="fr-FR" smtClean="0"/>
              <a:pPr algn="r"/>
              <a:t>13</a:t>
            </a:fld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1CEAF68-0A6F-404C-9EB4-AE78307A64B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DC648C0-A1C4-4AEB-AF2B-61EB83126B91}"/>
              </a:ext>
            </a:extLst>
          </p:cNvPr>
          <p:cNvSpPr txBox="1"/>
          <p:nvPr/>
        </p:nvSpPr>
        <p:spPr>
          <a:xfrm>
            <a:off x="957842" y="2030598"/>
            <a:ext cx="97972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Phishing e-mails spoofing someone else’s </a:t>
            </a:r>
            <a:r>
              <a:rPr lang="en-US" sz="2000" b="1" dirty="0"/>
              <a:t>parked</a:t>
            </a:r>
            <a:r>
              <a:rPr lang="en-US" sz="2000" dirty="0"/>
              <a:t> domains? Yes, it happens!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Their SPF: </a:t>
            </a:r>
            <a:r>
              <a:rPr lang="en-US" sz="2000" dirty="0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v=spf1 -all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But no DMARC record…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74E3D31-863E-49F2-B50D-9839BA0B96B6}"/>
              </a:ext>
            </a:extLst>
          </p:cNvPr>
          <p:cNvSpPr txBox="1"/>
          <p:nvPr/>
        </p:nvSpPr>
        <p:spPr>
          <a:xfrm>
            <a:off x="957841" y="4961389"/>
            <a:ext cx="97011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Do you have parked domains?</a:t>
            </a:r>
            <a:br>
              <a:rPr lang="en-US" sz="2000" dirty="0"/>
            </a:br>
            <a:r>
              <a:rPr lang="en-US" sz="2000" dirty="0"/>
              <a:t>Be sure to publish both a “null SPF” </a:t>
            </a:r>
            <a:r>
              <a:rPr lang="en-US" sz="2000" b="1" dirty="0"/>
              <a:t>and</a:t>
            </a:r>
            <a:r>
              <a:rPr lang="en-US" sz="2000" dirty="0"/>
              <a:t> a DMARC p=reject policy</a:t>
            </a:r>
            <a:br>
              <a:rPr lang="en-US" sz="2000" dirty="0"/>
            </a:br>
            <a:r>
              <a:rPr lang="en-US" sz="2000" dirty="0"/>
              <a:t>(if you can)</a:t>
            </a:r>
            <a:endParaRPr lang="fr-FR" sz="200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39D2AAF-8DC5-4AF3-921A-93F7DD47D3D9}"/>
              </a:ext>
            </a:extLst>
          </p:cNvPr>
          <p:cNvSpPr txBox="1"/>
          <p:nvPr/>
        </p:nvSpPr>
        <p:spPr>
          <a:xfrm>
            <a:off x="957841" y="3285826"/>
            <a:ext cx="8964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Owners of parked domains don’t always control the zone file contents.</a:t>
            </a:r>
          </a:p>
        </p:txBody>
      </p:sp>
    </p:spTree>
    <p:extLst>
      <p:ext uri="{BB962C8B-B14F-4D97-AF65-F5344CB8AC3E}">
        <p14:creationId xmlns:p14="http://schemas.microsoft.com/office/powerpoint/2010/main" val="594909901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76336C1A-7D11-49DC-AE56-F5329E521A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Thanks!</a:t>
            </a:r>
          </a:p>
        </p:txBody>
      </p:sp>
      <p:sp>
        <p:nvSpPr>
          <p:cNvPr id="6" name="Sous-titre 5">
            <a:extLst>
              <a:ext uri="{FF2B5EF4-FFF2-40B4-BE49-F238E27FC236}">
                <a16:creationId xmlns:a16="http://schemas.microsoft.com/office/drawing/2014/main" id="{2658D9DF-EA28-4AEA-AD6E-A228A80857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898" y="2356164"/>
            <a:ext cx="7181946" cy="1655762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Marc van der Wal</a:t>
            </a:r>
          </a:p>
          <a:p>
            <a:r>
              <a:rPr lang="en-US">
                <a:solidFill>
                  <a:schemeClr val="bg1"/>
                </a:solidFill>
              </a:rPr>
              <a:t>E-mail: marc.vanderwal@afnic.fr</a:t>
            </a:r>
          </a:p>
        </p:txBody>
      </p:sp>
    </p:spTree>
    <p:extLst>
      <p:ext uri="{BB962C8B-B14F-4D97-AF65-F5344CB8AC3E}">
        <p14:creationId xmlns:p14="http://schemas.microsoft.com/office/powerpoint/2010/main" val="321253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2500" y="545069"/>
            <a:ext cx="10515600" cy="966220"/>
          </a:xfrm>
        </p:spPr>
        <p:txBody>
          <a:bodyPr/>
          <a:lstStyle/>
          <a:p>
            <a:r>
              <a:rPr lang="en-US"/>
              <a:t>SPF, DKIM and DMARC in a nutshell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F55298B-B28A-42D8-AD01-9F8011C2D2D8}" type="slidenum">
              <a:rPr lang="fr-FR" smtClean="0"/>
              <a:pPr algn="r"/>
              <a:t>2</a:t>
            </a:fld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5"/>
          </p:nvPr>
        </p:nvSpPr>
        <p:spPr>
          <a:xfrm>
            <a:off x="1080302" y="1542668"/>
            <a:ext cx="540544" cy="54769"/>
          </a:xfrm>
        </p:spPr>
        <p:txBody>
          <a:bodyPr/>
          <a:lstStyle/>
          <a:p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54EA13-9ABB-4F6B-9D50-C2DBCD35A123}"/>
              </a:ext>
            </a:extLst>
          </p:cNvPr>
          <p:cNvSpPr/>
          <p:nvPr/>
        </p:nvSpPr>
        <p:spPr>
          <a:xfrm>
            <a:off x="2246865" y="3513982"/>
            <a:ext cx="3868186" cy="120967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b="1">
                <a:latin typeface="+mj-lt"/>
              </a:rPr>
              <a:t>SPF (RFC 7208)</a:t>
            </a:r>
          </a:p>
          <a:p>
            <a:pPr algn="ctr">
              <a:spcAft>
                <a:spcPts val="600"/>
              </a:spcAft>
            </a:pPr>
            <a:r>
              <a:rPr lang="en-US"/>
              <a:t>Is the e-mail coming from an authorized server?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966F99-8955-443B-98A8-2B2435D66872}"/>
              </a:ext>
            </a:extLst>
          </p:cNvPr>
          <p:cNvSpPr/>
          <p:nvPr/>
        </p:nvSpPr>
        <p:spPr>
          <a:xfrm>
            <a:off x="6305552" y="3513982"/>
            <a:ext cx="3868185" cy="120967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5725" algn="ctr">
              <a:spcAft>
                <a:spcPts val="600"/>
              </a:spcAft>
            </a:pPr>
            <a:r>
              <a:rPr lang="en-US" b="1">
                <a:latin typeface="+mj-lt"/>
              </a:rPr>
              <a:t>DKIM (RFC 6376)</a:t>
            </a:r>
          </a:p>
          <a:p>
            <a:pPr algn="ctr"/>
            <a:r>
              <a:rPr lang="en-US"/>
              <a:t>Digital signing of e-mail headers and body</a:t>
            </a:r>
          </a:p>
        </p:txBody>
      </p:sp>
      <p:sp>
        <p:nvSpPr>
          <p:cNvPr id="8" name="Organigramme : Procédé 7">
            <a:extLst>
              <a:ext uri="{FF2B5EF4-FFF2-40B4-BE49-F238E27FC236}">
                <a16:creationId xmlns:a16="http://schemas.microsoft.com/office/drawing/2014/main" id="{524BF85B-771C-45FC-8B25-F389805D8950}"/>
              </a:ext>
            </a:extLst>
          </p:cNvPr>
          <p:cNvSpPr/>
          <p:nvPr/>
        </p:nvSpPr>
        <p:spPr>
          <a:xfrm>
            <a:off x="2246865" y="4874924"/>
            <a:ext cx="7926872" cy="504825"/>
          </a:xfrm>
          <a:prstGeom prst="flowChartProcess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+mj-lt"/>
              </a:rPr>
              <a:t>Internet Message Format (RFC 5322)</a:t>
            </a:r>
          </a:p>
        </p:txBody>
      </p:sp>
      <p:sp>
        <p:nvSpPr>
          <p:cNvPr id="9" name="Organigramme : Procédé 8">
            <a:extLst>
              <a:ext uri="{FF2B5EF4-FFF2-40B4-BE49-F238E27FC236}">
                <a16:creationId xmlns:a16="http://schemas.microsoft.com/office/drawing/2014/main" id="{D1B07E91-C3E7-4531-B628-B4334AEB1DDF}"/>
              </a:ext>
            </a:extLst>
          </p:cNvPr>
          <p:cNvSpPr/>
          <p:nvPr/>
        </p:nvSpPr>
        <p:spPr>
          <a:xfrm>
            <a:off x="2246865" y="5531015"/>
            <a:ext cx="7926872" cy="504825"/>
          </a:xfrm>
          <a:prstGeom prst="flowChartProcess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+mj-lt"/>
              </a:rPr>
              <a:t>SMTP – Simple Message Transfer Protocol (RFC 5321)</a:t>
            </a:r>
          </a:p>
        </p:txBody>
      </p:sp>
      <p:sp>
        <p:nvSpPr>
          <p:cNvPr id="14" name="Flèche : pentagone 13">
            <a:extLst>
              <a:ext uri="{FF2B5EF4-FFF2-40B4-BE49-F238E27FC236}">
                <a16:creationId xmlns:a16="http://schemas.microsoft.com/office/drawing/2014/main" id="{56B370BE-869F-45A3-A7DA-0EDD9535AF62}"/>
              </a:ext>
            </a:extLst>
          </p:cNvPr>
          <p:cNvSpPr/>
          <p:nvPr/>
        </p:nvSpPr>
        <p:spPr>
          <a:xfrm rot="16200000">
            <a:off x="5423923" y="-1387100"/>
            <a:ext cx="1572758" cy="7926874"/>
          </a:xfrm>
          <a:prstGeom prst="homePlat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0F854AF-8A49-4C9D-95F4-F2474C6FDC15}"/>
              </a:ext>
            </a:extLst>
          </p:cNvPr>
          <p:cNvSpPr txBox="1"/>
          <p:nvPr/>
        </p:nvSpPr>
        <p:spPr>
          <a:xfrm>
            <a:off x="3381376" y="2047343"/>
            <a:ext cx="565785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Aft>
                <a:spcPts val="600"/>
              </a:spcAft>
            </a:pPr>
            <a:r>
              <a:rPr lang="en-US" b="1">
                <a:solidFill>
                  <a:prstClr val="white"/>
                </a:solidFill>
                <a:latin typeface="+mj-lt"/>
              </a:rPr>
              <a:t>DMARC (RFC 7489)</a:t>
            </a:r>
          </a:p>
          <a:p>
            <a:pPr lvl="0" algn="ctr">
              <a:spcAft>
                <a:spcPts val="600"/>
              </a:spcAft>
            </a:pPr>
            <a:r>
              <a:rPr lang="en-US">
                <a:solidFill>
                  <a:prstClr val="white"/>
                </a:solidFill>
              </a:rPr>
              <a:t>E-mail “From” header’s consistency with the fields checked by SPF and DKIM; reports (statistics, errors…)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149425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1">
            <a:extLst>
              <a:ext uri="{FF2B5EF4-FFF2-40B4-BE49-F238E27FC236}">
                <a16:creationId xmlns:a16="http://schemas.microsoft.com/office/drawing/2014/main" id="{599EEBF9-3B48-4B68-97B9-92E88E371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are SPF, DKIM and DMARC doing within .</a:t>
            </a:r>
            <a:r>
              <a:rPr lang="en-US" dirty="0" err="1"/>
              <a:t>fr</a:t>
            </a:r>
            <a:r>
              <a:rPr lang="en-US" dirty="0"/>
              <a:t>?</a:t>
            </a:r>
          </a:p>
        </p:txBody>
      </p:sp>
      <p:sp>
        <p:nvSpPr>
          <p:cNvPr id="24" name="Espace réservé du numéro de diapositive 23">
            <a:extLst>
              <a:ext uri="{FF2B5EF4-FFF2-40B4-BE49-F238E27FC236}">
                <a16:creationId xmlns:a16="http://schemas.microsoft.com/office/drawing/2014/main" id="{15DFCD16-F607-44E6-832B-AD18B1A3E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F55298B-B28A-42D8-AD01-9F8011C2D2D8}" type="slidenum">
              <a:rPr lang="fr-FR" smtClean="0"/>
              <a:pPr algn="r"/>
              <a:t>3</a:t>
            </a:fld>
            <a:endParaRPr lang="fr-FR" dirty="0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2D5AC66F-C2CB-4CFE-9F26-688C48E4D3D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42E3829-67D0-4AAF-8C5F-A1BADEF5A980}"/>
              </a:ext>
            </a:extLst>
          </p:cNvPr>
          <p:cNvSpPr txBox="1"/>
          <p:nvPr/>
        </p:nvSpPr>
        <p:spPr>
          <a:xfrm>
            <a:off x="8840044" y="4838091"/>
            <a:ext cx="23099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Approximate</a:t>
            </a:r>
            <a:r>
              <a:rPr lang="fr-FR" dirty="0"/>
              <a:t> data collection dates</a:t>
            </a:r>
            <a:r>
              <a:rPr lang="en-US" dirty="0"/>
              <a:t>: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2023-01-30;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2024-02-15;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2025-01-15.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38778FD-58D6-42D2-9048-4A9952DFF85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7841" y="1631304"/>
            <a:ext cx="7882203" cy="4795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670551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276B58-2E03-4C07-964C-022B2FF7A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closer look at DMARC “p=” terms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63BE46F-8FDA-446F-9349-5B6187809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F55298B-B28A-42D8-AD01-9F8011C2D2D8}" type="slidenum">
              <a:rPr lang="fr-FR" smtClean="0"/>
              <a:pPr algn="r"/>
              <a:t>4</a:t>
            </a:fld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F2962A1-3DB2-46F6-96D5-17C7714E5A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751E1FC-ED06-4E98-AC8D-5BDA3BFD6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02" y="1897815"/>
            <a:ext cx="9997273" cy="4088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086010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7C7AB5-9FCE-4652-AE56-CFF65BA15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841" y="542581"/>
            <a:ext cx="10515600" cy="966220"/>
          </a:xfrm>
        </p:spPr>
        <p:txBody>
          <a:bodyPr/>
          <a:lstStyle/>
          <a:p>
            <a:r>
              <a:rPr lang="en-US" dirty="0"/>
              <a:t>DMARC “p=” terms hardly change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5AA1BB5F-1DEF-42FD-A04A-0B6C43C8D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F55298B-B28A-42D8-AD01-9F8011C2D2D8}" type="slidenum">
              <a:rPr lang="fr-FR" smtClean="0"/>
              <a:pPr algn="r"/>
              <a:t>5</a:t>
            </a:fld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CB3D52A-9C63-4E07-B3A5-E883EE1A67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80302" y="1542668"/>
            <a:ext cx="540544" cy="54769"/>
          </a:xfrm>
        </p:spPr>
        <p:txBody>
          <a:bodyPr/>
          <a:lstStyle/>
          <a:p>
            <a:endParaRPr lang="fr-FR"/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87CA42D8-A283-456D-A456-9A81FDE6FA0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56262" y="1597437"/>
            <a:ext cx="6679476" cy="4594937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6FF4B08D-FF82-43F7-9F2A-80615C068CCA}"/>
              </a:ext>
            </a:extLst>
          </p:cNvPr>
          <p:cNvSpPr txBox="1"/>
          <p:nvPr/>
        </p:nvSpPr>
        <p:spPr>
          <a:xfrm>
            <a:off x="1305083" y="3987366"/>
            <a:ext cx="1452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No DMARC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694BC1D7-1668-4C05-9F47-F92B3C55C63B}"/>
              </a:ext>
            </a:extLst>
          </p:cNvPr>
          <p:cNvSpPr txBox="1"/>
          <p:nvPr/>
        </p:nvSpPr>
        <p:spPr>
          <a:xfrm>
            <a:off x="1699266" y="4945225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/>
              <a:t>p=none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332FF7C2-DAC8-457A-884B-D81F2C21BBE6}"/>
              </a:ext>
            </a:extLst>
          </p:cNvPr>
          <p:cNvSpPr txBox="1"/>
          <p:nvPr/>
        </p:nvSpPr>
        <p:spPr>
          <a:xfrm>
            <a:off x="781915" y="5384133"/>
            <a:ext cx="1720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p=quarantine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7EF71981-F8C4-4C4E-8931-962E74D4652C}"/>
              </a:ext>
            </a:extLst>
          </p:cNvPr>
          <p:cNvSpPr txBox="1"/>
          <p:nvPr/>
        </p:nvSpPr>
        <p:spPr>
          <a:xfrm>
            <a:off x="1620846" y="5823042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p=reject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07DDCD22-AB85-4E0B-996A-F7B3B55CB688}"/>
              </a:ext>
            </a:extLst>
          </p:cNvPr>
          <p:cNvSpPr txBox="1"/>
          <p:nvPr/>
        </p:nvSpPr>
        <p:spPr>
          <a:xfrm>
            <a:off x="1369848" y="2717333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New domains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F0C5B855-2850-4BE1-9389-DB31A476ACA8}"/>
              </a:ext>
            </a:extLst>
          </p:cNvPr>
          <p:cNvSpPr txBox="1"/>
          <p:nvPr/>
        </p:nvSpPr>
        <p:spPr>
          <a:xfrm>
            <a:off x="3599865" y="1666923"/>
            <a:ext cx="2128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Deleted domains</a:t>
            </a:r>
          </a:p>
        </p:txBody>
      </p: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101B022A-788A-4CFD-B2B1-BD5F71000055}"/>
              </a:ext>
            </a:extLst>
          </p:cNvPr>
          <p:cNvCxnSpPr>
            <a:cxnSpLocks/>
          </p:cNvCxnSpPr>
          <p:nvPr/>
        </p:nvCxnSpPr>
        <p:spPr>
          <a:xfrm>
            <a:off x="2438400" y="5661132"/>
            <a:ext cx="308075" cy="92333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E070D997-592A-4E70-AE02-09A70A5A69BD}"/>
              </a:ext>
            </a:extLst>
          </p:cNvPr>
          <p:cNvCxnSpPr>
            <a:cxnSpLocks/>
          </p:cNvCxnSpPr>
          <p:nvPr/>
        </p:nvCxnSpPr>
        <p:spPr>
          <a:xfrm>
            <a:off x="5460865" y="2030411"/>
            <a:ext cx="0" cy="25979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FC9E1650-E500-4FD3-BB60-529D20C6BAFF}"/>
              </a:ext>
            </a:extLst>
          </p:cNvPr>
          <p:cNvSpPr txBox="1"/>
          <p:nvPr/>
        </p:nvSpPr>
        <p:spPr>
          <a:xfrm>
            <a:off x="5822481" y="1818361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dirty="0"/>
              <a:t>New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06E47600-3E1F-4F61-9E62-DA3F075A6BCA}"/>
              </a:ext>
            </a:extLst>
          </p:cNvPr>
          <p:cNvSpPr txBox="1"/>
          <p:nvPr/>
        </p:nvSpPr>
        <p:spPr>
          <a:xfrm>
            <a:off x="8838040" y="1635183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Deleted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9FCD3455-CB9F-4EBD-928B-55750681BADA}"/>
              </a:ext>
            </a:extLst>
          </p:cNvPr>
          <p:cNvSpPr txBox="1"/>
          <p:nvPr/>
        </p:nvSpPr>
        <p:spPr>
          <a:xfrm>
            <a:off x="9397649" y="2066058"/>
            <a:ext cx="1452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 DMARC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1EF0BACF-0648-40C5-B532-18770FC227E1}"/>
              </a:ext>
            </a:extLst>
          </p:cNvPr>
          <p:cNvSpPr txBox="1"/>
          <p:nvPr/>
        </p:nvSpPr>
        <p:spPr>
          <a:xfrm>
            <a:off x="9397649" y="3287201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p=none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FD3AE2D0-D9DE-4019-BA36-4DB6A265B67B}"/>
              </a:ext>
            </a:extLst>
          </p:cNvPr>
          <p:cNvSpPr txBox="1"/>
          <p:nvPr/>
        </p:nvSpPr>
        <p:spPr>
          <a:xfrm>
            <a:off x="9397649" y="4826976"/>
            <a:ext cx="1720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p=quarantine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D39BD659-48CE-4F6F-8FB8-98EFF8BE5BA9}"/>
              </a:ext>
            </a:extLst>
          </p:cNvPr>
          <p:cNvSpPr txBox="1"/>
          <p:nvPr/>
        </p:nvSpPr>
        <p:spPr>
          <a:xfrm>
            <a:off x="9397649" y="5600169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p=reject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7957FDAD-60E3-4FBA-B010-B1F349DDBB7E}"/>
              </a:ext>
            </a:extLst>
          </p:cNvPr>
          <p:cNvSpPr txBox="1"/>
          <p:nvPr/>
        </p:nvSpPr>
        <p:spPr>
          <a:xfrm>
            <a:off x="2557599" y="621525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2023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944BD575-0D98-4F6C-A489-76E72F4440BB}"/>
              </a:ext>
            </a:extLst>
          </p:cNvPr>
          <p:cNvSpPr txBox="1"/>
          <p:nvPr/>
        </p:nvSpPr>
        <p:spPr>
          <a:xfrm>
            <a:off x="5747186" y="621525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2024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59E24B2C-3193-490D-9B85-0A088B849025}"/>
              </a:ext>
            </a:extLst>
          </p:cNvPr>
          <p:cNvSpPr txBox="1"/>
          <p:nvPr/>
        </p:nvSpPr>
        <p:spPr>
          <a:xfrm>
            <a:off x="8936774" y="621525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1660078496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Overly permissive SPF policies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F55298B-B28A-42D8-AD01-9F8011C2D2D8}" type="slidenum">
              <a:rPr lang="fr-FR" smtClean="0"/>
              <a:pPr algn="r"/>
              <a:t>6</a:t>
            </a:fld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D5C3F0E-5D81-4A1E-AEB4-947F45D6BC20}"/>
              </a:ext>
            </a:extLst>
          </p:cNvPr>
          <p:cNvSpPr txBox="1"/>
          <p:nvPr/>
        </p:nvSpPr>
        <p:spPr>
          <a:xfrm>
            <a:off x="1080302" y="3158846"/>
            <a:ext cx="1059368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fr-FR" dirty="0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"v=spf1 ip4:203.0.113.0/16 </a:t>
            </a:r>
            <a:r>
              <a:rPr lang="fr-FR" dirty="0">
                <a:highlight>
                  <a:srgbClr val="F09F54"/>
                </a:highlight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+all</a:t>
            </a:r>
            <a:r>
              <a:rPr lang="fr-FR" dirty="0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</a:t>
            </a:r>
          </a:p>
          <a:p>
            <a:pPr>
              <a:spcAft>
                <a:spcPts val="1200"/>
              </a:spcAft>
            </a:pPr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"v=spf1 mx a include:mailgun.org include:_mailcust.gandi.net ip4:192.0.2.96 ip4:198.51.100.0</a:t>
            </a:r>
            <a:r>
              <a:rPr lang="fr-FR" noProof="1">
                <a:highlight>
                  <a:srgbClr val="F09F54"/>
                </a:highlight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/2</a:t>
            </a:r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 ?all"</a:t>
            </a:r>
            <a:endParaRPr lang="fr-FR" dirty="0"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>
              <a:spcAft>
                <a:spcPts val="1200"/>
              </a:spcAft>
            </a:pPr>
            <a:r>
              <a:rPr lang="fr-FR" dirty="0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"v=spf1 ip4:198.54.100.90</a:t>
            </a:r>
            <a:r>
              <a:rPr lang="fr-FR" dirty="0">
                <a:highlight>
                  <a:srgbClr val="F09F54"/>
                </a:highlight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/0</a:t>
            </a:r>
            <a:r>
              <a:rPr lang="fr-FR" dirty="0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 ip6:::</a:t>
            </a:r>
            <a:r>
              <a:rPr lang="fr-FR" dirty="0">
                <a:highlight>
                  <a:srgbClr val="F09F54"/>
                </a:highlight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/0</a:t>
            </a:r>
            <a:r>
              <a:rPr lang="fr-FR" dirty="0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 ?all"</a:t>
            </a:r>
          </a:p>
        </p:txBody>
      </p:sp>
    </p:spTree>
    <p:extLst>
      <p:ext uri="{BB962C8B-B14F-4D97-AF65-F5344CB8AC3E}">
        <p14:creationId xmlns:p14="http://schemas.microsoft.com/office/powerpoint/2010/main" val="4284600421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Publishing more than one SPF policy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F55298B-B28A-42D8-AD01-9F8011C2D2D8}" type="slidenum">
              <a:rPr lang="fr-FR" smtClean="0"/>
              <a:pPr algn="r"/>
              <a:t>7</a:t>
            </a:fld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D5C3F0E-5D81-4A1E-AEB4-947F45D6BC20}"/>
              </a:ext>
            </a:extLst>
          </p:cNvPr>
          <p:cNvSpPr txBox="1"/>
          <p:nvPr/>
        </p:nvSpPr>
        <p:spPr>
          <a:xfrm>
            <a:off x="1080302" y="2014151"/>
            <a:ext cx="106378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noProof="1">
                <a:ea typeface="Cascadia Code Light" panose="020B0609020000020004" pitchFamily="49" charset="0"/>
                <a:cs typeface="Poppins Medium" panose="00000600000000000000" pitchFamily="2" charset="0"/>
              </a:rPr>
              <a:t>In one case, a domain publishes </a:t>
            </a:r>
            <a:r>
              <a:rPr lang="fr-FR" noProof="1">
                <a:latin typeface="Poppins Medium" panose="00000600000000000000" pitchFamily="2" charset="0"/>
                <a:ea typeface="Cascadia Code Light" panose="020B0609020000020004" pitchFamily="49" charset="0"/>
                <a:cs typeface="Poppins Medium" panose="00000600000000000000" pitchFamily="2" charset="0"/>
              </a:rPr>
              <a:t>ten SPF policies</a:t>
            </a:r>
            <a:r>
              <a:rPr lang="fr-FR" noProof="1">
                <a:ea typeface="Cascadia Code Light" panose="020B0609020000020004" pitchFamily="49" charset="0"/>
                <a:cs typeface="Poppins Medium" panose="00000600000000000000" pitchFamily="2" charset="0"/>
              </a:rPr>
              <a:t> :</a:t>
            </a:r>
          </a:p>
          <a:p>
            <a:b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</a:br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"v=spf1 include:squarespace-mail.com -all"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"v=spf1 include:spf.protection.outlook.com -all"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"v=spf1 mx -all"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"v=spf1 a:mail-qk1-f172.google.com -all"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"v=spf1 include:spf.</a:t>
            </a:r>
            <a:r>
              <a:rPr lang="fr-FR" noProof="1">
                <a:ea typeface="Cascadia Code Light" panose="020B0609020000020004" pitchFamily="49" charset="0"/>
                <a:cs typeface="Cascadia Code Light" panose="020B0609020000020004" pitchFamily="49" charset="0"/>
              </a:rPr>
              <a:t>[</a:t>
            </a:r>
            <a:r>
              <a:rPr lang="fr-FR" i="1" noProof="1">
                <a:ea typeface="Cascadia Code Light" panose="020B0609020000020004" pitchFamily="49" charset="0"/>
                <a:cs typeface="Cascadia Code Light" panose="020B0609020000020004" pitchFamily="49" charset="0"/>
              </a:rPr>
              <a:t>domain</a:t>
            </a:r>
            <a:r>
              <a:rPr lang="fr-FR" noProof="1">
                <a:ea typeface="Cascadia Code Light" panose="020B0609020000020004" pitchFamily="49" charset="0"/>
                <a:cs typeface="Cascadia Code Light" panose="020B0609020000020004" pitchFamily="49" charset="0"/>
              </a:rPr>
              <a:t>]</a:t>
            </a:r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.fr -all"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"v=spf1 include:</a:t>
            </a:r>
            <a:r>
              <a:rPr lang="fr-FR" noProof="1">
                <a:ea typeface="Cascadia Code Light" panose="020B0609020000020004" pitchFamily="49" charset="0"/>
                <a:cs typeface="Cascadia Code Light" panose="020B0609020000020004" pitchFamily="49" charset="0"/>
              </a:rPr>
              <a:t>[</a:t>
            </a:r>
            <a:r>
              <a:rPr lang="fr-FR" i="1" noProof="1">
                <a:ea typeface="Cascadia Code Light" panose="020B0609020000020004" pitchFamily="49" charset="0"/>
                <a:cs typeface="Cascadia Code Light" panose="020B0609020000020004" pitchFamily="49" charset="0"/>
              </a:rPr>
              <a:t>domain</a:t>
            </a:r>
            <a:r>
              <a:rPr lang="fr-FR" noProof="1">
                <a:ea typeface="Cascadia Code Light" panose="020B0609020000020004" pitchFamily="49" charset="0"/>
                <a:cs typeface="Cascadia Code Light" panose="020B0609020000020004" pitchFamily="49" charset="0"/>
              </a:rPr>
              <a:t>]</a:t>
            </a:r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.fr -all"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"v=spf1 squarespace-mail.com -all"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"v=spf1 a:</a:t>
            </a:r>
            <a:r>
              <a:rPr lang="fr-FR" noProof="1">
                <a:ea typeface="Cascadia Code Light" panose="020B0609020000020004" pitchFamily="49" charset="0"/>
                <a:cs typeface="Cascadia Code Light" panose="020B0609020000020004" pitchFamily="49" charset="0"/>
              </a:rPr>
              <a:t>[</a:t>
            </a:r>
            <a:r>
              <a:rPr lang="fr-FR" i="1" noProof="1">
                <a:ea typeface="Cascadia Code Light" panose="020B0609020000020004" pitchFamily="49" charset="0"/>
                <a:cs typeface="Cascadia Code Light" panose="020B0609020000020004" pitchFamily="49" charset="0"/>
              </a:rPr>
              <a:t>domain</a:t>
            </a:r>
            <a:r>
              <a:rPr lang="fr-FR" noProof="1">
                <a:ea typeface="Cascadia Code Light" panose="020B0609020000020004" pitchFamily="49" charset="0"/>
                <a:cs typeface="Cascadia Code Light" panose="020B0609020000020004" pitchFamily="49" charset="0"/>
              </a:rPr>
              <a:t>]</a:t>
            </a:r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.fr -all"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"v=spf1 a -all"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"v=spf1 include:_spf.google.com ~all"</a:t>
            </a:r>
          </a:p>
        </p:txBody>
      </p:sp>
    </p:spTree>
    <p:extLst>
      <p:ext uri="{BB962C8B-B14F-4D97-AF65-F5344CB8AC3E}">
        <p14:creationId xmlns:p14="http://schemas.microsoft.com/office/powerpoint/2010/main" val="406619785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did the SPF record go?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F55298B-B28A-42D8-AD01-9F8011C2D2D8}" type="slidenum">
              <a:rPr lang="fr-FR" smtClean="0"/>
              <a:pPr algn="r"/>
              <a:t>8</a:t>
            </a:fld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D5C3F0E-5D81-4A1E-AEB4-947F45D6BC20}"/>
              </a:ext>
            </a:extLst>
          </p:cNvPr>
          <p:cNvSpPr txBox="1"/>
          <p:nvPr/>
        </p:nvSpPr>
        <p:spPr>
          <a:xfrm>
            <a:off x="957841" y="1747738"/>
            <a:ext cx="10760290" cy="48438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$ </a:t>
            </a:r>
            <a:r>
              <a:rPr lang="fr-FR" noProof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dig +short TXT firstspirit.fr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"google-site-verification=zN8Enp3tkxLCTSRrHt9xYJtePDp60Zagnp9cWmoE8hM"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"google-site-verification=RrVtg0LiPo2pTgFV5UpGTmckhmDDK_WHiGoFhDTZgVY"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"google-site-verification=a-9-N6Oggk5gB4Q69mUCSu3jVp3tlzUvpIFS9IDVw-E"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"google-site-verification=FPwK2qgXBw3g7r5Jp3jYgytJmswI2_gvsmf1bqG1UFI"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"google-site-verification=U2l-VPs3tlEs7D592d7bn6yIitaKnCw_i9nrb34_WOE"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"google-site-verification=4hSkJS18boqwDa5lK01Cqp_nqgQe4vttp1QljLBCwHg"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"google-site-verification=slOUuac5KCvLcfZVXMBhHgFW8tCroiCqdOhVtXQPn8I"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"google-site-verification=3_pU5s95E1T9QAugP71rydxY9nY8jSORnFd1QrZyZbg"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"google-site-verification=VVh_UoUY4tAmOMq1-oKubayxA1ljnAX_IbiHRSbz8kM"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"google-site-verification=PcM7CNx2z9xdqYX9MBULrT33FyCmfnEmNFe6XM2Xsl0"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"google-site-verification=HFamqnLISpsv8xyeFpkCRuslyQX9I4SCM16M7WzDTRE"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"google-site-verification=EP9tEUcJqmJ4VheV_0Af340dJOgAZPA-MSk8Yck2bTQ"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"google-site-verification=mjyshVuuH7oE4m4tOOZkYzyV8Nts4tDHOFn-HIVza88"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"google-site-verification=kYm5cggnWfPboFQj0f96Cw5X0FAUWVI2RM9Za4WOLig"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"google-site-verification=nqacNsk1XrfrVp29oebrYaY7awJ7rsvRytdCUUBQleI"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"google-site-verification=WfbE93ZpSX5-qIpztGc98qBAkPz1nPCTxOJykFyQgKQ"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"google-site-verification=L_TUkOGZ_E13vWRxjd49juBEiKeaIuX0hhFAMW1lA0U"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"google-site-verification=lKcM-NvM9jpYdwEvnCyCE86qjZHEehjWWw7xM2BRrqE"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"google-site-verification=QZq5f-Tux3bTZDWkJtyxhMue5w_Xd3nPsnWKGFRb3qY"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"google-site-verification=iDOteCcCOn04Tah8cisebiHAMp9688_HirBK49LD8eg"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"google-site-verification=BUPemZUe2CMm-xXdSEGIL4qWsC43mgJuHxX-jlhe4bY"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"google-site-verification=7rS_OmlQrdhAqwmZZRT5XVOPQPyICQq8cZ-X7BzzyJU"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"google-site-verification=tcxhOOcSZs9I4Qa1CoNB5R8Pz2QbJyII_3aqKCnlKUY"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"v=spf1 a mx ip4:212.29.33.128/29 ip4:212.29.44.128/27 ip4:85.22.92.224/27 ip6:2a03:f580:1001::1 ip6:2a03:f580:1001:200::2 include:_spf.google.com -all"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"google-site-verification=o-l1dGbDC51TniOpYHnssTMy4Fer6vw-nDq0U16FkYY"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"google-site-verification=4brxF_SUgXbzRnMidw0qasZgpmLXxXwxw7fduBMNXgg"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"google-site-verification=iECBghW7SpsWg6lkF8nxJanfLCw2cCcapeXrPIyZYPA"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"google-site-verification=MgLVTP2TpS3MH_WXEoq-gYceqqTMFWDA8VBkVEjGCjM"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"google-site-verification=LFOYo82mque4ph7N6rm2PnasSS4EhcCcxRTWX2Wq4hI"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"google-site-verification=xvX4zuWhdRlHpmEoCh11DSEJXlGwB-8rmRWiuDG5xd8"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"google-site-verification=TtMqaQqj0TQ3oPJOCDAyLHKNtZTT26nBXHZoEl2eFwc"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"google-site-verification=6o0pj1AC1-WlUmO7TRAUR14ZfDhmYnSlLhxzGVGBEYI"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"google-site-verification=cMunChV8p9EqoJdU89vBeiZwTly0JpB9UC7Ln-tpC1g"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"google-site-verification=lX-a8NmXoTVnn-zCgu8T-wAvzifDn-KKtT5jQOBUy6o"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"google-site-verification=qPLynbSQZnLjMBzK7QGrw5T7HWxNAbktAh0-QrYdMTE"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"google-site-verification=2O9L8MU6nGzca80IP_Se9OeCdERWAkXbHg34t2Yu3AM"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"google-site-verification=DPYG5IKdUXBWXjlPcd10Lr-LzAZ2YPANPcyylSJObQQ"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"google-site-verification=yESRulGJiqyKqecIVDlL7IILdbVBqs9ou_9q4WttXJw"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"google-site-verification=_XjaUKI8b_w7N4AS8DGaif4QgjXrL-0WYQKCFA1WrKw"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"google-site-verification=8g0_rk2ILwuLSlvHVK1TNaEQ1I_RKdzmxM9uatsuy6k"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"google-site-verification=e-bkRj49DUP7NdRAOi03HTzFFp56tUwBmcSAFPfV2EI"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"google-site-verification=klXDs4cVltRFgG3tLEUfMKz349fJ1fsf4rH-M1wFdzI"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"google-site-verification=X097O6yo1iLRXWSRWsGtFUe6T89twchxrGrPrXqwwd0"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"google-site-verification=2pOgw1c3E3kKdmyS-YXoGnPkPWpczS7keJShBrBwDhI"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"google-site-verification=R_9RgCbzoQ8xh5VIM2wKDaVSTOitMNovdMu_-NAgyLM"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"google-site-verification=39OFiaDBFaEIin7dXLZBvWmDSIqwV1VxYdb2yPDbZrw"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"google-site-verification=3TkkQQ-DVmIj4UWEOW7R1fmJl7FzjXnnV-O3nmbArYE"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"google-site-verification=QCWbzXlhm7cGOka-hjPPFOhUDXdQL5q_5N7LyQ2TjbM"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"google-site-verification=DnJiL-V721Mqp84h9c-gEdT8Wk8wxbfciFBf0UjUJ2U"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"google-site-verification=RkUdotXDtFQsmOVA56pNZ7Mu4nh1NcuvvCYwVGPjjQI"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"google-site-verification=c8d0wDMF1a4wWiCnWuwzZTLKAlGsbw-glokymT5N15U"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"google-site-verification=9MHKO8G23fVbSobnOyGDKyYITv6vr74xQsweMWWeTQE"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"google-site-verification=IDnF7iCIK8wlAmAkfV2L0jBEWqmKrGss3QY00f1jqYU"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"google-site-verification=zoMf9maCIutyC8wh04499aXYt6yHplTkHMaRX21qVo4"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"google-site-verification=hred_n_k7KCcyzvTVA3Y9iHQGP7oD_EHVMn8h1Zsu3g"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"google-site-verification=4-qjSWCxdutnwI3TmEVhH_pE-Yf6YlIOAUUh-wJBjB4"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"google-site-verification=Cd1EjNRpqY94E5b6hGXWdr3bn_zttmYyDY-ksouhFD0"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"google-site-verification=tv3xmOnw0BUJq3c6qGXGmrx-Efb4owphsedGi3GvfmI"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"google-site-verification=DnDV7j7wFYSmI0vb789CAyoHkvO-tU8eqau3AB_jST4"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"google-site-verification=yXXg3wbshSN08gizTEyiboio3CijovEtLaCOyPsw1Pk"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"google-site-verification=Opc9BNKsreXypo0pJzARkixUgemkvzdUT37kLdn8mxg"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"google-site-verification=XQtH1HsTgQMqfdDERfVFTQAbguOyQosDEG9r86fXL_U"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"google-site-verification=SoOq6XSVYiNveuGpbJJfxafbGKbaiup2ddf9rxU0ap4"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"google-site-verification=bBFeZtdEIlc4NR_tQQb5Eo6ysjjheusooqTiM1FWnkU"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"google-site-verification=vC5XeM1SxfhmaRpo1a4EzK4xgoWiuVBPqwbu2qbZ7PQ"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"google-site-verification=MooNonAubnsHcL-L8DUV0SJOn6974ggS9r1tgXUoaNk"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"google-site-verification=Dk3U-euHJ38fyhw-YgbG_-inoouyVf3rGqsNalLMNp4"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"google-site-verification=10HmX8VN61d1OgkHRf34ovibAJR11xH5-kB-WePlU1k"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"google-site-verification=HUCTEY8ujpgjcx84rin5ta6BtKfB2zBVhMldxaaOJgc"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"google-site-verification=EINTA9YcI5tfhF4hwNsRcJBsRnkpmLPBRio3mIj-fx8"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"google-site-verification=r7-r5LKqIyj3z2msZ6iUdFLidV1PYBq6uzt-uxnb-5o"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"google-site-verification=M11AnRGXNLUsWgrpHgU8eE9aj_TKkEGL8JUSNJt1rIE"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"google-site-verification=-apPdjMNIrNP_O1I9Imj8ZimL7DBR88AFpjFPG3tL94"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"google-site-verification=mtnVgoaipYEzb2SmBFbwZrmWPtH6vTu7taPJWrnF8g0"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"google-site-verification=3JFa5kZdvbTP5OrDP5WCNQ8yvbiTCCdb83lwZoGsrtc"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"google-site-verification=UYlb96QTHb5vcqu2SfUDcL4o7mMEhueEaCYNcg48vXE"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"google-site-verification=FT9wf38P1U_0IDC0i8RFGu7zwuzSoER3cBb2DuB_808"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"google-site-verification=2Bi0iLLrpytnMfcu7c51oa74a9rwWH--3LMWs42sFEM"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"google-site-verification=-JP-9eGt9fyv3x0j3ZKooNxb_3EYfihF87kiKNRLXaU"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"google-site-verification=RE_AfDm2eureUpXZJn3MeoPC6GO8pMTfzCZ277MsDc4"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"google-site-verification=Mi2PVAzPY-hxeb4H4WW8G31tIJV8YVGu1m0dRqlY4t8"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"google-site-verification=Jcp-rAblFuiXfCF664ptPH5cTccJ9sAp3wdNciQIamA"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"google-site-verification=BWq5O0XHGVVRz5oE9oe4fgS7k0GESumtQnO4VE_klx0"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"google-site-verification=ttThnjycjdSo6IPWc2FYSJMrEAa8JZ5drdKBN4EtyO0"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"google-site-verification=AL5Y-hkFOTeyRd4FlxL-58txSAjb2Ua8kgJIXo349Ds"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"google-site-verification=pxT9ZOGM0fhIG37wxQABw8varHo5a8JGMNn9xnIgM5c"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"google-site-verification=BseqIMUbtIXiOaelz3fOHzVk1v7C-PnKYVodf4oMQN8"</a:t>
            </a:r>
          </a:p>
          <a:p>
            <a:r>
              <a:rPr lang="fr-FR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"google-site-verification=CmjxQwI7roKdQK2M-p2TPHLSZxTN_v1L9CX6hMjgFpk"</a:t>
            </a:r>
          </a:p>
        </p:txBody>
      </p:sp>
    </p:spTree>
    <p:extLst>
      <p:ext uri="{BB962C8B-B14F-4D97-AF65-F5344CB8AC3E}">
        <p14:creationId xmlns:p14="http://schemas.microsoft.com/office/powerpoint/2010/main" val="2483436968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F55298B-B28A-42D8-AD01-9F8011C2D2D8}" type="slidenum">
              <a:rPr lang="fr-FR" smtClean="0"/>
              <a:pPr algn="r"/>
              <a:t>9</a:t>
            </a:fld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D5C3F0E-5D81-4A1E-AEB4-947F45D6BC20}"/>
              </a:ext>
            </a:extLst>
          </p:cNvPr>
          <p:cNvSpPr txBox="1"/>
          <p:nvPr/>
        </p:nvSpPr>
        <p:spPr>
          <a:xfrm>
            <a:off x="957841" y="365760"/>
            <a:ext cx="10760290" cy="622582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$ </a:t>
            </a:r>
            <a:r>
              <a:rPr lang="fr-FR" sz="450" noProof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dig +short TXT firstspirit.fr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"google-site-verification=zN8Enp3tkxLCTSRrHt9xYJtePDp60Zagnp9cWmoE8hM"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"google-site-verification=RrVtg0LiPo2pTgFV5UpGTmckhmDDK_WHiGoFhDTZgVY"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"google-site-verification=a-9-N6Oggk5gB4Q69mUCSu3jVp3tlzUvpIFS9IDVw-E"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"google-site-verification=FPwK2qgXBw3g7r5Jp3jYgytJmswI2_gvsmf1bqG1UFI"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"google-site-verification=U2l-VPs3tlEs7D592d7bn6yIitaKnCw_i9nrb34_WOE"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"google-site-verification=4hSkJS18boqwDa5lK01Cqp_nqgQe4vttp1QljLBCwHg"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"google-site-verification=slOUuac5KCvLcfZVXMBhHgFW8tCroiCqdOhVtXQPn8I"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"google-site-verification=3_pU5s95E1T9QAugP71rydxY9nY8jSORnFd1QrZyZbg"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"google-site-verification=VVh_UoUY4tAmOMq1-oKubayxA1ljnAX_IbiHRSbz8kM"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"google-site-verification=PcM7CNx2z9xdqYX9MBULrT33FyCmfnEmNFe6XM2Xsl0"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"google-site-verification=HFamqnLISpsv8xyeFpkCRuslyQX9I4SCM16M7WzDTRE"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"google-site-verification=EP9tEUcJqmJ4VheV_0Af340dJOgAZPA-MSk8Yck2bTQ"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"google-site-verification=mjyshVuuH7oE4m4tOOZkYzyV8Nts4tDHOFn-HIVza88"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"google-site-verification=kYm5cggnWfPboFQj0f96Cw5X0FAUWVI2RM9Za4WOLig"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"google-site-verification=nqacNsk1XrfrVp29oebrYaY7awJ7rsvRytdCUUBQleI"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"google-site-verification=WfbE93ZpSX5-qIpztGc98qBAkPz1nPCTxOJykFyQgKQ"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"google-site-verification=L_TUkOGZ_E13vWRxjd49juBEiKeaIuX0hhFAMW1lA0U"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"google-site-verification=lKcM-NvM9jpYdwEvnCyCE86qjZHEehjWWw7xM2BRrqE"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"google-site-verification=QZq5f-Tux3bTZDWkJtyxhMue5w_Xd3nPsnWKGFRb3qY"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"google-site-verification=iDOteCcCOn04Tah8cisebiHAMp9688_HirBK49LD8eg"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"google-site-verification=BUPemZUe2CMm-xXdSEGIL4qWsC43mgJuHxX-jlhe4bY"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"google-site-verification=7rS_OmlQrdhAqwmZZRT5XVOPQPyICQq8cZ-X7BzzyJU"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"google-site-verification=tcxhOOcSZs9I4Qa1CoNB5R8Pz2QbJyII_3aqKCnlKUY"</a:t>
            </a:r>
          </a:p>
          <a:p>
            <a:r>
              <a:rPr lang="fr-FR" sz="450" noProof="1">
                <a:highlight>
                  <a:srgbClr val="FFFF00"/>
                </a:highlight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"v=spf1 a mx ip4:212.29.33.128/29 ip4:212.29.44.128/27 ip4:85.22.92.224/27 ip6:2a03:f580:1001::1 ip6:2a03:f580:1001:200::2 include:_spf.google.com -all"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"google-site-verification=o-l1dGbDC51TniOpYHnssTMy4Fer6vw-nDq0U16FkYY"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"google-site-verification=4brxF_SUgXbzRnMidw0qasZgpmLXxXwxw7fduBMNXgg"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"google-site-verification=iECBghW7SpsWg6lkF8nxJanfLCw2cCcapeXrPIyZYPA"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"google-site-verification=MgLVTP2TpS3MH_WXEoq-gYceqqTMFWDA8VBkVEjGCjM"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"google-site-verification=LFOYo82mque4ph7N6rm2PnasSS4EhcCcxRTWX2Wq4hI"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"google-site-verification=xvX4zuWhdRlHpmEoCh11DSEJXlGwB-8rmRWiuDG5xd8"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"google-site-verification=TtMqaQqj0TQ3oPJOCDAyLHKNtZTT26nBXHZoEl2eFwc"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"google-site-verification=6o0pj1AC1-WlUmO7TRAUR14ZfDhmYnSlLhxzGVGBEYI"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"google-site-verification=cMunChV8p9EqoJdU89vBeiZwTly0JpB9UC7Ln-tpC1g"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"google-site-verification=lX-a8NmXoTVnn-zCgu8T-wAvzifDn-KKtT5jQOBUy6o"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"google-site-verification=qPLynbSQZnLjMBzK7QGrw5T7HWxNAbktAh0-QrYdMTE"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"google-site-verification=2O9L8MU6nGzca80IP_Se9OeCdERWAkXbHg34t2Yu3AM"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"google-site-verification=DPYG5IKdUXBWXjlPcd10Lr-LzAZ2YPANPcyylSJObQQ"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"google-site-verification=yESRulGJiqyKqecIVDlL7IILdbVBqs9ou_9q4WttXJw"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"google-site-verification=_XjaUKI8b_w7N4AS8DGaif4QgjXrL-0WYQKCFA1WrKw"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"google-site-verification=8g0_rk2ILwuLSlvHVK1TNaEQ1I_RKdzmxM9uatsuy6k"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"google-site-verification=e-bkRj49DUP7NdRAOi03HTzFFp56tUwBmcSAFPfV2EI"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"google-site-verification=klXDs4cVltRFgG3tLEUfMKz349fJ1fsf4rH-M1wFdzI"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"google-site-verification=X097O6yo1iLRXWSRWsGtFUe6T89twchxrGrPrXqwwd0"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"google-site-verification=2pOgw1c3E3kKdmyS-YXoGnPkPWpczS7keJShBrBwDhI"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"google-site-verification=R_9RgCbzoQ8xh5VIM2wKDaVSTOitMNovdMu_-NAgyLM"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"google-site-verification=39OFiaDBFaEIin7dXLZBvWmDSIqwV1VxYdb2yPDbZrw"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"google-site-verification=3TkkQQ-DVmIj4UWEOW7R1fmJl7FzjXnnV-O3nmbArYE"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"google-site-verification=QCWbzXlhm7cGOka-hjPPFOhUDXdQL5q_5N7LyQ2TjbM"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"google-site-verification=DnJiL-V721Mqp84h9c-gEdT8Wk8wxbfciFBf0UjUJ2U"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"google-site-verification=RkUdotXDtFQsmOVA56pNZ7Mu4nh1NcuvvCYwVGPjjQI"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"google-site-verification=c8d0wDMF1a4wWiCnWuwzZTLKAlGsbw-glokymT5N15U"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"google-site-verification=9MHKO8G23fVbSobnOyGDKyYITv6vr74xQsweMWWeTQE"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"google-site-verification=IDnF7iCIK8wlAmAkfV2L0jBEWqmKrGss3QY00f1jqYU"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"google-site-verification=zoMf9maCIutyC8wh04499aXYt6yHplTkHMaRX21qVo4"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"google-site-verification=hred_n_k7KCcyzvTVA3Y9iHQGP7oD_EHVMn8h1Zsu3g"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"google-site-verification=4-qjSWCxdutnwI3TmEVhH_pE-Yf6YlIOAUUh-wJBjB4"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"google-site-verification=Cd1EjNRpqY94E5b6hGXWdr3bn_zttmYyDY-ksouhFD0"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"google-site-verification=tv3xmOnw0BUJq3c6qGXGmrx-Efb4owphsedGi3GvfmI"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"google-site-verification=DnDV7j7wFYSmI0vb789CAyoHkvO-tU8eqau3AB_jST4"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"google-site-verification=yXXg3wbshSN08gizTEyiboio3CijovEtLaCOyPsw1Pk"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"google-site-verification=Opc9BNKsreXypo0pJzARkixUgemkvzdUT37kLdn8mxg"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"google-site-verification=XQtH1HsTgQMqfdDERfVFTQAbguOyQosDEG9r86fXL_U"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"google-site-verification=SoOq6XSVYiNveuGpbJJfxafbGKbaiup2ddf9rxU0ap4"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"google-site-verification=bBFeZtdEIlc4NR_tQQb5Eo6ysjjheusooqTiM1FWnkU"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"google-site-verification=vC5XeM1SxfhmaRpo1a4EzK4xgoWiuVBPqwbu2qbZ7PQ"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"google-site-verification=MooNonAubnsHcL-L8DUV0SJOn6974ggS9r1tgXUoaNk"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"google-site-verification=Dk3U-euHJ38fyhw-YgbG_-inoouyVf3rGqsNalLMNp4"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"google-site-verification=10HmX8VN61d1OgkHRf34ovibAJR11xH5-kB-WePlU1k"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"google-site-verification=HUCTEY8ujpgjcx84rin5ta6BtKfB2zBVhMldxaaOJgc"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"google-site-verification=EINTA9YcI5tfhF4hwNsRcJBsRnkpmLPBRio3mIj-fx8"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"google-site-verification=r7-r5LKqIyj3z2msZ6iUdFLidV1PYBq6uzt-uxnb-5o"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"google-site-verification=M11AnRGXNLUsWgrpHgU8eE9aj_TKkEGL8JUSNJt1rIE"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"google-site-verification=-apPdjMNIrNP_O1I9Imj8ZimL7DBR88AFpjFPG3tL94"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"google-site-verification=mtnVgoaipYEzb2SmBFbwZrmWPtH6vTu7taPJWrnF8g0"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"google-site-verification=3JFa5kZdvbTP5OrDP5WCNQ8yvbiTCCdb83lwZoGsrtc"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"google-site-verification=UYlb96QTHb5vcqu2SfUDcL4o7mMEhueEaCYNcg48vXE"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"google-site-verification=FT9wf38P1U_0IDC0i8RFGu7zwuzSoER3cBb2DuB_808"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"google-site-verification=2Bi0iLLrpytnMfcu7c51oa74a9rwWH--3LMWs42sFEM"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"google-site-verification=-JP-9eGt9fyv3x0j3ZKooNxb_3EYfihF87kiKNRLXaU"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"google-site-verification=RE_AfDm2eureUpXZJn3MeoPC6GO8pMTfzCZ277MsDc4"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"google-site-verification=Mi2PVAzPY-hxeb4H4WW8G31tIJV8YVGu1m0dRqlY4t8"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"google-site-verification=Jcp-rAblFuiXfCF664ptPH5cTccJ9sAp3wdNciQIamA"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"google-site-verification=BWq5O0XHGVVRz5oE9oe4fgS7k0GESumtQnO4VE_klx0"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"google-site-verification=ttThnjycjdSo6IPWc2FYSJMrEAa8JZ5drdKBN4EtyO0"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"google-site-verification=AL5Y-hkFOTeyRd4FlxL-58txSAjb2Ua8kgJIXo349Ds"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"google-site-verification=pxT9ZOGM0fhIG37wxQABw8varHo5a8JGMNn9xnIgM5c"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"google-site-verification=BseqIMUbtIXiOaelz3fOHzVk1v7C-PnKYVodf4oMQN8"</a:t>
            </a:r>
          </a:p>
          <a:p>
            <a:r>
              <a:rPr lang="fr-FR" sz="450" noProof="1">
                <a:latin typeface="Cascadia Code Light" panose="020B0609020000020004" pitchFamily="49" charset="0"/>
                <a:ea typeface="Cascadia Code Light" panose="020B0609020000020004" pitchFamily="49" charset="0"/>
                <a:cs typeface="Cascadia Code Light" panose="020B0609020000020004" pitchFamily="49" charset="0"/>
              </a:rPr>
              <a:t>"google-site-verification=CmjxQwI7roKdQK2M-p2TPHLSZxTN_v1L9CX6hMjgFpk"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C9A88B3B-DFA5-4D86-91D3-8476E6EE4AFE}"/>
              </a:ext>
            </a:extLst>
          </p:cNvPr>
          <p:cNvCxnSpPr>
            <a:cxnSpLocks/>
          </p:cNvCxnSpPr>
          <p:nvPr/>
        </p:nvCxnSpPr>
        <p:spPr>
          <a:xfrm flipH="1">
            <a:off x="6207342" y="2099967"/>
            <a:ext cx="1355834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2AD439E7-0893-4143-84A6-305F3CFE16C6}"/>
              </a:ext>
            </a:extLst>
          </p:cNvPr>
          <p:cNvSpPr txBox="1"/>
          <p:nvPr/>
        </p:nvSpPr>
        <p:spPr>
          <a:xfrm>
            <a:off x="7563176" y="1915301"/>
            <a:ext cx="1250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There it is!</a:t>
            </a:r>
          </a:p>
        </p:txBody>
      </p:sp>
    </p:spTree>
    <p:extLst>
      <p:ext uri="{BB962C8B-B14F-4D97-AF65-F5344CB8AC3E}">
        <p14:creationId xmlns:p14="http://schemas.microsoft.com/office/powerpoint/2010/main" val="2557091835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Afnic Gabarit  institutionnel">
  <a:themeElements>
    <a:clrScheme name="Afnic 2020 instit V1">
      <a:dk1>
        <a:sysClr val="windowText" lastClr="000000"/>
      </a:dk1>
      <a:lt1>
        <a:sysClr val="window" lastClr="FFFFFF"/>
      </a:lt1>
      <a:dk2>
        <a:srgbClr val="12284C"/>
      </a:dk2>
      <a:lt2>
        <a:srgbClr val="F19F54"/>
      </a:lt2>
      <a:accent1>
        <a:srgbClr val="C5BAB5"/>
      </a:accent1>
      <a:accent2>
        <a:srgbClr val="BFB460"/>
      </a:accent2>
      <a:accent3>
        <a:srgbClr val="65BAAF"/>
      </a:accent3>
      <a:accent4>
        <a:srgbClr val="A7A1C2"/>
      </a:accent4>
      <a:accent5>
        <a:srgbClr val="7C9BC0"/>
      </a:accent5>
      <a:accent6>
        <a:srgbClr val="FFFFFF"/>
      </a:accent6>
      <a:hlink>
        <a:srgbClr val="262626"/>
      </a:hlink>
      <a:folHlink>
        <a:srgbClr val="7F7F7F"/>
      </a:folHlink>
    </a:clrScheme>
    <a:fontScheme name="Afnic_new fonte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3242</TotalTime>
  <Words>2284</Words>
  <Application>Microsoft Office PowerPoint</Application>
  <PresentationFormat>Grand écran</PresentationFormat>
  <Paragraphs>352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7" baseType="lpstr">
      <vt:lpstr>Arial</vt:lpstr>
      <vt:lpstr>Calibri</vt:lpstr>
      <vt:lpstr>Cascadia Code</vt:lpstr>
      <vt:lpstr>Cascadia Code Light</vt:lpstr>
      <vt:lpstr>Cascadia Code PL SemiLight</vt:lpstr>
      <vt:lpstr>Cascadia Code SemiBold</vt:lpstr>
      <vt:lpstr>Cascadia Code SemiLight</vt:lpstr>
      <vt:lpstr>Century Gothic</vt:lpstr>
      <vt:lpstr>Georgia</vt:lpstr>
      <vt:lpstr>Poppins Medium</vt:lpstr>
      <vt:lpstr>Wingdings</vt:lpstr>
      <vt:lpstr>Zilla Slab SemiBold</vt:lpstr>
      <vt:lpstr>Afnic Gabarit  institutionnel</vt:lpstr>
      <vt:lpstr>SPF, DKIM and DMARC within .fr</vt:lpstr>
      <vt:lpstr>SPF, DKIM and DMARC in a nutshell</vt:lpstr>
      <vt:lpstr>How are SPF, DKIM and DMARC doing within .fr?</vt:lpstr>
      <vt:lpstr>A closer look at DMARC “p=” terms</vt:lpstr>
      <vt:lpstr>DMARC “p=” terms hardly change</vt:lpstr>
      <vt:lpstr>Overly permissive SPF policies</vt:lpstr>
      <vt:lpstr>Publishing more than one SPF policy</vt:lpstr>
      <vt:lpstr>Where did the SPF record go?</vt:lpstr>
      <vt:lpstr>Présentation PowerPoint</vt:lpstr>
      <vt:lpstr>Présentation PowerPoint</vt:lpstr>
      <vt:lpstr>DMARC configurations en français dans le texte</vt:lpstr>
      <vt:lpstr>Fortunately, there tutorials do get fixed</vt:lpstr>
      <vt:lpstr>Joyriding with parked domains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Rudy PAOLOZZI</dc:creator>
  <cp:lastModifiedBy>Marc van der Wal</cp:lastModifiedBy>
  <cp:revision>158</cp:revision>
  <cp:lastPrinted>2020-06-30T14:47:53Z</cp:lastPrinted>
  <dcterms:created xsi:type="dcterms:W3CDTF">2020-05-11T14:41:40Z</dcterms:created>
  <dcterms:modified xsi:type="dcterms:W3CDTF">2025-05-13T09:08:06Z</dcterms:modified>
</cp:coreProperties>
</file>