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B9F"/>
    <a:srgbClr val="FF7E79"/>
    <a:srgbClr val="006C66"/>
    <a:srgbClr val="FFD579"/>
    <a:srgbClr val="4D8178"/>
    <a:srgbClr val="9CC1AB"/>
    <a:srgbClr val="FFFC00"/>
    <a:srgbClr val="036C66"/>
    <a:srgbClr val="16E7CF"/>
    <a:srgbClr val="2F5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F0F4F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192982"/>
              <a:satOff val="17755"/>
              <a:lumOff val="-28483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0"/>
    <p:restoredTop sz="94694"/>
  </p:normalViewPr>
  <p:slideViewPr>
    <p:cSldViewPr snapToGrid="0">
      <p:cViewPr varScale="1">
        <p:scale>
          <a:sx n="60" d="100"/>
          <a:sy n="60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Verdana"/>
        <a:ea typeface="Verdana"/>
        <a:cs typeface="Verdan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9239</TotalTime>
  <Words>1412</Words>
  <Application>Microsoft Macintosh PowerPoint</Application>
  <PresentationFormat>Custom</PresentationFormat>
  <Paragraphs>299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Consolas</vt:lpstr>
      <vt:lpstr>Helvetica Neue</vt:lpstr>
      <vt:lpstr>Helvetica Neue Medium</vt:lpstr>
      <vt:lpstr>Verdana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Grigorii V. Solovev</dc:creator>
  <cp:keywords/>
  <dc:description/>
  <cp:lastModifiedBy>Grigorii V. Solovev</cp:lastModifiedBy>
  <cp:revision>23</cp:revision>
  <dcterms:created xsi:type="dcterms:W3CDTF">2025-02-11T13:09:53Z</dcterms:created>
  <dcterms:modified xsi:type="dcterms:W3CDTF">2025-05-12T21:27:46Z</dcterms:modified>
  <cp:category/>
</cp:coreProperties>
</file>