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9" r:id="rId1"/>
  </p:sldMasterIdLst>
  <p:notesMasterIdLst>
    <p:notesMasterId r:id="rId34"/>
  </p:notesMasterIdLst>
  <p:sldIdLst>
    <p:sldId id="256" r:id="rId2"/>
    <p:sldId id="326" r:id="rId3"/>
    <p:sldId id="282" r:id="rId4"/>
    <p:sldId id="257" r:id="rId5"/>
    <p:sldId id="259" r:id="rId6"/>
    <p:sldId id="283" r:id="rId7"/>
    <p:sldId id="287" r:id="rId8"/>
    <p:sldId id="260" r:id="rId9"/>
    <p:sldId id="288" r:id="rId10"/>
    <p:sldId id="261" r:id="rId11"/>
    <p:sldId id="297" r:id="rId12"/>
    <p:sldId id="263" r:id="rId13"/>
    <p:sldId id="289" r:id="rId14"/>
    <p:sldId id="265" r:id="rId15"/>
    <p:sldId id="290" r:id="rId16"/>
    <p:sldId id="291" r:id="rId17"/>
    <p:sldId id="267" r:id="rId18"/>
    <p:sldId id="266" r:id="rId19"/>
    <p:sldId id="268" r:id="rId20"/>
    <p:sldId id="269" r:id="rId21"/>
    <p:sldId id="270" r:id="rId22"/>
    <p:sldId id="271" r:id="rId23"/>
    <p:sldId id="272" r:id="rId24"/>
    <p:sldId id="273" r:id="rId25"/>
    <p:sldId id="274" r:id="rId26"/>
    <p:sldId id="295" r:id="rId27"/>
    <p:sldId id="292" r:id="rId28"/>
    <p:sldId id="294" r:id="rId29"/>
    <p:sldId id="325" r:id="rId30"/>
    <p:sldId id="293" r:id="rId31"/>
    <p:sldId id="296" r:id="rId32"/>
    <p:sldId id="275" r:id="rId33"/>
  </p:sldIdLst>
  <p:sldSz cx="9144000" cy="5143500" type="screen16x9"/>
  <p:notesSz cx="6858000" cy="9144000"/>
  <p:embeddedFontLst>
    <p:embeddedFont>
      <p:font typeface="Montserrat" pitchFamily="2" charset="77"/>
      <p:regular r:id="rId35"/>
      <p:bold r:id="rId36"/>
      <p:italic r:id="rId37"/>
      <p:boldItalic r:id="rId38"/>
    </p:embeddedFont>
    <p:embeddedFont>
      <p:font typeface="Montserrat Black" panose="020F0502020204030204" pitchFamily="34" charset="0"/>
      <p:bold r:id="rId39"/>
      <p:italic r:id="rId40"/>
      <p:boldItalic r:id="rId41"/>
    </p:embeddedFont>
    <p:embeddedFont>
      <p:font typeface="Open Sans" panose="020B0606030504020204" pitchFamily="34" charset="0"/>
      <p:regular r:id="rId42"/>
      <p:bold r:id="rId43"/>
      <p:italic r:id="rId44"/>
      <p:boldItalic r:id="rId45"/>
    </p:embeddedFont>
    <p:embeddedFont>
      <p:font typeface="Open Sans SemiBold" panose="020F050202020403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0A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8"/>
    <p:restoredTop sz="80842"/>
  </p:normalViewPr>
  <p:slideViewPr>
    <p:cSldViewPr snapToGrid="0">
      <p:cViewPr varScale="1">
        <p:scale>
          <a:sx n="137" d="100"/>
          <a:sy n="137" d="100"/>
        </p:scale>
        <p:origin x="1808"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4c2104d26d_0_8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g34c2104d26d_0_8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4c2104d26d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34c2104d26d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34981f1cee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34981f1cee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0000"/>
              </a:lnSpc>
              <a:spcBef>
                <a:spcPts val="8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4c2104d26d_0_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4c2104d26d_0_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IT" dirty="0"/>
              <a:t>To </a:t>
            </a:r>
            <a:r>
              <a:rPr lang="it-IT" dirty="0" err="1"/>
              <a:t>keep</a:t>
            </a:r>
            <a:r>
              <a:rPr lang="it-IT" dirty="0"/>
              <a:t> </a:t>
            </a:r>
            <a:r>
              <a:rPr lang="it-IT" dirty="0" err="1"/>
              <a:t>our</a:t>
            </a:r>
            <a:r>
              <a:rPr lang="it-IT" dirty="0"/>
              <a:t> </a:t>
            </a:r>
            <a:r>
              <a:rPr lang="it-IT" dirty="0" err="1"/>
              <a:t>digital</a:t>
            </a:r>
            <a:r>
              <a:rPr lang="it-IT" dirty="0"/>
              <a:t> twin accurate </a:t>
            </a:r>
            <a:r>
              <a:rPr lang="it-IT" dirty="0" err="1"/>
              <a:t>it</a:t>
            </a:r>
            <a:r>
              <a:rPr lang="it-IT" dirty="0"/>
              <a:t> </a:t>
            </a:r>
            <a:r>
              <a:rPr lang="it-IT" dirty="0" err="1"/>
              <a:t>is</a:t>
            </a:r>
            <a:r>
              <a:rPr lang="it-IT" dirty="0"/>
              <a:t> </a:t>
            </a:r>
            <a:r>
              <a:rPr lang="it-IT" dirty="0" err="1"/>
              <a:t>synchronized</a:t>
            </a:r>
            <a:r>
              <a:rPr lang="it-IT" dirty="0"/>
              <a:t> with the production network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a:extLst>
            <a:ext uri="{FF2B5EF4-FFF2-40B4-BE49-F238E27FC236}">
              <a16:creationId xmlns:a16="http://schemas.microsoft.com/office/drawing/2014/main" id="{2D72D21A-5176-FA50-A85F-7801BCDB98F5}"/>
            </a:ext>
          </a:extLst>
        </p:cNvPr>
        <p:cNvGrpSpPr/>
        <p:nvPr/>
      </p:nvGrpSpPr>
      <p:grpSpPr>
        <a:xfrm>
          <a:off x="0" y="0"/>
          <a:ext cx="0" cy="0"/>
          <a:chOff x="0" y="0"/>
          <a:chExt cx="0" cy="0"/>
        </a:xfrm>
      </p:grpSpPr>
      <p:sp>
        <p:nvSpPr>
          <p:cNvPr id="528" name="Google Shape;528;g34c2104d26d_0_727:notes">
            <a:extLst>
              <a:ext uri="{FF2B5EF4-FFF2-40B4-BE49-F238E27FC236}">
                <a16:creationId xmlns:a16="http://schemas.microsoft.com/office/drawing/2014/main" id="{764D2D97-48CB-50AA-EAC8-5481B5B797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4c2104d26d_0_727:notes">
            <a:extLst>
              <a:ext uri="{FF2B5EF4-FFF2-40B4-BE49-F238E27FC236}">
                <a16:creationId xmlns:a16="http://schemas.microsoft.com/office/drawing/2014/main" id="{641C81E6-EE7C-CEB1-22C3-DCACC883512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IT" dirty="0"/>
              <a:t>To </a:t>
            </a:r>
            <a:r>
              <a:rPr lang="it-IT" dirty="0" err="1"/>
              <a:t>keep</a:t>
            </a:r>
            <a:r>
              <a:rPr lang="it-IT" dirty="0"/>
              <a:t> </a:t>
            </a:r>
            <a:r>
              <a:rPr lang="it-IT" dirty="0" err="1"/>
              <a:t>our</a:t>
            </a:r>
            <a:r>
              <a:rPr lang="it-IT" dirty="0"/>
              <a:t> </a:t>
            </a:r>
            <a:r>
              <a:rPr lang="it-IT" dirty="0" err="1"/>
              <a:t>digital</a:t>
            </a:r>
            <a:r>
              <a:rPr lang="it-IT" dirty="0"/>
              <a:t> twin accurate </a:t>
            </a:r>
            <a:r>
              <a:rPr lang="it-IT" dirty="0" err="1"/>
              <a:t>it</a:t>
            </a:r>
            <a:r>
              <a:rPr lang="it-IT" dirty="0"/>
              <a:t> </a:t>
            </a:r>
            <a:r>
              <a:rPr lang="it-IT" dirty="0" err="1"/>
              <a:t>is</a:t>
            </a:r>
            <a:r>
              <a:rPr lang="it-IT" dirty="0"/>
              <a:t> </a:t>
            </a:r>
            <a:r>
              <a:rPr lang="it-IT" dirty="0" err="1"/>
              <a:t>synchronized</a:t>
            </a:r>
            <a:r>
              <a:rPr lang="it-IT" dirty="0"/>
              <a:t> with the production network</a:t>
            </a:r>
            <a:endParaRPr dirty="0"/>
          </a:p>
        </p:txBody>
      </p:sp>
    </p:spTree>
    <p:extLst>
      <p:ext uri="{BB962C8B-B14F-4D97-AF65-F5344CB8AC3E}">
        <p14:creationId xmlns:p14="http://schemas.microsoft.com/office/powerpoint/2010/main" val="3887485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34c2104d26d_0_7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34c2104d26d_0_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err="1"/>
              <a:t>S</a:t>
            </a:r>
            <a:r>
              <a:rPr lang="it" dirty="0"/>
              <a:t>ince it mirrors the real setup we can simulate how changes will behave in production</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a:extLst>
            <a:ext uri="{FF2B5EF4-FFF2-40B4-BE49-F238E27FC236}">
              <a16:creationId xmlns:a16="http://schemas.microsoft.com/office/drawing/2014/main" id="{A1CF9D3B-4F57-3ACD-7A9E-C7E89EC03128}"/>
            </a:ext>
          </a:extLst>
        </p:cNvPr>
        <p:cNvGrpSpPr/>
        <p:nvPr/>
      </p:nvGrpSpPr>
      <p:grpSpPr>
        <a:xfrm>
          <a:off x="0" y="0"/>
          <a:ext cx="0" cy="0"/>
          <a:chOff x="0" y="0"/>
          <a:chExt cx="0" cy="0"/>
        </a:xfrm>
      </p:grpSpPr>
      <p:sp>
        <p:nvSpPr>
          <p:cNvPr id="571" name="Google Shape;571;g34c2104d26d_0_735:notes">
            <a:extLst>
              <a:ext uri="{FF2B5EF4-FFF2-40B4-BE49-F238E27FC236}">
                <a16:creationId xmlns:a16="http://schemas.microsoft.com/office/drawing/2014/main" id="{1A0C8315-E428-3927-89AA-F9F345BFA7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34c2104d26d_0_735:notes">
            <a:extLst>
              <a:ext uri="{FF2B5EF4-FFF2-40B4-BE49-F238E27FC236}">
                <a16:creationId xmlns:a16="http://schemas.microsoft.com/office/drawing/2014/main" id="{E6247ACD-5169-997D-CA51-D4BF60558A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62292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a:extLst>
            <a:ext uri="{FF2B5EF4-FFF2-40B4-BE49-F238E27FC236}">
              <a16:creationId xmlns:a16="http://schemas.microsoft.com/office/drawing/2014/main" id="{28CA7D2C-5E81-F41F-3E69-516103C76D5B}"/>
            </a:ext>
          </a:extLst>
        </p:cNvPr>
        <p:cNvGrpSpPr/>
        <p:nvPr/>
      </p:nvGrpSpPr>
      <p:grpSpPr>
        <a:xfrm>
          <a:off x="0" y="0"/>
          <a:ext cx="0" cy="0"/>
          <a:chOff x="0" y="0"/>
          <a:chExt cx="0" cy="0"/>
        </a:xfrm>
      </p:grpSpPr>
      <p:sp>
        <p:nvSpPr>
          <p:cNvPr id="571" name="Google Shape;571;g34c2104d26d_0_735:notes">
            <a:extLst>
              <a:ext uri="{FF2B5EF4-FFF2-40B4-BE49-F238E27FC236}">
                <a16:creationId xmlns:a16="http://schemas.microsoft.com/office/drawing/2014/main" id="{3F5A6DAF-45FE-5700-F265-12B9927A32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34c2104d26d_0_735:notes">
            <a:extLst>
              <a:ext uri="{FF2B5EF4-FFF2-40B4-BE49-F238E27FC236}">
                <a16:creationId xmlns:a16="http://schemas.microsoft.com/office/drawing/2014/main" id="{B5A08887-1DD9-D142-54B6-2FDD697B64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57807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34c2104d26d_0_7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34c2104d26d_0_7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34b26cc7f1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34b26cc7f1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800"/>
              </a:spcBef>
              <a:spcAft>
                <a:spcPts val="0"/>
              </a:spcAft>
              <a:buNone/>
            </a:pPr>
            <a:r>
              <a:rPr lang="it" sz="1300" dirty="0">
                <a:solidFill>
                  <a:srgbClr val="222222"/>
                </a:solidFill>
                <a:latin typeface="Open Sans"/>
                <a:ea typeface="Open Sans"/>
                <a:cs typeface="Open Sans"/>
                <a:sym typeface="Open Sans"/>
              </a:rPr>
              <a:t>Backend che gestisce una parte dei controlli e affida agli altri componenti alcuni i test che non potrebbero essere eseguiti senza il digital twin</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34c2104d26d_0_1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34c2104d26d_0_1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it-IT" dirty="0">
                <a:solidFill>
                  <a:srgbClr val="000000"/>
                </a:solidFill>
                <a:effectLst/>
                <a:latin typeface="Arial" panose="020B0604020202020204" pitchFamily="34" charset="0"/>
              </a:rPr>
              <a:t>Some of </a:t>
            </a:r>
            <a:r>
              <a:rPr lang="it-IT" dirty="0" err="1">
                <a:solidFill>
                  <a:srgbClr val="000000"/>
                </a:solidFill>
                <a:effectLst/>
                <a:latin typeface="Arial" panose="020B0604020202020204" pitchFamily="34" charset="0"/>
              </a:rPr>
              <a:t>these</a:t>
            </a:r>
            <a:r>
              <a:rPr lang="it-IT" dirty="0">
                <a:solidFill>
                  <a:srgbClr val="000000"/>
                </a:solidFill>
                <a:effectLst/>
                <a:latin typeface="Arial" panose="020B0604020202020204" pitchFamily="34" charset="0"/>
              </a:rPr>
              <a:t> </a:t>
            </a:r>
            <a:r>
              <a:rPr lang="it-IT" dirty="0" err="1">
                <a:solidFill>
                  <a:srgbClr val="000000"/>
                </a:solidFill>
                <a:effectLst/>
                <a:latin typeface="Arial" panose="020B0604020202020204" pitchFamily="34" charset="0"/>
              </a:rPr>
              <a:t>tests</a:t>
            </a:r>
            <a:r>
              <a:rPr lang="it-IT" dirty="0">
                <a:solidFill>
                  <a:srgbClr val="000000"/>
                </a:solidFill>
                <a:effectLst/>
                <a:latin typeface="Arial" panose="020B0604020202020204" pitchFamily="34" charset="0"/>
              </a:rPr>
              <a:t> — like </a:t>
            </a:r>
            <a:r>
              <a:rPr lang="it-IT" dirty="0" err="1">
                <a:solidFill>
                  <a:srgbClr val="000000"/>
                </a:solidFill>
                <a:effectLst/>
                <a:latin typeface="Arial" panose="020B0604020202020204" pitchFamily="34" charset="0"/>
              </a:rPr>
              <a:t>basic</a:t>
            </a:r>
            <a:r>
              <a:rPr lang="it-IT" dirty="0">
                <a:solidFill>
                  <a:srgbClr val="000000"/>
                </a:solidFill>
                <a:effectLst/>
                <a:latin typeface="Arial" panose="020B0604020202020204" pitchFamily="34" charset="0"/>
              </a:rPr>
              <a:t> </a:t>
            </a:r>
            <a:r>
              <a:rPr lang="it-IT" dirty="0" err="1">
                <a:solidFill>
                  <a:srgbClr val="000000"/>
                </a:solidFill>
                <a:effectLst/>
                <a:latin typeface="Arial" panose="020B0604020202020204" pitchFamily="34" charset="0"/>
              </a:rPr>
              <a:t>connectivity</a:t>
            </a:r>
            <a:r>
              <a:rPr lang="it-IT" dirty="0">
                <a:solidFill>
                  <a:srgbClr val="000000"/>
                </a:solidFill>
                <a:effectLst/>
                <a:latin typeface="Arial" panose="020B0604020202020204" pitchFamily="34" charset="0"/>
              </a:rPr>
              <a:t> or open port checks — </a:t>
            </a:r>
            <a:r>
              <a:rPr lang="it-IT" dirty="0" err="1">
                <a:solidFill>
                  <a:srgbClr val="000000"/>
                </a:solidFill>
                <a:effectLst/>
                <a:latin typeface="Arial" panose="020B0604020202020204" pitchFamily="34" charset="0"/>
              </a:rPr>
              <a:t>could</a:t>
            </a:r>
            <a:r>
              <a:rPr lang="it-IT" dirty="0">
                <a:solidFill>
                  <a:srgbClr val="000000"/>
                </a:solidFill>
                <a:effectLst/>
                <a:latin typeface="Arial" panose="020B0604020202020204" pitchFamily="34" charset="0"/>
              </a:rPr>
              <a:t> be </a:t>
            </a:r>
            <a:r>
              <a:rPr lang="it-IT" dirty="0" err="1">
                <a:solidFill>
                  <a:srgbClr val="000000"/>
                </a:solidFill>
                <a:effectLst/>
                <a:latin typeface="Arial" panose="020B0604020202020204" pitchFamily="34" charset="0"/>
              </a:rPr>
              <a:t>performed</a:t>
            </a:r>
            <a:r>
              <a:rPr lang="it-IT" dirty="0">
                <a:solidFill>
                  <a:srgbClr val="000000"/>
                </a:solidFill>
                <a:effectLst/>
                <a:latin typeface="Arial" panose="020B0604020202020204" pitchFamily="34" charset="0"/>
              </a:rPr>
              <a:t> </a:t>
            </a:r>
            <a:r>
              <a:rPr lang="it-IT" dirty="0" err="1">
                <a:solidFill>
                  <a:srgbClr val="000000"/>
                </a:solidFill>
                <a:effectLst/>
                <a:latin typeface="Arial" panose="020B0604020202020204" pitchFamily="34" charset="0"/>
              </a:rPr>
              <a:t>without</a:t>
            </a:r>
            <a:r>
              <a:rPr lang="it-IT" dirty="0">
                <a:solidFill>
                  <a:srgbClr val="000000"/>
                </a:solidFill>
                <a:effectLst/>
                <a:latin typeface="Arial" panose="020B0604020202020204" pitchFamily="34" charset="0"/>
              </a:rPr>
              <a:t> the Digital Twin. But </a:t>
            </a:r>
            <a:r>
              <a:rPr lang="it-IT" dirty="0" err="1">
                <a:solidFill>
                  <a:srgbClr val="000000"/>
                </a:solidFill>
                <a:effectLst/>
                <a:latin typeface="Arial" panose="020B0604020202020204" pitchFamily="34" charset="0"/>
              </a:rPr>
              <a:t>others</a:t>
            </a:r>
            <a:r>
              <a:rPr lang="it-IT" dirty="0">
                <a:solidFill>
                  <a:srgbClr val="000000"/>
                </a:solidFill>
                <a:effectLst/>
                <a:latin typeface="Arial" panose="020B0604020202020204" pitchFamily="34" charset="0"/>
              </a:rPr>
              <a:t>, </a:t>
            </a:r>
            <a:r>
              <a:rPr lang="it-IT" dirty="0" err="1">
                <a:solidFill>
                  <a:srgbClr val="000000"/>
                </a:solidFill>
                <a:effectLst/>
                <a:latin typeface="Arial" panose="020B0604020202020204" pitchFamily="34" charset="0"/>
              </a:rPr>
              <a:t>such</a:t>
            </a:r>
            <a:r>
              <a:rPr lang="it-IT" dirty="0">
                <a:solidFill>
                  <a:srgbClr val="000000"/>
                </a:solidFill>
                <a:effectLst/>
                <a:latin typeface="Arial" panose="020B0604020202020204" pitchFamily="34" charset="0"/>
              </a:rPr>
              <a:t> </a:t>
            </a:r>
            <a:r>
              <a:rPr lang="it-IT" dirty="0" err="1">
                <a:solidFill>
                  <a:srgbClr val="000000"/>
                </a:solidFill>
                <a:effectLst/>
                <a:latin typeface="Arial" panose="020B0604020202020204" pitchFamily="34" charset="0"/>
              </a:rPr>
              <a:t>as</a:t>
            </a:r>
            <a:r>
              <a:rPr lang="it-IT" dirty="0">
                <a:solidFill>
                  <a:srgbClr val="000000"/>
                </a:solidFill>
                <a:effectLst/>
                <a:latin typeface="Arial" panose="020B0604020202020204" pitchFamily="34" charset="0"/>
              </a:rPr>
              <a:t> </a:t>
            </a:r>
            <a:r>
              <a:rPr lang="it-IT" dirty="0" err="1">
                <a:solidFill>
                  <a:srgbClr val="000000"/>
                </a:solidFill>
                <a:effectLst/>
                <a:latin typeface="Arial" panose="020B0604020202020204" pitchFamily="34" charset="0"/>
              </a:rPr>
              <a:t>realistic</a:t>
            </a:r>
            <a:r>
              <a:rPr lang="it-IT" dirty="0">
                <a:solidFill>
                  <a:srgbClr val="000000"/>
                </a:solidFill>
                <a:effectLst/>
                <a:latin typeface="Arial" panose="020B0604020202020204" pitchFamily="34" charset="0"/>
              </a:rPr>
              <a:t> BGP </a:t>
            </a:r>
            <a:r>
              <a:rPr lang="it-IT" dirty="0" err="1">
                <a:solidFill>
                  <a:srgbClr val="000000"/>
                </a:solidFill>
                <a:effectLst/>
                <a:latin typeface="Arial" panose="020B0604020202020204" pitchFamily="34" charset="0"/>
              </a:rPr>
              <a:t>behavior</a:t>
            </a:r>
            <a:r>
              <a:rPr lang="it-IT" dirty="0">
                <a:solidFill>
                  <a:srgbClr val="000000"/>
                </a:solidFill>
                <a:effectLst/>
                <a:latin typeface="Arial" panose="020B0604020202020204" pitchFamily="34" charset="0"/>
              </a:rPr>
              <a:t> </a:t>
            </a:r>
            <a:r>
              <a:rPr lang="it-IT" dirty="0" err="1">
                <a:solidFill>
                  <a:srgbClr val="000000"/>
                </a:solidFill>
                <a:effectLst/>
                <a:latin typeface="Arial" panose="020B0604020202020204" pitchFamily="34" charset="0"/>
              </a:rPr>
              <a:t>rely</a:t>
            </a:r>
            <a:r>
              <a:rPr lang="it-IT" dirty="0">
                <a:solidFill>
                  <a:srgbClr val="000000"/>
                </a:solidFill>
                <a:effectLst/>
                <a:latin typeface="Arial" panose="020B0604020202020204" pitchFamily="34" charset="0"/>
              </a:rPr>
              <a:t> on </a:t>
            </a:r>
            <a:r>
              <a:rPr lang="it-IT" dirty="0" err="1">
                <a:solidFill>
                  <a:srgbClr val="000000"/>
                </a:solidFill>
                <a:effectLst/>
                <a:latin typeface="Arial" panose="020B0604020202020204" pitchFamily="34" charset="0"/>
              </a:rPr>
              <a:t>it</a:t>
            </a:r>
            <a:r>
              <a:rPr lang="it-IT" dirty="0">
                <a:solidFill>
                  <a:srgbClr val="000000"/>
                </a:solidFill>
                <a:effectLst/>
                <a:latin typeface="Arial" panose="020B0604020202020204" pitchFamily="34" charset="0"/>
              </a:rPr>
              <a:t> to </a:t>
            </a:r>
            <a:r>
              <a:rPr lang="it-IT" dirty="0" err="1">
                <a:solidFill>
                  <a:srgbClr val="000000"/>
                </a:solidFill>
                <a:effectLst/>
                <a:latin typeface="Arial" panose="020B0604020202020204" pitchFamily="34" charset="0"/>
              </a:rPr>
              <a:t>reproduce</a:t>
            </a:r>
            <a:r>
              <a:rPr lang="it-IT" dirty="0">
                <a:solidFill>
                  <a:srgbClr val="000000"/>
                </a:solidFill>
                <a:effectLst/>
                <a:latin typeface="Arial" panose="020B0604020202020204" pitchFamily="34" charset="0"/>
              </a:rPr>
              <a:t>‬ </a:t>
            </a:r>
            <a:r>
              <a:rPr lang="it-IT" dirty="0" err="1">
                <a:solidFill>
                  <a:srgbClr val="000000"/>
                </a:solidFill>
                <a:effectLst/>
                <a:latin typeface="Arial" panose="020B0604020202020204" pitchFamily="34" charset="0"/>
              </a:rPr>
              <a:t>real</a:t>
            </a:r>
            <a:r>
              <a:rPr lang="it-IT" dirty="0">
                <a:solidFill>
                  <a:srgbClr val="000000"/>
                </a:solidFill>
                <a:effectLst/>
                <a:latin typeface="Arial" panose="020B0604020202020204" pitchFamily="34" charset="0"/>
              </a:rPr>
              <a:t>-world </a:t>
            </a:r>
            <a:r>
              <a:rPr lang="it-IT" dirty="0" err="1">
                <a:solidFill>
                  <a:srgbClr val="000000"/>
                </a:solidFill>
                <a:effectLst/>
                <a:latin typeface="Arial" panose="020B0604020202020204" pitchFamily="34" charset="0"/>
              </a:rPr>
              <a:t>conditions</a:t>
            </a:r>
            <a:endParaRPr lang="it-IT" dirty="0">
              <a:solidFill>
                <a:srgbClr val="000000"/>
              </a:solidFill>
              <a:effectLst/>
              <a:latin typeface="Arial" panose="020B0604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92830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34c2104d26d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34c2104d26d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34c2104d26d_0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34c2104d26d_0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34c2104d26d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34c2104d26d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34981f1cee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34981f1cee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34c2104d26d_0_7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34c2104d26d_0_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dirty="0"/>
              <a:t>digital twin è la base per costruire futuri servizi orientati all ambiente di preproduzione ISP (rpki, generazioni di traffico, RoseT, ASPA, blackhole community RS), IXP supporto al testing nello sviluppo di nuovi servizi dell IX  la dashboard di quarantena è solo uno dei possibili </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34981f1cee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34981f1cee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a:extLst>
            <a:ext uri="{FF2B5EF4-FFF2-40B4-BE49-F238E27FC236}">
              <a16:creationId xmlns:a16="http://schemas.microsoft.com/office/drawing/2014/main" id="{B9D0D3B5-72C0-9652-DC56-9BCF6BDFFCA4}"/>
            </a:ext>
          </a:extLst>
        </p:cNvPr>
        <p:cNvGrpSpPr/>
        <p:nvPr/>
      </p:nvGrpSpPr>
      <p:grpSpPr>
        <a:xfrm>
          <a:off x="0" y="0"/>
          <a:ext cx="0" cy="0"/>
          <a:chOff x="0" y="0"/>
          <a:chExt cx="0" cy="0"/>
        </a:xfrm>
      </p:grpSpPr>
      <p:sp>
        <p:nvSpPr>
          <p:cNvPr id="653" name="Google Shape;653;g34981f1cee0_0_7:notes">
            <a:extLst>
              <a:ext uri="{FF2B5EF4-FFF2-40B4-BE49-F238E27FC236}">
                <a16:creationId xmlns:a16="http://schemas.microsoft.com/office/drawing/2014/main" id="{F230D403-EB73-D0D0-729B-2C8A6C45A0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34981f1cee0_0_7:notes">
            <a:extLst>
              <a:ext uri="{FF2B5EF4-FFF2-40B4-BE49-F238E27FC236}">
                <a16:creationId xmlns:a16="http://schemas.microsoft.com/office/drawing/2014/main" id="{A0B912D1-283B-53E0-0121-A3EEFA7D91F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2663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a:extLst>
            <a:ext uri="{FF2B5EF4-FFF2-40B4-BE49-F238E27FC236}">
              <a16:creationId xmlns:a16="http://schemas.microsoft.com/office/drawing/2014/main" id="{A19898C8-7DDD-2675-6B5F-F4BF1BD6F4E2}"/>
            </a:ext>
          </a:extLst>
        </p:cNvPr>
        <p:cNvGrpSpPr/>
        <p:nvPr/>
      </p:nvGrpSpPr>
      <p:grpSpPr>
        <a:xfrm>
          <a:off x="0" y="0"/>
          <a:ext cx="0" cy="0"/>
          <a:chOff x="0" y="0"/>
          <a:chExt cx="0" cy="0"/>
        </a:xfrm>
      </p:grpSpPr>
      <p:sp>
        <p:nvSpPr>
          <p:cNvPr id="653" name="Google Shape;653;g34981f1cee0_0_7:notes">
            <a:extLst>
              <a:ext uri="{FF2B5EF4-FFF2-40B4-BE49-F238E27FC236}">
                <a16:creationId xmlns:a16="http://schemas.microsoft.com/office/drawing/2014/main" id="{5FF3D8EB-CACA-9D35-6A02-6E33C01CD8C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34981f1cee0_0_7:notes">
            <a:extLst>
              <a:ext uri="{FF2B5EF4-FFF2-40B4-BE49-F238E27FC236}">
                <a16:creationId xmlns:a16="http://schemas.microsoft.com/office/drawing/2014/main" id="{22FC73F6-4C89-4044-C8EA-4488AA21937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1339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a:extLst>
            <a:ext uri="{FF2B5EF4-FFF2-40B4-BE49-F238E27FC236}">
              <a16:creationId xmlns:a16="http://schemas.microsoft.com/office/drawing/2014/main" id="{04C73037-FA5A-C029-7FC5-2BA8334DC0D5}"/>
            </a:ext>
          </a:extLst>
        </p:cNvPr>
        <p:cNvGrpSpPr/>
        <p:nvPr/>
      </p:nvGrpSpPr>
      <p:grpSpPr>
        <a:xfrm>
          <a:off x="0" y="0"/>
          <a:ext cx="0" cy="0"/>
          <a:chOff x="0" y="0"/>
          <a:chExt cx="0" cy="0"/>
        </a:xfrm>
      </p:grpSpPr>
      <p:sp>
        <p:nvSpPr>
          <p:cNvPr id="653" name="Google Shape;653;g34981f1cee0_0_7:notes">
            <a:extLst>
              <a:ext uri="{FF2B5EF4-FFF2-40B4-BE49-F238E27FC236}">
                <a16:creationId xmlns:a16="http://schemas.microsoft.com/office/drawing/2014/main" id="{70CCE8B4-F1F9-9229-44BF-9EFCDAECD7C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34981f1cee0_0_7:notes">
            <a:extLst>
              <a:ext uri="{FF2B5EF4-FFF2-40B4-BE49-F238E27FC236}">
                <a16:creationId xmlns:a16="http://schemas.microsoft.com/office/drawing/2014/main" id="{E5EF6461-A52B-8C0F-C5A1-656C649FFB4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72694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a:extLst>
            <a:ext uri="{FF2B5EF4-FFF2-40B4-BE49-F238E27FC236}">
              <a16:creationId xmlns:a16="http://schemas.microsoft.com/office/drawing/2014/main" id="{22210120-D9EC-8974-4A00-427678188387}"/>
            </a:ext>
          </a:extLst>
        </p:cNvPr>
        <p:cNvGrpSpPr/>
        <p:nvPr/>
      </p:nvGrpSpPr>
      <p:grpSpPr>
        <a:xfrm>
          <a:off x="0" y="0"/>
          <a:ext cx="0" cy="0"/>
          <a:chOff x="0" y="0"/>
          <a:chExt cx="0" cy="0"/>
        </a:xfrm>
      </p:grpSpPr>
      <p:sp>
        <p:nvSpPr>
          <p:cNvPr id="653" name="Google Shape;653;g34981f1cee0_0_7:notes">
            <a:extLst>
              <a:ext uri="{FF2B5EF4-FFF2-40B4-BE49-F238E27FC236}">
                <a16:creationId xmlns:a16="http://schemas.microsoft.com/office/drawing/2014/main" id="{43A6597F-F69E-9776-1FB3-F3A9E0F027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34981f1cee0_0_7:notes">
            <a:extLst>
              <a:ext uri="{FF2B5EF4-FFF2-40B4-BE49-F238E27FC236}">
                <a16:creationId xmlns:a16="http://schemas.microsoft.com/office/drawing/2014/main" id="{1E0E9EB3-4A5E-5667-6DC1-C47FC956957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0268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a:extLst>
            <a:ext uri="{FF2B5EF4-FFF2-40B4-BE49-F238E27FC236}">
              <a16:creationId xmlns:a16="http://schemas.microsoft.com/office/drawing/2014/main" id="{4D39861D-12A9-B3FD-142E-F00EC22C1E47}"/>
            </a:ext>
          </a:extLst>
        </p:cNvPr>
        <p:cNvGrpSpPr/>
        <p:nvPr/>
      </p:nvGrpSpPr>
      <p:grpSpPr>
        <a:xfrm>
          <a:off x="0" y="0"/>
          <a:ext cx="0" cy="0"/>
          <a:chOff x="0" y="0"/>
          <a:chExt cx="0" cy="0"/>
        </a:xfrm>
      </p:grpSpPr>
      <p:sp>
        <p:nvSpPr>
          <p:cNvPr id="422" name="Google Shape;422;g3510dea7eb1_0_1:notes">
            <a:extLst>
              <a:ext uri="{FF2B5EF4-FFF2-40B4-BE49-F238E27FC236}">
                <a16:creationId xmlns:a16="http://schemas.microsoft.com/office/drawing/2014/main" id="{B73F8A15-CB77-0141-170B-F2E675F7AD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3510dea7eb1_0_1:notes">
            <a:extLst>
              <a:ext uri="{FF2B5EF4-FFF2-40B4-BE49-F238E27FC236}">
                <a16:creationId xmlns:a16="http://schemas.microsoft.com/office/drawing/2014/main" id="{D4BF8E4C-8AD4-7BDB-F696-C7B402D2FE9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66225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34981f1cee0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1" name="Google Shape;661;g34981f1cee0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3510dea7eb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3510dea7eb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3510dea7eb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3510dea7eb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a:extLst>
            <a:ext uri="{FF2B5EF4-FFF2-40B4-BE49-F238E27FC236}">
              <a16:creationId xmlns:a16="http://schemas.microsoft.com/office/drawing/2014/main" id="{DA1DA8D1-C98D-00DD-454C-2624AC8E39BA}"/>
            </a:ext>
          </a:extLst>
        </p:cNvPr>
        <p:cNvGrpSpPr/>
        <p:nvPr/>
      </p:nvGrpSpPr>
      <p:grpSpPr>
        <a:xfrm>
          <a:off x="0" y="0"/>
          <a:ext cx="0" cy="0"/>
          <a:chOff x="0" y="0"/>
          <a:chExt cx="0" cy="0"/>
        </a:xfrm>
      </p:grpSpPr>
      <p:sp>
        <p:nvSpPr>
          <p:cNvPr id="476" name="Google Shape;476;g3510dea7eb1_0_13:notes">
            <a:extLst>
              <a:ext uri="{FF2B5EF4-FFF2-40B4-BE49-F238E27FC236}">
                <a16:creationId xmlns:a16="http://schemas.microsoft.com/office/drawing/2014/main" id="{62879279-E2B2-8F68-4CA7-8305A92C66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3510dea7eb1_0_13:notes">
            <a:extLst>
              <a:ext uri="{FF2B5EF4-FFF2-40B4-BE49-F238E27FC236}">
                <a16:creationId xmlns:a16="http://schemas.microsoft.com/office/drawing/2014/main" id="{9E1FBF23-9B1A-2650-09FD-DE9E5FA873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1950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a:extLst>
            <a:ext uri="{FF2B5EF4-FFF2-40B4-BE49-F238E27FC236}">
              <a16:creationId xmlns:a16="http://schemas.microsoft.com/office/drawing/2014/main" id="{BC3CBA7D-307B-0F8C-60BB-5BB9EA2ED711}"/>
            </a:ext>
          </a:extLst>
        </p:cNvPr>
        <p:cNvGrpSpPr/>
        <p:nvPr/>
      </p:nvGrpSpPr>
      <p:grpSpPr>
        <a:xfrm>
          <a:off x="0" y="0"/>
          <a:ext cx="0" cy="0"/>
          <a:chOff x="0" y="0"/>
          <a:chExt cx="0" cy="0"/>
        </a:xfrm>
      </p:grpSpPr>
      <p:sp>
        <p:nvSpPr>
          <p:cNvPr id="476" name="Google Shape;476;g3510dea7eb1_0_13:notes">
            <a:extLst>
              <a:ext uri="{FF2B5EF4-FFF2-40B4-BE49-F238E27FC236}">
                <a16:creationId xmlns:a16="http://schemas.microsoft.com/office/drawing/2014/main" id="{770ACEC2-9D7E-8866-671F-CD449792FE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3510dea7eb1_0_13:notes">
            <a:extLst>
              <a:ext uri="{FF2B5EF4-FFF2-40B4-BE49-F238E27FC236}">
                <a16:creationId xmlns:a16="http://schemas.microsoft.com/office/drawing/2014/main" id="{C8048268-D57D-4D95-D6A9-AD0FCA67BC2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22698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4c2104d2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34c2104d2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a:extLst>
            <a:ext uri="{FF2B5EF4-FFF2-40B4-BE49-F238E27FC236}">
              <a16:creationId xmlns:a16="http://schemas.microsoft.com/office/drawing/2014/main" id="{8CDB07FD-4901-F0F7-79E8-D8BBAFFB4146}"/>
            </a:ext>
          </a:extLst>
        </p:cNvPr>
        <p:cNvGrpSpPr/>
        <p:nvPr/>
      </p:nvGrpSpPr>
      <p:grpSpPr>
        <a:xfrm>
          <a:off x="0" y="0"/>
          <a:ext cx="0" cy="0"/>
          <a:chOff x="0" y="0"/>
          <a:chExt cx="0" cy="0"/>
        </a:xfrm>
      </p:grpSpPr>
      <p:sp>
        <p:nvSpPr>
          <p:cNvPr id="494" name="Google Shape;494;g34c2104d26d_0_0:notes">
            <a:extLst>
              <a:ext uri="{FF2B5EF4-FFF2-40B4-BE49-F238E27FC236}">
                <a16:creationId xmlns:a16="http://schemas.microsoft.com/office/drawing/2014/main" id="{3760C00B-F72B-43D6-63A5-CCDADD1B38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34c2104d26d_0_0:notes">
            <a:extLst>
              <a:ext uri="{FF2B5EF4-FFF2-40B4-BE49-F238E27FC236}">
                <a16:creationId xmlns:a16="http://schemas.microsoft.com/office/drawing/2014/main" id="{38C5BDDB-BEE8-B2AF-D929-2B7C53A4265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7762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41_Custom Layout">
  <p:cSld name="41_Custom Layout">
    <p:spTree>
      <p:nvGrpSpPr>
        <p:cNvPr id="1"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9_Custom Layout">
  <p:cSld name="69_Custom Layout">
    <p:spTree>
      <p:nvGrpSpPr>
        <p:cNvPr id="1" name="Shape 41"/>
        <p:cNvGrpSpPr/>
        <p:nvPr/>
      </p:nvGrpSpPr>
      <p:grpSpPr>
        <a:xfrm>
          <a:off x="0" y="0"/>
          <a:ext cx="0" cy="0"/>
          <a:chOff x="0" y="0"/>
          <a:chExt cx="0" cy="0"/>
        </a:xfrm>
      </p:grpSpPr>
      <p:sp>
        <p:nvSpPr>
          <p:cNvPr id="42" name="Google Shape;42;p11"/>
          <p:cNvSpPr>
            <a:spLocks noGrp="1"/>
          </p:cNvSpPr>
          <p:nvPr>
            <p:ph type="pic" idx="2"/>
          </p:nvPr>
        </p:nvSpPr>
        <p:spPr>
          <a:xfrm>
            <a:off x="2276475" y="-1"/>
            <a:ext cx="6103200" cy="30003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7"/>
        <p:cNvGrpSpPr/>
        <p:nvPr/>
      </p:nvGrpSpPr>
      <p:grpSpPr>
        <a:xfrm>
          <a:off x="0" y="0"/>
          <a:ext cx="0" cy="0"/>
          <a:chOff x="0" y="0"/>
          <a:chExt cx="0" cy="0"/>
        </a:xfrm>
      </p:grpSpPr>
      <p:sp>
        <p:nvSpPr>
          <p:cNvPr id="408" name="Google Shape;408;p102"/>
          <p:cNvSpPr txBox="1">
            <a:spLocks noGrp="1"/>
          </p:cNvSpPr>
          <p:nvPr>
            <p:ph type="title"/>
          </p:nvPr>
        </p:nvSpPr>
        <p:spPr>
          <a:xfrm>
            <a:off x="311700" y="445025"/>
            <a:ext cx="8520600" cy="572700"/>
          </a:xfrm>
          <a:prstGeom prst="rect">
            <a:avLst/>
          </a:prstGeom>
        </p:spPr>
        <p:txBody>
          <a:bodyPr spcFirstLastPara="1" wrap="square" lIns="0" tIns="144000" rIns="0" bIns="0" anchor="t" anchorCtr="0">
            <a:noAutofit/>
          </a:bodyPr>
          <a:lstStyle>
            <a:lvl1pPr lvl="0">
              <a:spcBef>
                <a:spcPts val="0"/>
              </a:spcBef>
              <a:spcAft>
                <a:spcPts val="0"/>
              </a:spcAft>
              <a:buSzPts val="27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09" name="Google Shape;409;p102"/>
          <p:cNvSpPr txBox="1">
            <a:spLocks noGrp="1"/>
          </p:cNvSpPr>
          <p:nvPr>
            <p:ph type="body" idx="1"/>
          </p:nvPr>
        </p:nvSpPr>
        <p:spPr>
          <a:xfrm>
            <a:off x="311700" y="1152475"/>
            <a:ext cx="8520600" cy="3416400"/>
          </a:xfrm>
          <a:prstGeom prst="rect">
            <a:avLst/>
          </a:prstGeom>
        </p:spPr>
        <p:txBody>
          <a:bodyPr spcFirstLastPara="1" wrap="square" lIns="0" tIns="0" rIns="0" bIns="0" anchor="t" anchorCtr="0">
            <a:normAutofit/>
          </a:bodyPr>
          <a:lstStyle>
            <a:lvl1pPr marL="457200" lvl="0" indent="-228600">
              <a:spcBef>
                <a:spcPts val="800"/>
              </a:spcBef>
              <a:spcAft>
                <a:spcPts val="0"/>
              </a:spcAft>
              <a:buSzPts val="2100"/>
              <a:buNone/>
              <a:defRPr/>
            </a:lvl1pPr>
            <a:lvl2pPr marL="914400" lvl="1" indent="-228600">
              <a:spcBef>
                <a:spcPts val="400"/>
              </a:spcBef>
              <a:spcAft>
                <a:spcPts val="0"/>
              </a:spcAft>
              <a:buSzPts val="1400"/>
              <a:buNone/>
              <a:defRPr/>
            </a:lvl2pPr>
            <a:lvl3pPr marL="1371600" lvl="2" indent="-228600">
              <a:spcBef>
                <a:spcPts val="400"/>
              </a:spcBef>
              <a:spcAft>
                <a:spcPts val="0"/>
              </a:spcAft>
              <a:buSzPts val="900"/>
              <a:buNone/>
              <a:defRPr/>
            </a:lvl3pPr>
            <a:lvl4pPr marL="1828800" lvl="3" indent="-228600">
              <a:spcBef>
                <a:spcPts val="400"/>
              </a:spcBef>
              <a:spcAft>
                <a:spcPts val="0"/>
              </a:spcAft>
              <a:buSzPts val="800"/>
              <a:buNone/>
              <a:defRPr/>
            </a:lvl4pPr>
            <a:lvl5pPr marL="2286000" lvl="4" indent="-228600">
              <a:spcBef>
                <a:spcPts val="400"/>
              </a:spcBef>
              <a:spcAft>
                <a:spcPts val="0"/>
              </a:spcAft>
              <a:buSzPts val="800"/>
              <a:buNone/>
              <a:defRPr/>
            </a:lvl5pPr>
            <a:lvl6pPr marL="2743200" lvl="5" indent="-317500">
              <a:spcBef>
                <a:spcPts val="400"/>
              </a:spcBef>
              <a:spcAft>
                <a:spcPts val="0"/>
              </a:spcAft>
              <a:buSzPts val="1400"/>
              <a:buChar char="•"/>
              <a:defRPr/>
            </a:lvl6pPr>
            <a:lvl7pPr marL="3200400" lvl="6" indent="-317500">
              <a:spcBef>
                <a:spcPts val="400"/>
              </a:spcBef>
              <a:spcAft>
                <a:spcPts val="0"/>
              </a:spcAft>
              <a:buSzPts val="1400"/>
              <a:buChar char="•"/>
              <a:defRPr/>
            </a:lvl7pPr>
            <a:lvl8pPr marL="3657600" lvl="7" indent="-317500">
              <a:spcBef>
                <a:spcPts val="400"/>
              </a:spcBef>
              <a:spcAft>
                <a:spcPts val="0"/>
              </a:spcAft>
              <a:buSzPts val="1400"/>
              <a:buChar char="•"/>
              <a:defRPr/>
            </a:lvl8pPr>
            <a:lvl9pPr marL="4114800" lvl="8" indent="-317500">
              <a:spcBef>
                <a:spcPts val="400"/>
              </a:spcBef>
              <a:spcAft>
                <a:spcPts val="0"/>
              </a:spcAft>
              <a:buSzPts val="1400"/>
              <a:buChar char="•"/>
              <a:defRPr/>
            </a:lvl9pPr>
          </a:lstStyle>
          <a:p>
            <a:endParaRPr/>
          </a:p>
        </p:txBody>
      </p:sp>
      <p:sp>
        <p:nvSpPr>
          <p:cNvPr id="410" name="Google Shape;410;p10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Custom Layout 1">
  <p:cSld name="5_Custom Layout_1">
    <p:spTree>
      <p:nvGrpSpPr>
        <p:cNvPr id="1" name="Shape 43"/>
        <p:cNvGrpSpPr/>
        <p:nvPr/>
      </p:nvGrpSpPr>
      <p:grpSpPr>
        <a:xfrm>
          <a:off x="0" y="0"/>
          <a:ext cx="0" cy="0"/>
          <a:chOff x="0" y="0"/>
          <a:chExt cx="0" cy="0"/>
        </a:xfrm>
      </p:grpSpPr>
      <p:sp>
        <p:nvSpPr>
          <p:cNvPr id="44" name="Google Shape;44;p12"/>
          <p:cNvSpPr>
            <a:spLocks noGrp="1"/>
          </p:cNvSpPr>
          <p:nvPr>
            <p:ph type="pic" idx="2"/>
          </p:nvPr>
        </p:nvSpPr>
        <p:spPr>
          <a:xfrm>
            <a:off x="0" y="0"/>
            <a:ext cx="9144000" cy="5143500"/>
          </a:xfrm>
          <a:prstGeom prst="rect">
            <a:avLst/>
          </a:prstGeom>
          <a:noFill/>
          <a:ln>
            <a:noFill/>
          </a:ln>
        </p:spPr>
      </p:sp>
      <p:sp>
        <p:nvSpPr>
          <p:cNvPr id="45" name="Google Shape;45;p12"/>
          <p:cNvSpPr txBox="1">
            <a:spLocks noGrp="1"/>
          </p:cNvSpPr>
          <p:nvPr>
            <p:ph type="dt" idx="10"/>
          </p:nvPr>
        </p:nvSpPr>
        <p:spPr>
          <a:xfrm>
            <a:off x="6167804" y="4767262"/>
            <a:ext cx="20574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6" name="Google Shape;46;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7" name="Google Shape;47;p12"/>
          <p:cNvSpPr txBox="1">
            <a:spLocks noGrp="1"/>
          </p:cNvSpPr>
          <p:nvPr>
            <p:ph type="sldNum" idx="12"/>
          </p:nvPr>
        </p:nvSpPr>
        <p:spPr>
          <a:xfrm>
            <a:off x="8277958" y="4767263"/>
            <a:ext cx="3114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48"/>
        <p:cNvGrpSpPr/>
        <p:nvPr/>
      </p:nvGrpSpPr>
      <p:grpSpPr>
        <a:xfrm>
          <a:off x="0" y="0"/>
          <a:ext cx="0" cy="0"/>
          <a:chOff x="0" y="0"/>
          <a:chExt cx="0" cy="0"/>
        </a:xfrm>
      </p:grpSpPr>
      <p:sp>
        <p:nvSpPr>
          <p:cNvPr id="49" name="Google Shape;49;p13"/>
          <p:cNvSpPr txBox="1">
            <a:spLocks noGrp="1"/>
          </p:cNvSpPr>
          <p:nvPr>
            <p:ph type="title"/>
          </p:nvPr>
        </p:nvSpPr>
        <p:spPr>
          <a:xfrm>
            <a:off x="5326380" y="710026"/>
            <a:ext cx="30597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13"/>
          <p:cNvSpPr>
            <a:spLocks noGrp="1"/>
          </p:cNvSpPr>
          <p:nvPr>
            <p:ph type="pic" idx="2"/>
          </p:nvPr>
        </p:nvSpPr>
        <p:spPr>
          <a:xfrm>
            <a:off x="762000" y="0"/>
            <a:ext cx="3810000" cy="5143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3_Title Slide">
  <p:cSld name="53_Title Slide">
    <p:bg>
      <p:bgPr>
        <a:solidFill>
          <a:schemeClr val="lt1"/>
        </a:solidFill>
        <a:effectLst/>
      </p:bgPr>
    </p:bg>
    <p:spTree>
      <p:nvGrpSpPr>
        <p:cNvPr id="1" name="Shape 51"/>
        <p:cNvGrpSpPr/>
        <p:nvPr/>
      </p:nvGrpSpPr>
      <p:grpSpPr>
        <a:xfrm>
          <a:off x="0" y="0"/>
          <a:ext cx="0" cy="0"/>
          <a:chOff x="0" y="0"/>
          <a:chExt cx="0" cy="0"/>
        </a:xfrm>
      </p:grpSpPr>
      <p:grpSp>
        <p:nvGrpSpPr>
          <p:cNvPr id="52" name="Google Shape;52;p14"/>
          <p:cNvGrpSpPr/>
          <p:nvPr/>
        </p:nvGrpSpPr>
        <p:grpSpPr>
          <a:xfrm>
            <a:off x="3637459" y="658928"/>
            <a:ext cx="1898198" cy="3789000"/>
            <a:chOff x="3421706" y="1143000"/>
            <a:chExt cx="2530931" cy="5052000"/>
          </a:xfrm>
        </p:grpSpPr>
        <p:sp>
          <p:nvSpPr>
            <p:cNvPr id="53" name="Google Shape;53;p14"/>
            <p:cNvSpPr/>
            <p:nvPr/>
          </p:nvSpPr>
          <p:spPr>
            <a:xfrm>
              <a:off x="5772337" y="2057401"/>
              <a:ext cx="180300" cy="487800"/>
            </a:xfrm>
            <a:prstGeom prst="roundRect">
              <a:avLst>
                <a:gd name="adj" fmla="val 16667"/>
              </a:avLst>
            </a:prstGeom>
            <a:solidFill>
              <a:schemeClr val="dk1">
                <a:alpha val="29411"/>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Open Sans"/>
                <a:ea typeface="Open Sans"/>
                <a:cs typeface="Open Sans"/>
                <a:sym typeface="Open Sans"/>
              </a:endParaRPr>
            </a:p>
          </p:txBody>
        </p:sp>
        <p:sp>
          <p:nvSpPr>
            <p:cNvPr id="54" name="Google Shape;54;p14"/>
            <p:cNvSpPr/>
            <p:nvPr/>
          </p:nvSpPr>
          <p:spPr>
            <a:xfrm>
              <a:off x="3421706" y="1971500"/>
              <a:ext cx="180300" cy="276000"/>
            </a:xfrm>
            <a:prstGeom prst="roundRect">
              <a:avLst>
                <a:gd name="adj" fmla="val 16667"/>
              </a:avLst>
            </a:prstGeom>
            <a:solidFill>
              <a:schemeClr val="dk1">
                <a:alpha val="29411"/>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Open Sans"/>
                <a:ea typeface="Open Sans"/>
                <a:cs typeface="Open Sans"/>
                <a:sym typeface="Open Sans"/>
              </a:endParaRPr>
            </a:p>
          </p:txBody>
        </p:sp>
        <p:sp>
          <p:nvSpPr>
            <p:cNvPr id="55" name="Google Shape;55;p14"/>
            <p:cNvSpPr/>
            <p:nvPr/>
          </p:nvSpPr>
          <p:spPr>
            <a:xfrm>
              <a:off x="3421706" y="2530199"/>
              <a:ext cx="180300" cy="276000"/>
            </a:xfrm>
            <a:prstGeom prst="roundRect">
              <a:avLst>
                <a:gd name="adj" fmla="val 16667"/>
              </a:avLst>
            </a:prstGeom>
            <a:solidFill>
              <a:schemeClr val="dk1">
                <a:alpha val="29411"/>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Open Sans"/>
                <a:ea typeface="Open Sans"/>
                <a:cs typeface="Open Sans"/>
                <a:sym typeface="Open Sans"/>
              </a:endParaRPr>
            </a:p>
          </p:txBody>
        </p:sp>
        <p:sp>
          <p:nvSpPr>
            <p:cNvPr id="56" name="Google Shape;56;p14"/>
            <p:cNvSpPr/>
            <p:nvPr/>
          </p:nvSpPr>
          <p:spPr>
            <a:xfrm>
              <a:off x="3421706" y="3041744"/>
              <a:ext cx="180300" cy="276000"/>
            </a:xfrm>
            <a:prstGeom prst="roundRect">
              <a:avLst>
                <a:gd name="adj" fmla="val 16667"/>
              </a:avLst>
            </a:prstGeom>
            <a:solidFill>
              <a:schemeClr val="dk1">
                <a:alpha val="29411"/>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Open Sans"/>
                <a:ea typeface="Open Sans"/>
                <a:cs typeface="Open Sans"/>
                <a:sym typeface="Open Sans"/>
              </a:endParaRPr>
            </a:p>
          </p:txBody>
        </p:sp>
        <p:sp>
          <p:nvSpPr>
            <p:cNvPr id="57" name="Google Shape;57;p14"/>
            <p:cNvSpPr/>
            <p:nvPr/>
          </p:nvSpPr>
          <p:spPr>
            <a:xfrm>
              <a:off x="3453659" y="1143000"/>
              <a:ext cx="2465400" cy="5052000"/>
            </a:xfrm>
            <a:prstGeom prst="roundRect">
              <a:avLst>
                <a:gd name="adj" fmla="val 16667"/>
              </a:avLst>
            </a:prstGeom>
            <a:solidFill>
              <a:schemeClr val="lt1"/>
            </a:solidFill>
            <a:ln w="19050" cap="flat" cmpd="sng">
              <a:solidFill>
                <a:srgbClr val="B4B4B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Open Sans"/>
                <a:ea typeface="Open Sans"/>
                <a:cs typeface="Open Sans"/>
                <a:sym typeface="Open Sans"/>
              </a:endParaRPr>
            </a:p>
          </p:txBody>
        </p:sp>
        <p:sp>
          <p:nvSpPr>
            <p:cNvPr id="58" name="Google Shape;58;p14"/>
            <p:cNvSpPr/>
            <p:nvPr/>
          </p:nvSpPr>
          <p:spPr>
            <a:xfrm>
              <a:off x="4481234" y="5699769"/>
              <a:ext cx="410100" cy="406800"/>
            </a:xfrm>
            <a:prstGeom prst="ellipse">
              <a:avLst/>
            </a:prstGeom>
            <a:noFill/>
            <a:ln w="15875" cap="flat" cmpd="sng">
              <a:solidFill>
                <a:srgbClr val="B4B4B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Open Sans"/>
                <a:ea typeface="Open Sans"/>
                <a:cs typeface="Open Sans"/>
                <a:sym typeface="Open Sans"/>
              </a:endParaRPr>
            </a:p>
          </p:txBody>
        </p:sp>
        <p:sp>
          <p:nvSpPr>
            <p:cNvPr id="59" name="Google Shape;59;p14"/>
            <p:cNvSpPr/>
            <p:nvPr/>
          </p:nvSpPr>
          <p:spPr>
            <a:xfrm>
              <a:off x="4372270" y="1457767"/>
              <a:ext cx="628200" cy="45600"/>
            </a:xfrm>
            <a:prstGeom prst="roundRect">
              <a:avLst>
                <a:gd name="adj" fmla="val 16667"/>
              </a:avLst>
            </a:prstGeom>
            <a:solidFill>
              <a:schemeClr val="dk1">
                <a:alpha val="2000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Open Sans"/>
                <a:ea typeface="Open Sans"/>
                <a:cs typeface="Open Sans"/>
                <a:sym typeface="Open Sans"/>
              </a:endParaRPr>
            </a:p>
          </p:txBody>
        </p:sp>
        <p:sp>
          <p:nvSpPr>
            <p:cNvPr id="60" name="Google Shape;60;p14"/>
            <p:cNvSpPr/>
            <p:nvPr/>
          </p:nvSpPr>
          <p:spPr>
            <a:xfrm flipH="1">
              <a:off x="4160025" y="1451578"/>
              <a:ext cx="59400" cy="58200"/>
            </a:xfrm>
            <a:prstGeom prst="ellipse">
              <a:avLst/>
            </a:prstGeom>
            <a:solidFill>
              <a:schemeClr val="dk1">
                <a:alpha val="2000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Open Sans"/>
                <a:ea typeface="Open Sans"/>
                <a:cs typeface="Open Sans"/>
                <a:sym typeface="Open Sans"/>
              </a:endParaRPr>
            </a:p>
          </p:txBody>
        </p:sp>
        <p:sp>
          <p:nvSpPr>
            <p:cNvPr id="61" name="Google Shape;61;p14"/>
            <p:cNvSpPr/>
            <p:nvPr/>
          </p:nvSpPr>
          <p:spPr>
            <a:xfrm flipH="1">
              <a:off x="4656658" y="1271335"/>
              <a:ext cx="59400" cy="58200"/>
            </a:xfrm>
            <a:prstGeom prst="ellipse">
              <a:avLst/>
            </a:prstGeom>
            <a:solidFill>
              <a:schemeClr val="dk1">
                <a:alpha val="2000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Open Sans"/>
                <a:ea typeface="Open Sans"/>
                <a:cs typeface="Open Sans"/>
                <a:sym typeface="Open Sans"/>
              </a:endParaRPr>
            </a:p>
          </p:txBody>
        </p:sp>
      </p:grpSp>
      <p:sp>
        <p:nvSpPr>
          <p:cNvPr id="62" name="Google Shape;62;p14"/>
          <p:cNvSpPr>
            <a:spLocks noGrp="1"/>
          </p:cNvSpPr>
          <p:nvPr>
            <p:ph type="pic" idx="2"/>
          </p:nvPr>
        </p:nvSpPr>
        <p:spPr>
          <a:xfrm>
            <a:off x="3743569" y="1082335"/>
            <a:ext cx="1683300" cy="2925300"/>
          </a:xfrm>
          <a:prstGeom prst="rect">
            <a:avLst/>
          </a:prstGeom>
          <a:solidFill>
            <a:schemeClr val="lt1"/>
          </a:solidFill>
          <a:ln>
            <a:noFill/>
          </a:ln>
          <a:effectLst>
            <a:outerShdw blurRad="762000" dist="254000" dir="5400000" algn="t" rotWithShape="0">
              <a:srgbClr val="000000">
                <a:alpha val="29411"/>
              </a:srgbClr>
            </a:outerShdw>
          </a:effectLst>
        </p:spPr>
      </p:sp>
      <p:sp>
        <p:nvSpPr>
          <p:cNvPr id="63" name="Google Shape;63;p14"/>
          <p:cNvSpPr>
            <a:spLocks noGrp="1"/>
          </p:cNvSpPr>
          <p:nvPr>
            <p:ph type="pic" idx="3"/>
          </p:nvPr>
        </p:nvSpPr>
        <p:spPr>
          <a:xfrm>
            <a:off x="5639815" y="1077692"/>
            <a:ext cx="1683300" cy="29298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64" name="Google Shape;64;p14"/>
          <p:cNvSpPr>
            <a:spLocks noGrp="1"/>
          </p:cNvSpPr>
          <p:nvPr>
            <p:ph type="pic" idx="4"/>
          </p:nvPr>
        </p:nvSpPr>
        <p:spPr>
          <a:xfrm>
            <a:off x="7452476" y="1077692"/>
            <a:ext cx="1683300" cy="29298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65" name="Google Shape;65;p14"/>
          <p:cNvSpPr>
            <a:spLocks noGrp="1"/>
          </p:cNvSpPr>
          <p:nvPr>
            <p:ph type="pic" idx="5"/>
          </p:nvPr>
        </p:nvSpPr>
        <p:spPr>
          <a:xfrm>
            <a:off x="12138" y="1077692"/>
            <a:ext cx="1683300" cy="29298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66" name="Google Shape;66;p14"/>
          <p:cNvSpPr>
            <a:spLocks noGrp="1"/>
          </p:cNvSpPr>
          <p:nvPr>
            <p:ph type="pic" idx="6"/>
          </p:nvPr>
        </p:nvSpPr>
        <p:spPr>
          <a:xfrm>
            <a:off x="1824799" y="1077692"/>
            <a:ext cx="1683300" cy="29298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67" name="Google Shape;67;p14"/>
          <p:cNvSpPr/>
          <p:nvPr/>
        </p:nvSpPr>
        <p:spPr>
          <a:xfrm>
            <a:off x="0" y="969264"/>
            <a:ext cx="764400" cy="3520500"/>
          </a:xfrm>
          <a:prstGeom prst="rect">
            <a:avLst/>
          </a:prstGeom>
          <a:solidFill>
            <a:schemeClr val="lt2"/>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60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10" presetClass="entr" presetSubtype="0" fill="hold" nodeType="withEffect">
                                  <p:stCondLst>
                                    <p:cond delay="120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10" presetClass="entr" presetSubtype="0" fill="hold" nodeType="withEffect">
                                  <p:stCondLst>
                                    <p:cond delay="180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par>
                                <p:cTn id="17" presetID="10" presetClass="entr" presetSubtype="0" fill="hold" nodeType="withEffect">
                                  <p:stCondLst>
                                    <p:cond delay="150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par>
                                <p:cTn id="20" presetID="10" presetClass="entr" presetSubtype="0" fill="hold" nodeType="withEffect">
                                  <p:stCondLst>
                                    <p:cond delay="90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5_Custom Layout">
  <p:cSld name="55_Custom Layout">
    <p:spTree>
      <p:nvGrpSpPr>
        <p:cNvPr id="1" name="Shape 68"/>
        <p:cNvGrpSpPr/>
        <p:nvPr/>
      </p:nvGrpSpPr>
      <p:grpSpPr>
        <a:xfrm>
          <a:off x="0" y="0"/>
          <a:ext cx="0" cy="0"/>
          <a:chOff x="0" y="0"/>
          <a:chExt cx="0" cy="0"/>
        </a:xfrm>
      </p:grpSpPr>
      <p:sp>
        <p:nvSpPr>
          <p:cNvPr id="69" name="Google Shape;69;p15"/>
          <p:cNvSpPr>
            <a:spLocks noGrp="1"/>
          </p:cNvSpPr>
          <p:nvPr>
            <p:ph type="pic" idx="2"/>
          </p:nvPr>
        </p:nvSpPr>
        <p:spPr>
          <a:xfrm>
            <a:off x="1520475" y="844154"/>
            <a:ext cx="1727700" cy="17277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70" name="Google Shape;70;p15"/>
          <p:cNvSpPr>
            <a:spLocks noGrp="1"/>
          </p:cNvSpPr>
          <p:nvPr>
            <p:ph type="pic" idx="3"/>
          </p:nvPr>
        </p:nvSpPr>
        <p:spPr>
          <a:xfrm>
            <a:off x="1520475" y="2681968"/>
            <a:ext cx="2122800" cy="2023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71" name="Google Shape;71;p15"/>
          <p:cNvSpPr>
            <a:spLocks noGrp="1"/>
          </p:cNvSpPr>
          <p:nvPr>
            <p:ph type="pic" idx="4"/>
          </p:nvPr>
        </p:nvSpPr>
        <p:spPr>
          <a:xfrm>
            <a:off x="6256780" y="2681968"/>
            <a:ext cx="2122800" cy="2023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72" name="Google Shape;72;p15"/>
          <p:cNvSpPr>
            <a:spLocks noGrp="1"/>
          </p:cNvSpPr>
          <p:nvPr>
            <p:ph type="pic" idx="5"/>
          </p:nvPr>
        </p:nvSpPr>
        <p:spPr>
          <a:xfrm>
            <a:off x="5182157" y="844154"/>
            <a:ext cx="3197400" cy="17277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73" name="Google Shape;73;p15"/>
          <p:cNvSpPr>
            <a:spLocks noGrp="1"/>
          </p:cNvSpPr>
          <p:nvPr>
            <p:ph type="pic" idx="6"/>
          </p:nvPr>
        </p:nvSpPr>
        <p:spPr>
          <a:xfrm>
            <a:off x="3755447" y="2681968"/>
            <a:ext cx="2389200" cy="2023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nodeType="withEffect">
                                  <p:stCondLst>
                                    <p:cond delay="90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par>
                                <p:cTn id="11" presetID="10" presetClass="entr" presetSubtype="0" fill="hold" nodeType="withEffect">
                                  <p:stCondLst>
                                    <p:cond delay="13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childTnLst>
                                </p:cTn>
                              </p:par>
                              <p:par>
                                <p:cTn id="14" presetID="10" presetClass="entr" presetSubtype="0" fill="hold" nodeType="withEffect">
                                  <p:stCondLst>
                                    <p:cond delay="170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par>
                                <p:cTn id="17" presetID="10" presetClass="entr" presetSubtype="0" fill="hold" nodeType="withEffect">
                                  <p:stCondLst>
                                    <p:cond delay="210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92_Custom Layout">
  <p:cSld name="92_Custom Layout">
    <p:spTree>
      <p:nvGrpSpPr>
        <p:cNvPr id="1" name="Shape 74"/>
        <p:cNvGrpSpPr/>
        <p:nvPr/>
      </p:nvGrpSpPr>
      <p:grpSpPr>
        <a:xfrm>
          <a:off x="0" y="0"/>
          <a:ext cx="0" cy="0"/>
          <a:chOff x="0" y="0"/>
          <a:chExt cx="0" cy="0"/>
        </a:xfrm>
      </p:grpSpPr>
      <p:sp>
        <p:nvSpPr>
          <p:cNvPr id="75" name="Google Shape;75;p16"/>
          <p:cNvSpPr>
            <a:spLocks noGrp="1"/>
          </p:cNvSpPr>
          <p:nvPr>
            <p:ph type="pic" idx="2"/>
          </p:nvPr>
        </p:nvSpPr>
        <p:spPr>
          <a:xfrm>
            <a:off x="0" y="0"/>
            <a:ext cx="9144000" cy="5143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76" name="Google Shape;76;p16"/>
          <p:cNvSpPr txBox="1">
            <a:spLocks noGrp="1"/>
          </p:cNvSpPr>
          <p:nvPr>
            <p:ph type="title"/>
          </p:nvPr>
        </p:nvSpPr>
        <p:spPr>
          <a:xfrm>
            <a:off x="764381" y="1634366"/>
            <a:ext cx="76152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rgbClr val="FFFFFF"/>
              </a:buClr>
              <a:buSzPts val="6600"/>
              <a:buFont typeface="Montserrat"/>
              <a:buNone/>
              <a:defRPr sz="6600">
                <a:solidFill>
                  <a:srgbClr val="FFFFF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05_Custom Layout">
  <p:cSld name="105_Custom Layout">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6003036" y="261971"/>
            <a:ext cx="30597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17"/>
          <p:cNvSpPr>
            <a:spLocks noGrp="1"/>
          </p:cNvSpPr>
          <p:nvPr>
            <p:ph type="pic" idx="2"/>
          </p:nvPr>
        </p:nvSpPr>
        <p:spPr>
          <a:xfrm>
            <a:off x="762000" y="0"/>
            <a:ext cx="5081100" cy="5143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6_Custom Layout">
  <p:cSld name="46_Custom Layout">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1521619" y="710026"/>
            <a:ext cx="3050400" cy="15021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18"/>
          <p:cNvSpPr>
            <a:spLocks noGrp="1"/>
          </p:cNvSpPr>
          <p:nvPr>
            <p:ph type="pic" idx="2"/>
          </p:nvPr>
        </p:nvSpPr>
        <p:spPr>
          <a:xfrm>
            <a:off x="4574972" y="844154"/>
            <a:ext cx="3804600" cy="4299300"/>
          </a:xfrm>
          <a:prstGeom prst="rect">
            <a:avLst/>
          </a:prstGeom>
          <a:no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89_Custom Layout">
  <p:cSld name="89_Custom Layout">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1521619" y="710027"/>
            <a:ext cx="3050400" cy="9816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19"/>
          <p:cNvSpPr>
            <a:spLocks noGrp="1"/>
          </p:cNvSpPr>
          <p:nvPr>
            <p:ph type="pic" idx="2"/>
          </p:nvPr>
        </p:nvSpPr>
        <p:spPr>
          <a:xfrm>
            <a:off x="1600957" y="1691774"/>
            <a:ext cx="2299500" cy="1987200"/>
          </a:xfrm>
          <a:prstGeom prst="rect">
            <a:avLst/>
          </a:prstGeom>
          <a:noFill/>
          <a:ln>
            <a:noFill/>
          </a:ln>
        </p:spPr>
      </p:sp>
      <p:sp>
        <p:nvSpPr>
          <p:cNvPr id="86" name="Google Shape;86;p19"/>
          <p:cNvSpPr>
            <a:spLocks noGrp="1"/>
          </p:cNvSpPr>
          <p:nvPr>
            <p:ph type="pic" idx="3"/>
          </p:nvPr>
        </p:nvSpPr>
        <p:spPr>
          <a:xfrm>
            <a:off x="4078818" y="1691774"/>
            <a:ext cx="2299500" cy="1987200"/>
          </a:xfrm>
          <a:prstGeom prst="rect">
            <a:avLst/>
          </a:prstGeom>
          <a:noFill/>
          <a:ln>
            <a:noFill/>
          </a:ln>
        </p:spPr>
      </p:sp>
      <p:sp>
        <p:nvSpPr>
          <p:cNvPr id="87" name="Google Shape;87;p19"/>
          <p:cNvSpPr>
            <a:spLocks noGrp="1"/>
          </p:cNvSpPr>
          <p:nvPr>
            <p:ph type="pic" idx="4"/>
          </p:nvPr>
        </p:nvSpPr>
        <p:spPr>
          <a:xfrm>
            <a:off x="6556679" y="1691774"/>
            <a:ext cx="2299500" cy="1987200"/>
          </a:xfrm>
          <a:prstGeom prst="rect">
            <a:avLst/>
          </a:prstGeom>
          <a:no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par>
                                <p:cTn id="8" presetID="10" presetClass="entr" presetSubtype="0" fill="hold" nodeType="withEffect">
                                  <p:stCondLst>
                                    <p:cond delay="500"/>
                                  </p:stCondLst>
                                  <p:childTnLst>
                                    <p:set>
                                      <p:cBhvr>
                                        <p:cTn id="9" dur="1" fill="hold">
                                          <p:stCondLst>
                                            <p:cond delay="0"/>
                                          </p:stCondLst>
                                        </p:cTn>
                                        <p:tgtEl>
                                          <p:spTgt spid="86"/>
                                        </p:tgtEl>
                                        <p:attrNameLst>
                                          <p:attrName>style.visibility</p:attrName>
                                        </p:attrNameLst>
                                      </p:cBhvr>
                                      <p:to>
                                        <p:strVal val="visible"/>
                                      </p:to>
                                    </p:set>
                                    <p:animEffect transition="in" filter="fade">
                                      <p:cBhvr>
                                        <p:cTn id="10" dur="500"/>
                                        <p:tgtEl>
                                          <p:spTgt spid="86"/>
                                        </p:tgtEl>
                                      </p:cBhvr>
                                    </p:animEffect>
                                  </p:childTnLst>
                                </p:cTn>
                              </p:par>
                              <p:par>
                                <p:cTn id="11" presetID="10" presetClass="entr" presetSubtype="0" fill="hold" nodeType="withEffect">
                                  <p:stCondLst>
                                    <p:cond delay="90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50_Custom Layout">
  <p:cSld name="50_Custom Layout">
    <p:spTree>
      <p:nvGrpSpPr>
        <p:cNvPr id="1" name="Shape 88"/>
        <p:cNvGrpSpPr/>
        <p:nvPr/>
      </p:nvGrpSpPr>
      <p:grpSpPr>
        <a:xfrm>
          <a:off x="0" y="0"/>
          <a:ext cx="0" cy="0"/>
          <a:chOff x="0" y="0"/>
          <a:chExt cx="0" cy="0"/>
        </a:xfrm>
      </p:grpSpPr>
      <p:sp>
        <p:nvSpPr>
          <p:cNvPr id="89" name="Google Shape;89;p20"/>
          <p:cNvSpPr/>
          <p:nvPr/>
        </p:nvSpPr>
        <p:spPr>
          <a:xfrm>
            <a:off x="764381" y="2851961"/>
            <a:ext cx="7615200" cy="1853400"/>
          </a:xfrm>
          <a:prstGeom prst="rect">
            <a:avLst/>
          </a:prstGeom>
          <a:solidFill>
            <a:schemeClr val="lt2"/>
          </a:solidFill>
          <a:ln>
            <a:noFill/>
          </a:ln>
          <a:effectLst>
            <a:outerShdw blurRad="38100" dist="12700" dir="5400000" algn="ctr" rotWithShape="0">
              <a:srgbClr val="000000">
                <a:alpha val="14509"/>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Open Sans"/>
              <a:ea typeface="Open Sans"/>
              <a:cs typeface="Open Sans"/>
              <a:sym typeface="Open Sans"/>
            </a:endParaRPr>
          </a:p>
        </p:txBody>
      </p:sp>
      <p:sp>
        <p:nvSpPr>
          <p:cNvPr id="90" name="Google Shape;90;p20"/>
          <p:cNvSpPr/>
          <p:nvPr/>
        </p:nvSpPr>
        <p:spPr>
          <a:xfrm>
            <a:off x="764381" y="844154"/>
            <a:ext cx="7615200" cy="1853400"/>
          </a:xfrm>
          <a:prstGeom prst="rect">
            <a:avLst/>
          </a:prstGeom>
          <a:solidFill>
            <a:schemeClr val="lt2"/>
          </a:solidFill>
          <a:ln>
            <a:noFill/>
          </a:ln>
          <a:effectLst>
            <a:outerShdw blurRad="38100" dist="12700" dir="5400000" algn="ctr" rotWithShape="0">
              <a:srgbClr val="000000">
                <a:alpha val="14509"/>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Open Sans"/>
              <a:ea typeface="Open Sans"/>
              <a:cs typeface="Open Sans"/>
              <a:sym typeface="Open Sans"/>
            </a:endParaRPr>
          </a:p>
        </p:txBody>
      </p:sp>
      <p:sp>
        <p:nvSpPr>
          <p:cNvPr id="91" name="Google Shape;91;p20"/>
          <p:cNvSpPr>
            <a:spLocks noGrp="1"/>
          </p:cNvSpPr>
          <p:nvPr>
            <p:ph type="pic" idx="2"/>
          </p:nvPr>
        </p:nvSpPr>
        <p:spPr>
          <a:xfrm>
            <a:off x="1601475" y="3164267"/>
            <a:ext cx="675000" cy="675000"/>
          </a:xfrm>
          <a:prstGeom prst="ellipse">
            <a:avLst/>
          </a:prstGeom>
          <a:gradFill>
            <a:gsLst>
              <a:gs pos="0">
                <a:srgbClr val="222222">
                  <a:alpha val="40000"/>
                </a:srgbClr>
              </a:gs>
              <a:gs pos="99000">
                <a:srgbClr val="222222">
                  <a:alpha val="20000"/>
                </a:srgbClr>
              </a:gs>
              <a:gs pos="100000">
                <a:srgbClr val="222222">
                  <a:alpha val="20000"/>
                </a:srgbClr>
              </a:gs>
            </a:gsLst>
            <a:lin ang="5400000" scaled="0"/>
          </a:gradFill>
          <a:ln>
            <a:noFill/>
          </a:ln>
          <a:effectLst>
            <a:outerShdw blurRad="508000" dist="190500" dir="5400000" algn="t" rotWithShape="0">
              <a:srgbClr val="000000">
                <a:alpha val="20000"/>
              </a:srgbClr>
            </a:outerShdw>
          </a:effectLst>
        </p:spPr>
      </p:sp>
      <p:sp>
        <p:nvSpPr>
          <p:cNvPr id="92" name="Google Shape;92;p20"/>
          <p:cNvSpPr>
            <a:spLocks noGrp="1"/>
          </p:cNvSpPr>
          <p:nvPr>
            <p:ph type="pic" idx="3"/>
          </p:nvPr>
        </p:nvSpPr>
        <p:spPr>
          <a:xfrm>
            <a:off x="3358946" y="3164267"/>
            <a:ext cx="675000" cy="675000"/>
          </a:xfrm>
          <a:prstGeom prst="ellipse">
            <a:avLst/>
          </a:prstGeom>
          <a:gradFill>
            <a:gsLst>
              <a:gs pos="0">
                <a:srgbClr val="222222">
                  <a:alpha val="40000"/>
                </a:srgbClr>
              </a:gs>
              <a:gs pos="99000">
                <a:srgbClr val="222222">
                  <a:alpha val="20000"/>
                </a:srgbClr>
              </a:gs>
              <a:gs pos="100000">
                <a:srgbClr val="222222">
                  <a:alpha val="20000"/>
                </a:srgbClr>
              </a:gs>
            </a:gsLst>
            <a:lin ang="5400000" scaled="0"/>
          </a:gradFill>
          <a:ln>
            <a:noFill/>
          </a:ln>
          <a:effectLst>
            <a:outerShdw blurRad="508000" dist="190500" dir="5400000" algn="t" rotWithShape="0">
              <a:srgbClr val="000000">
                <a:alpha val="20000"/>
              </a:srgbClr>
            </a:outerShdw>
          </a:effectLst>
        </p:spPr>
      </p:sp>
      <p:sp>
        <p:nvSpPr>
          <p:cNvPr id="93" name="Google Shape;93;p20"/>
          <p:cNvSpPr>
            <a:spLocks noGrp="1"/>
          </p:cNvSpPr>
          <p:nvPr>
            <p:ph type="pic" idx="4"/>
          </p:nvPr>
        </p:nvSpPr>
        <p:spPr>
          <a:xfrm>
            <a:off x="5116416" y="3164267"/>
            <a:ext cx="675000" cy="675000"/>
          </a:xfrm>
          <a:prstGeom prst="ellipse">
            <a:avLst/>
          </a:prstGeom>
          <a:gradFill>
            <a:gsLst>
              <a:gs pos="0">
                <a:srgbClr val="222222">
                  <a:alpha val="40000"/>
                </a:srgbClr>
              </a:gs>
              <a:gs pos="99000">
                <a:srgbClr val="222222">
                  <a:alpha val="20000"/>
                </a:srgbClr>
              </a:gs>
              <a:gs pos="100000">
                <a:srgbClr val="222222">
                  <a:alpha val="20000"/>
                </a:srgbClr>
              </a:gs>
            </a:gsLst>
            <a:lin ang="5400000" scaled="0"/>
          </a:gradFill>
          <a:ln>
            <a:noFill/>
          </a:ln>
          <a:effectLst>
            <a:outerShdw blurRad="508000" dist="190500" dir="5400000" algn="t" rotWithShape="0">
              <a:srgbClr val="000000">
                <a:alpha val="20000"/>
              </a:srgbClr>
            </a:outerShdw>
          </a:effectLst>
        </p:spPr>
      </p:sp>
      <p:sp>
        <p:nvSpPr>
          <p:cNvPr id="94" name="Google Shape;94;p20"/>
          <p:cNvSpPr>
            <a:spLocks noGrp="1"/>
          </p:cNvSpPr>
          <p:nvPr>
            <p:ph type="pic" idx="5"/>
          </p:nvPr>
        </p:nvSpPr>
        <p:spPr>
          <a:xfrm>
            <a:off x="6871688" y="3164267"/>
            <a:ext cx="675000" cy="675000"/>
          </a:xfrm>
          <a:prstGeom prst="ellipse">
            <a:avLst/>
          </a:prstGeom>
          <a:gradFill>
            <a:gsLst>
              <a:gs pos="0">
                <a:srgbClr val="222222">
                  <a:alpha val="40000"/>
                </a:srgbClr>
              </a:gs>
              <a:gs pos="99000">
                <a:srgbClr val="222222">
                  <a:alpha val="20000"/>
                </a:srgbClr>
              </a:gs>
              <a:gs pos="100000">
                <a:srgbClr val="222222">
                  <a:alpha val="20000"/>
                </a:srgbClr>
              </a:gs>
            </a:gsLst>
            <a:lin ang="5400000" scaled="0"/>
          </a:gradFill>
          <a:ln>
            <a:noFill/>
          </a:ln>
          <a:effectLst>
            <a:outerShdw blurRad="508000" dist="190500" dir="5400000" algn="t" rotWithShape="0">
              <a:srgbClr val="000000">
                <a:alpha val="20000"/>
              </a:srgbClr>
            </a:outerShdw>
          </a:effectLst>
        </p:spPr>
      </p:sp>
      <p:sp>
        <p:nvSpPr>
          <p:cNvPr id="95" name="Google Shape;95;p20"/>
          <p:cNvSpPr>
            <a:spLocks noGrp="1"/>
          </p:cNvSpPr>
          <p:nvPr>
            <p:ph type="pic" idx="6"/>
          </p:nvPr>
        </p:nvSpPr>
        <p:spPr>
          <a:xfrm>
            <a:off x="1601475" y="1204839"/>
            <a:ext cx="675000" cy="675000"/>
          </a:xfrm>
          <a:prstGeom prst="ellipse">
            <a:avLst/>
          </a:prstGeom>
          <a:gradFill>
            <a:gsLst>
              <a:gs pos="0">
                <a:srgbClr val="222222">
                  <a:alpha val="40000"/>
                </a:srgbClr>
              </a:gs>
              <a:gs pos="99000">
                <a:srgbClr val="222222">
                  <a:alpha val="20000"/>
                </a:srgbClr>
              </a:gs>
              <a:gs pos="100000">
                <a:srgbClr val="222222">
                  <a:alpha val="20000"/>
                </a:srgbClr>
              </a:gs>
            </a:gsLst>
            <a:lin ang="5400000" scaled="0"/>
          </a:gradFill>
          <a:ln>
            <a:noFill/>
          </a:ln>
          <a:effectLst>
            <a:outerShdw blurRad="508000" dist="190500" dir="5400000" algn="t" rotWithShape="0">
              <a:srgbClr val="000000">
                <a:alpha val="20000"/>
              </a:srgbClr>
            </a:outerShdw>
          </a:effectLst>
        </p:spPr>
      </p:sp>
      <p:sp>
        <p:nvSpPr>
          <p:cNvPr id="96" name="Google Shape;96;p20"/>
          <p:cNvSpPr>
            <a:spLocks noGrp="1"/>
          </p:cNvSpPr>
          <p:nvPr>
            <p:ph type="pic" idx="7"/>
          </p:nvPr>
        </p:nvSpPr>
        <p:spPr>
          <a:xfrm>
            <a:off x="3358946" y="1204839"/>
            <a:ext cx="675000" cy="675000"/>
          </a:xfrm>
          <a:prstGeom prst="ellipse">
            <a:avLst/>
          </a:prstGeom>
          <a:gradFill>
            <a:gsLst>
              <a:gs pos="0">
                <a:srgbClr val="222222">
                  <a:alpha val="40000"/>
                </a:srgbClr>
              </a:gs>
              <a:gs pos="99000">
                <a:srgbClr val="222222">
                  <a:alpha val="20000"/>
                </a:srgbClr>
              </a:gs>
              <a:gs pos="100000">
                <a:srgbClr val="222222">
                  <a:alpha val="20000"/>
                </a:srgbClr>
              </a:gs>
            </a:gsLst>
            <a:lin ang="5400000" scaled="0"/>
          </a:gradFill>
          <a:ln>
            <a:noFill/>
          </a:ln>
          <a:effectLst>
            <a:outerShdw blurRad="508000" dist="190500" dir="5400000" algn="t" rotWithShape="0">
              <a:srgbClr val="000000">
                <a:alpha val="20000"/>
              </a:srgbClr>
            </a:outerShdw>
          </a:effectLst>
        </p:spPr>
      </p:sp>
      <p:sp>
        <p:nvSpPr>
          <p:cNvPr id="97" name="Google Shape;97;p20"/>
          <p:cNvSpPr>
            <a:spLocks noGrp="1"/>
          </p:cNvSpPr>
          <p:nvPr>
            <p:ph type="pic" idx="8"/>
          </p:nvPr>
        </p:nvSpPr>
        <p:spPr>
          <a:xfrm>
            <a:off x="5116416" y="1204839"/>
            <a:ext cx="675000" cy="675000"/>
          </a:xfrm>
          <a:prstGeom prst="ellipse">
            <a:avLst/>
          </a:prstGeom>
          <a:gradFill>
            <a:gsLst>
              <a:gs pos="0">
                <a:srgbClr val="222222">
                  <a:alpha val="40000"/>
                </a:srgbClr>
              </a:gs>
              <a:gs pos="99000">
                <a:srgbClr val="222222">
                  <a:alpha val="20000"/>
                </a:srgbClr>
              </a:gs>
              <a:gs pos="100000">
                <a:srgbClr val="222222">
                  <a:alpha val="20000"/>
                </a:srgbClr>
              </a:gs>
            </a:gsLst>
            <a:lin ang="5400000" scaled="0"/>
          </a:gradFill>
          <a:ln>
            <a:noFill/>
          </a:ln>
          <a:effectLst>
            <a:outerShdw blurRad="508000" dist="190500" dir="5400000" algn="t" rotWithShape="0">
              <a:srgbClr val="000000">
                <a:alpha val="20000"/>
              </a:srgbClr>
            </a:outerShdw>
          </a:effectLst>
        </p:spPr>
      </p:sp>
      <p:sp>
        <p:nvSpPr>
          <p:cNvPr id="98" name="Google Shape;98;p20"/>
          <p:cNvSpPr>
            <a:spLocks noGrp="1"/>
          </p:cNvSpPr>
          <p:nvPr>
            <p:ph type="pic" idx="9"/>
          </p:nvPr>
        </p:nvSpPr>
        <p:spPr>
          <a:xfrm>
            <a:off x="6871688" y="1204839"/>
            <a:ext cx="675000" cy="675000"/>
          </a:xfrm>
          <a:prstGeom prst="ellipse">
            <a:avLst/>
          </a:prstGeom>
          <a:gradFill>
            <a:gsLst>
              <a:gs pos="0">
                <a:srgbClr val="222222">
                  <a:alpha val="40000"/>
                </a:srgbClr>
              </a:gs>
              <a:gs pos="99000">
                <a:srgbClr val="222222">
                  <a:alpha val="20000"/>
                </a:srgbClr>
              </a:gs>
              <a:gs pos="100000">
                <a:srgbClr val="222222">
                  <a:alpha val="20000"/>
                </a:srgbClr>
              </a:gs>
            </a:gsLst>
            <a:lin ang="5400000" scaled="0"/>
          </a:gradFill>
          <a:ln>
            <a:noFill/>
          </a:ln>
          <a:effectLst>
            <a:outerShdw blurRad="508000" dist="190500" dir="5400000" algn="t" rotWithShape="0">
              <a:srgbClr val="000000">
                <a:alpha val="20000"/>
              </a:srgbClr>
            </a:outerShdw>
          </a:effectLst>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nodeType="withEffect">
                                  <p:stCondLst>
                                    <p:cond delay="30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par>
                                <p:cTn id="11" presetID="10" presetClass="entr" presetSubtype="0" fill="hold" nodeType="withEffect">
                                  <p:stCondLst>
                                    <p:cond delay="600"/>
                                  </p:stCondLst>
                                  <p:childTnLst>
                                    <p:set>
                                      <p:cBhvr>
                                        <p:cTn id="12" dur="1" fill="hold">
                                          <p:stCondLst>
                                            <p:cond delay="0"/>
                                          </p:stCondLst>
                                        </p:cTn>
                                        <p:tgtEl>
                                          <p:spTgt spid="97"/>
                                        </p:tgtEl>
                                        <p:attrNameLst>
                                          <p:attrName>style.visibility</p:attrName>
                                        </p:attrNameLst>
                                      </p:cBhvr>
                                      <p:to>
                                        <p:strVal val="visible"/>
                                      </p:to>
                                    </p:set>
                                    <p:animEffect transition="in" filter="fade">
                                      <p:cBhvr>
                                        <p:cTn id="13" dur="500"/>
                                        <p:tgtEl>
                                          <p:spTgt spid="97"/>
                                        </p:tgtEl>
                                      </p:cBhvr>
                                    </p:animEffect>
                                  </p:childTnLst>
                                </p:cTn>
                              </p:par>
                              <p:par>
                                <p:cTn id="14" presetID="10" presetClass="entr" presetSubtype="0" fill="hold" nodeType="withEffect">
                                  <p:stCondLst>
                                    <p:cond delay="1000"/>
                                  </p:stCondLst>
                                  <p:childTnLst>
                                    <p:set>
                                      <p:cBhvr>
                                        <p:cTn id="15" dur="1" fill="hold">
                                          <p:stCondLst>
                                            <p:cond delay="0"/>
                                          </p:stCondLst>
                                        </p:cTn>
                                        <p:tgtEl>
                                          <p:spTgt spid="98"/>
                                        </p:tgtEl>
                                        <p:attrNameLst>
                                          <p:attrName>style.visibility</p:attrName>
                                        </p:attrNameLst>
                                      </p:cBhvr>
                                      <p:to>
                                        <p:strVal val="visible"/>
                                      </p:to>
                                    </p:set>
                                    <p:animEffect transition="in" filter="fade">
                                      <p:cBhvr>
                                        <p:cTn id="16" dur="500"/>
                                        <p:tgtEl>
                                          <p:spTgt spid="98"/>
                                        </p:tgtEl>
                                      </p:cBhvr>
                                    </p:animEffect>
                                  </p:childTnLst>
                                </p:cTn>
                              </p:par>
                              <p:par>
                                <p:cTn id="17" presetID="10" presetClass="entr" presetSubtype="0" fill="hold" nodeType="with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fade">
                                      <p:cBhvr>
                                        <p:cTn id="19" dur="1000"/>
                                        <p:tgtEl>
                                          <p:spTgt spid="90"/>
                                        </p:tgtEl>
                                      </p:cBhvr>
                                    </p:animEffect>
                                  </p:childTnLst>
                                </p:cTn>
                              </p:par>
                              <p:par>
                                <p:cTn id="20" presetID="10" presetClass="entr" presetSubtype="0" fill="hold" nodeType="withEffect">
                                  <p:stCondLst>
                                    <p:cond delay="80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1000"/>
                                        <p:tgtEl>
                                          <p:spTgt spid="89"/>
                                        </p:tgtEl>
                                      </p:cBhvr>
                                    </p:animEffect>
                                  </p:childTnLst>
                                </p:cTn>
                              </p:par>
                              <p:par>
                                <p:cTn id="23" presetID="10" presetClass="entr" presetSubtype="0" fill="hold" nodeType="withEffect">
                                  <p:stCondLst>
                                    <p:cond delay="1300"/>
                                  </p:stCondLst>
                                  <p:childTnLst>
                                    <p:set>
                                      <p:cBhvr>
                                        <p:cTn id="24" dur="1" fill="hold">
                                          <p:stCondLst>
                                            <p:cond delay="0"/>
                                          </p:stCondLst>
                                        </p:cTn>
                                        <p:tgtEl>
                                          <p:spTgt spid="91"/>
                                        </p:tgtEl>
                                        <p:attrNameLst>
                                          <p:attrName>style.visibility</p:attrName>
                                        </p:attrNameLst>
                                      </p:cBhvr>
                                      <p:to>
                                        <p:strVal val="visible"/>
                                      </p:to>
                                    </p:set>
                                    <p:animEffect transition="in" filter="fade">
                                      <p:cBhvr>
                                        <p:cTn id="25" dur="500"/>
                                        <p:tgtEl>
                                          <p:spTgt spid="91"/>
                                        </p:tgtEl>
                                      </p:cBhvr>
                                    </p:animEffect>
                                  </p:childTnLst>
                                </p:cTn>
                              </p:par>
                              <p:par>
                                <p:cTn id="26" presetID="10" presetClass="entr" presetSubtype="0" fill="hold" nodeType="withEffect">
                                  <p:stCondLst>
                                    <p:cond delay="1700"/>
                                  </p:stCondLst>
                                  <p:childTnLst>
                                    <p:set>
                                      <p:cBhvr>
                                        <p:cTn id="27" dur="1" fill="hold">
                                          <p:stCondLst>
                                            <p:cond delay="0"/>
                                          </p:stCondLst>
                                        </p:cTn>
                                        <p:tgtEl>
                                          <p:spTgt spid="92"/>
                                        </p:tgtEl>
                                        <p:attrNameLst>
                                          <p:attrName>style.visibility</p:attrName>
                                        </p:attrNameLst>
                                      </p:cBhvr>
                                      <p:to>
                                        <p:strVal val="visible"/>
                                      </p:to>
                                    </p:set>
                                    <p:animEffect transition="in" filter="fade">
                                      <p:cBhvr>
                                        <p:cTn id="28" dur="500"/>
                                        <p:tgtEl>
                                          <p:spTgt spid="92"/>
                                        </p:tgtEl>
                                      </p:cBhvr>
                                    </p:animEffect>
                                  </p:childTnLst>
                                </p:cTn>
                              </p:par>
                              <p:par>
                                <p:cTn id="29" presetID="10" presetClass="entr" presetSubtype="0" fill="hold" nodeType="withEffect">
                                  <p:stCondLst>
                                    <p:cond delay="2100"/>
                                  </p:stCondLst>
                                  <p:childTnLst>
                                    <p:set>
                                      <p:cBhvr>
                                        <p:cTn id="30" dur="1" fill="hold">
                                          <p:stCondLst>
                                            <p:cond delay="0"/>
                                          </p:stCondLst>
                                        </p:cTn>
                                        <p:tgtEl>
                                          <p:spTgt spid="93"/>
                                        </p:tgtEl>
                                        <p:attrNameLst>
                                          <p:attrName>style.visibility</p:attrName>
                                        </p:attrNameLst>
                                      </p:cBhvr>
                                      <p:to>
                                        <p:strVal val="visible"/>
                                      </p:to>
                                    </p:set>
                                    <p:animEffect transition="in" filter="fade">
                                      <p:cBhvr>
                                        <p:cTn id="31" dur="500"/>
                                        <p:tgtEl>
                                          <p:spTgt spid="93"/>
                                        </p:tgtEl>
                                      </p:cBhvr>
                                    </p:animEffect>
                                  </p:childTnLst>
                                </p:cTn>
                              </p:par>
                              <p:par>
                                <p:cTn id="32" presetID="10" presetClass="entr" presetSubtype="0" fill="hold" nodeType="withEffect">
                                  <p:stCondLst>
                                    <p:cond delay="2500"/>
                                  </p:stCondLst>
                                  <p:childTnLst>
                                    <p:set>
                                      <p:cBhvr>
                                        <p:cTn id="33" dur="1" fill="hold">
                                          <p:stCondLst>
                                            <p:cond delay="0"/>
                                          </p:stCondLst>
                                        </p:cTn>
                                        <p:tgtEl>
                                          <p:spTgt spid="94"/>
                                        </p:tgtEl>
                                        <p:attrNameLst>
                                          <p:attrName>style.visibility</p:attrName>
                                        </p:attrNameLst>
                                      </p:cBhvr>
                                      <p:to>
                                        <p:strVal val="visible"/>
                                      </p:to>
                                    </p:set>
                                    <p:animEffect transition="in" filter="fade">
                                      <p:cBhvr>
                                        <p:cTn id="34"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3"/>
        <p:cNvGrpSpPr/>
        <p:nvPr/>
      </p:nvGrpSpPr>
      <p:grpSpPr>
        <a:xfrm>
          <a:off x="0" y="0"/>
          <a:ext cx="0" cy="0"/>
          <a:chOff x="0" y="0"/>
          <a:chExt cx="0" cy="0"/>
        </a:xfrm>
      </p:grpSpPr>
      <p:sp>
        <p:nvSpPr>
          <p:cNvPr id="14" name="Google Shape;14;p3"/>
          <p:cNvSpPr txBox="1">
            <a:spLocks noGrp="1"/>
          </p:cNvSpPr>
          <p:nvPr>
            <p:ph type="dt" idx="10"/>
          </p:nvPr>
        </p:nvSpPr>
        <p:spPr>
          <a:xfrm>
            <a:off x="6167804" y="4767263"/>
            <a:ext cx="20574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5" name="Google Shape;15;p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6" name="Google Shape;16;p3"/>
          <p:cNvSpPr txBox="1">
            <a:spLocks noGrp="1"/>
          </p:cNvSpPr>
          <p:nvPr>
            <p:ph type="sldNum" idx="12"/>
          </p:nvPr>
        </p:nvSpPr>
        <p:spPr>
          <a:xfrm>
            <a:off x="8277958" y="4767263"/>
            <a:ext cx="3114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9_Custom Layout">
  <p:cSld name="49_Custom Layou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1521618" y="710026"/>
            <a:ext cx="68646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1" name="Google Shape;101;p21"/>
          <p:cNvSpPr>
            <a:spLocks noGrp="1"/>
          </p:cNvSpPr>
          <p:nvPr>
            <p:ph type="pic" idx="2"/>
          </p:nvPr>
        </p:nvSpPr>
        <p:spPr>
          <a:xfrm>
            <a:off x="1975813" y="2141282"/>
            <a:ext cx="675000" cy="675000"/>
          </a:xfrm>
          <a:prstGeom prst="ellipse">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102" name="Google Shape;102;p21"/>
          <p:cNvSpPr>
            <a:spLocks noGrp="1"/>
          </p:cNvSpPr>
          <p:nvPr>
            <p:ph type="pic" idx="3"/>
          </p:nvPr>
        </p:nvSpPr>
        <p:spPr>
          <a:xfrm>
            <a:off x="3733283" y="2141282"/>
            <a:ext cx="675000" cy="675000"/>
          </a:xfrm>
          <a:prstGeom prst="ellipse">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103" name="Google Shape;103;p21"/>
          <p:cNvSpPr>
            <a:spLocks noGrp="1"/>
          </p:cNvSpPr>
          <p:nvPr>
            <p:ph type="pic" idx="4"/>
          </p:nvPr>
        </p:nvSpPr>
        <p:spPr>
          <a:xfrm>
            <a:off x="5490754" y="2141282"/>
            <a:ext cx="675000" cy="675000"/>
          </a:xfrm>
          <a:prstGeom prst="ellipse">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104" name="Google Shape;104;p21"/>
          <p:cNvSpPr>
            <a:spLocks noGrp="1"/>
          </p:cNvSpPr>
          <p:nvPr>
            <p:ph type="pic" idx="5"/>
          </p:nvPr>
        </p:nvSpPr>
        <p:spPr>
          <a:xfrm>
            <a:off x="7246025" y="2141282"/>
            <a:ext cx="675000" cy="675000"/>
          </a:xfrm>
          <a:prstGeom prst="ellipse">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par>
                                <p:cTn id="8" presetID="10" presetClass="entr" presetSubtype="0" fill="hold" nodeType="withEffect">
                                  <p:stCondLst>
                                    <p:cond delay="400"/>
                                  </p:stCondLst>
                                  <p:childTnLst>
                                    <p:set>
                                      <p:cBhvr>
                                        <p:cTn id="9" dur="1" fill="hold">
                                          <p:stCondLst>
                                            <p:cond delay="0"/>
                                          </p:stCondLst>
                                        </p:cTn>
                                        <p:tgtEl>
                                          <p:spTgt spid="102"/>
                                        </p:tgtEl>
                                        <p:attrNameLst>
                                          <p:attrName>style.visibility</p:attrName>
                                        </p:attrNameLst>
                                      </p:cBhvr>
                                      <p:to>
                                        <p:strVal val="visible"/>
                                      </p:to>
                                    </p:set>
                                    <p:animEffect transition="in" filter="fade">
                                      <p:cBhvr>
                                        <p:cTn id="10" dur="500"/>
                                        <p:tgtEl>
                                          <p:spTgt spid="102"/>
                                        </p:tgtEl>
                                      </p:cBhvr>
                                    </p:animEffect>
                                  </p:childTnLst>
                                </p:cTn>
                              </p:par>
                              <p:par>
                                <p:cTn id="11" presetID="10" presetClass="entr" presetSubtype="0" fill="hold" nodeType="withEffect">
                                  <p:stCondLst>
                                    <p:cond delay="900"/>
                                  </p:stCondLst>
                                  <p:childTnLst>
                                    <p:set>
                                      <p:cBhvr>
                                        <p:cTn id="12" dur="1" fill="hold">
                                          <p:stCondLst>
                                            <p:cond delay="0"/>
                                          </p:stCondLst>
                                        </p:cTn>
                                        <p:tgtEl>
                                          <p:spTgt spid="103"/>
                                        </p:tgtEl>
                                        <p:attrNameLst>
                                          <p:attrName>style.visibility</p:attrName>
                                        </p:attrNameLst>
                                      </p:cBhvr>
                                      <p:to>
                                        <p:strVal val="visible"/>
                                      </p:to>
                                    </p:set>
                                    <p:animEffect transition="in" filter="fade">
                                      <p:cBhvr>
                                        <p:cTn id="13" dur="500"/>
                                        <p:tgtEl>
                                          <p:spTgt spid="103"/>
                                        </p:tgtEl>
                                      </p:cBhvr>
                                    </p:animEffect>
                                  </p:childTnLst>
                                </p:cTn>
                              </p:par>
                              <p:par>
                                <p:cTn id="14" presetID="10" presetClass="entr" presetSubtype="0" fill="hold" nodeType="withEffect">
                                  <p:stCondLst>
                                    <p:cond delay="1300"/>
                                  </p:stCondLst>
                                  <p:childTnLst>
                                    <p:set>
                                      <p:cBhvr>
                                        <p:cTn id="15" dur="1" fill="hold">
                                          <p:stCondLst>
                                            <p:cond delay="0"/>
                                          </p:stCondLst>
                                        </p:cTn>
                                        <p:tgtEl>
                                          <p:spTgt spid="104"/>
                                        </p:tgtEl>
                                        <p:attrNameLst>
                                          <p:attrName>style.visibility</p:attrName>
                                        </p:attrNameLst>
                                      </p:cBhvr>
                                      <p:to>
                                        <p:strVal val="visible"/>
                                      </p:to>
                                    </p:set>
                                    <p:animEffect transition="in" filter="fade">
                                      <p:cBhvr>
                                        <p:cTn id="16"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8_Custom Layout">
  <p:cSld name="48_Custom Layout">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1521619" y="710026"/>
            <a:ext cx="2317200" cy="15021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p22"/>
          <p:cNvSpPr>
            <a:spLocks noGrp="1"/>
          </p:cNvSpPr>
          <p:nvPr>
            <p:ph type="pic" idx="2"/>
          </p:nvPr>
        </p:nvSpPr>
        <p:spPr>
          <a:xfrm>
            <a:off x="3993038" y="844154"/>
            <a:ext cx="2116200" cy="23973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108" name="Google Shape;108;p22"/>
          <p:cNvSpPr>
            <a:spLocks noGrp="1"/>
          </p:cNvSpPr>
          <p:nvPr>
            <p:ph type="pic" idx="3"/>
          </p:nvPr>
        </p:nvSpPr>
        <p:spPr>
          <a:xfrm>
            <a:off x="6263444" y="839408"/>
            <a:ext cx="2116200" cy="24018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par>
                                <p:cTn id="8" presetID="10" presetClass="entr" presetSubtype="0" fill="hold" nodeType="withEffect">
                                  <p:stCondLst>
                                    <p:cond delay="600"/>
                                  </p:stCondLst>
                                  <p:childTnLst>
                                    <p:set>
                                      <p:cBhvr>
                                        <p:cTn id="9" dur="1" fill="hold">
                                          <p:stCondLst>
                                            <p:cond delay="0"/>
                                          </p:stCondLst>
                                        </p:cTn>
                                        <p:tgtEl>
                                          <p:spTgt spid="108"/>
                                        </p:tgtEl>
                                        <p:attrNameLst>
                                          <p:attrName>style.visibility</p:attrName>
                                        </p:attrNameLst>
                                      </p:cBhvr>
                                      <p:to>
                                        <p:strVal val="visible"/>
                                      </p:to>
                                    </p:set>
                                    <p:animEffect transition="in" filter="fade">
                                      <p:cBhvr>
                                        <p:cTn id="10"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5_Custom Layout">
  <p:cSld name="45_Custom Layout">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xfrm>
            <a:off x="1521618" y="710026"/>
            <a:ext cx="68646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23"/>
          <p:cNvSpPr>
            <a:spLocks noGrp="1"/>
          </p:cNvSpPr>
          <p:nvPr>
            <p:ph type="pic" idx="2"/>
          </p:nvPr>
        </p:nvSpPr>
        <p:spPr>
          <a:xfrm>
            <a:off x="1521617" y="1819715"/>
            <a:ext cx="1647300" cy="15651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112" name="Google Shape;112;p23"/>
          <p:cNvSpPr>
            <a:spLocks noGrp="1"/>
          </p:cNvSpPr>
          <p:nvPr>
            <p:ph type="pic" idx="3"/>
          </p:nvPr>
        </p:nvSpPr>
        <p:spPr>
          <a:xfrm>
            <a:off x="3258480" y="1819715"/>
            <a:ext cx="1647300" cy="15651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113" name="Google Shape;113;p23"/>
          <p:cNvSpPr>
            <a:spLocks noGrp="1"/>
          </p:cNvSpPr>
          <p:nvPr>
            <p:ph type="pic" idx="4"/>
          </p:nvPr>
        </p:nvSpPr>
        <p:spPr>
          <a:xfrm>
            <a:off x="4994153" y="1819715"/>
            <a:ext cx="1647300" cy="15651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114" name="Google Shape;114;p23"/>
          <p:cNvSpPr>
            <a:spLocks noGrp="1"/>
          </p:cNvSpPr>
          <p:nvPr>
            <p:ph type="pic" idx="5"/>
          </p:nvPr>
        </p:nvSpPr>
        <p:spPr>
          <a:xfrm>
            <a:off x="6732204" y="1819715"/>
            <a:ext cx="1647300" cy="15651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par>
                                <p:cTn id="8" presetID="10" presetClass="entr" presetSubtype="0" fill="hold" nodeType="withEffect">
                                  <p:stCondLst>
                                    <p:cond delay="30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500"/>
                                        <p:tgtEl>
                                          <p:spTgt spid="112"/>
                                        </p:tgtEl>
                                      </p:cBhvr>
                                    </p:animEffect>
                                  </p:childTnLst>
                                </p:cTn>
                              </p:par>
                              <p:par>
                                <p:cTn id="11" presetID="10" presetClass="entr" presetSubtype="0" fill="hold" nodeType="withEffect">
                                  <p:stCondLst>
                                    <p:cond delay="600"/>
                                  </p:stCondLst>
                                  <p:childTnLst>
                                    <p:set>
                                      <p:cBhvr>
                                        <p:cTn id="12" dur="1" fill="hold">
                                          <p:stCondLst>
                                            <p:cond delay="0"/>
                                          </p:stCondLst>
                                        </p:cTn>
                                        <p:tgtEl>
                                          <p:spTgt spid="113"/>
                                        </p:tgtEl>
                                        <p:attrNameLst>
                                          <p:attrName>style.visibility</p:attrName>
                                        </p:attrNameLst>
                                      </p:cBhvr>
                                      <p:to>
                                        <p:strVal val="visible"/>
                                      </p:to>
                                    </p:set>
                                    <p:animEffect transition="in" filter="fade">
                                      <p:cBhvr>
                                        <p:cTn id="13" dur="500"/>
                                        <p:tgtEl>
                                          <p:spTgt spid="113"/>
                                        </p:tgtEl>
                                      </p:cBhvr>
                                    </p:animEffect>
                                  </p:childTnLst>
                                </p:cTn>
                              </p:par>
                              <p:par>
                                <p:cTn id="14" presetID="10" presetClass="entr" presetSubtype="0" fill="hold" nodeType="withEffect">
                                  <p:stCondLst>
                                    <p:cond delay="1000"/>
                                  </p:stCondLst>
                                  <p:childTnLst>
                                    <p:set>
                                      <p:cBhvr>
                                        <p:cTn id="15" dur="1" fill="hold">
                                          <p:stCondLst>
                                            <p:cond delay="0"/>
                                          </p:stCondLst>
                                        </p:cTn>
                                        <p:tgtEl>
                                          <p:spTgt spid="114"/>
                                        </p:tgtEl>
                                        <p:attrNameLst>
                                          <p:attrName>style.visibility</p:attrName>
                                        </p:attrNameLst>
                                      </p:cBhvr>
                                      <p:to>
                                        <p:strVal val="visible"/>
                                      </p:to>
                                    </p:set>
                                    <p:animEffect transition="in" filter="fade">
                                      <p:cBhvr>
                                        <p:cTn id="16"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7_Custom Layout">
  <p:cSld name="37_Custom Layout">
    <p:spTree>
      <p:nvGrpSpPr>
        <p:cNvPr id="1" name="Shape 115"/>
        <p:cNvGrpSpPr/>
        <p:nvPr/>
      </p:nvGrpSpPr>
      <p:grpSpPr>
        <a:xfrm>
          <a:off x="0" y="0"/>
          <a:ext cx="0" cy="0"/>
          <a:chOff x="0" y="0"/>
          <a:chExt cx="0" cy="0"/>
        </a:xfrm>
      </p:grpSpPr>
      <p:sp>
        <p:nvSpPr>
          <p:cNvPr id="116" name="Google Shape;116;p24"/>
          <p:cNvSpPr>
            <a:spLocks noGrp="1"/>
          </p:cNvSpPr>
          <p:nvPr>
            <p:ph type="pic" idx="2"/>
          </p:nvPr>
        </p:nvSpPr>
        <p:spPr>
          <a:xfrm>
            <a:off x="3109981" y="1109730"/>
            <a:ext cx="2924100" cy="2924100"/>
          </a:xfrm>
          <a:prstGeom prst="ellipse">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117" name="Google Shape;117;p24"/>
          <p:cNvSpPr txBox="1">
            <a:spLocks noGrp="1"/>
          </p:cNvSpPr>
          <p:nvPr>
            <p:ph type="title"/>
          </p:nvPr>
        </p:nvSpPr>
        <p:spPr>
          <a:xfrm>
            <a:off x="1521619" y="710026"/>
            <a:ext cx="3050400" cy="1312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20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8"/>
        <p:cNvGrpSpPr/>
        <p:nvPr/>
      </p:nvGrpSpPr>
      <p:grpSpPr>
        <a:xfrm>
          <a:off x="0" y="0"/>
          <a:ext cx="0" cy="0"/>
          <a:chOff x="0" y="0"/>
          <a:chExt cx="0" cy="0"/>
        </a:xfrm>
      </p:grpSpPr>
      <p:sp>
        <p:nvSpPr>
          <p:cNvPr id="119" name="Google Shape;119;p25"/>
          <p:cNvSpPr>
            <a:spLocks noGrp="1"/>
          </p:cNvSpPr>
          <p:nvPr>
            <p:ph type="pic" idx="2"/>
          </p:nvPr>
        </p:nvSpPr>
        <p:spPr>
          <a:xfrm>
            <a:off x="1524922" y="1720939"/>
            <a:ext cx="2288400" cy="17070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120" name="Google Shape;120;p25"/>
          <p:cNvSpPr txBox="1">
            <a:spLocks noGrp="1"/>
          </p:cNvSpPr>
          <p:nvPr>
            <p:ph type="title"/>
          </p:nvPr>
        </p:nvSpPr>
        <p:spPr>
          <a:xfrm>
            <a:off x="768728" y="881476"/>
            <a:ext cx="7610100" cy="1235700"/>
          </a:xfrm>
          <a:prstGeom prst="rect">
            <a:avLst/>
          </a:prstGeom>
          <a:noFill/>
          <a:ln>
            <a:noFill/>
          </a:ln>
          <a:effectLst>
            <a:outerShdw blurRad="762000" dist="381000" dir="5400000" algn="t" rotWithShape="0">
              <a:srgbClr val="000000">
                <a:alpha val="29411"/>
              </a:srgbClr>
            </a:outerShdw>
          </a:effectLst>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9000"/>
              <a:buFont typeface="Montserrat Black"/>
              <a:buNone/>
              <a:defRPr sz="9000" b="1" i="0">
                <a:latin typeface="Montserrat Black"/>
                <a:ea typeface="Montserrat Black"/>
                <a:cs typeface="Montserrat Black"/>
                <a:sym typeface="Montserrat Black"/>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additive="base">
                                        <p:cTn id="7" dur="1000"/>
                                        <p:tgtEl>
                                          <p:spTgt spid="120"/>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119"/>
                                        </p:tgtEl>
                                        <p:attrNameLst>
                                          <p:attrName>style.visibility</p:attrName>
                                        </p:attrNameLst>
                                      </p:cBhvr>
                                      <p:to>
                                        <p:strVal val="visible"/>
                                      </p:to>
                                    </p:set>
                                    <p:animEffect transition="in" filter="fade">
                                      <p:cBhvr>
                                        <p:cTn id="10"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21"/>
        <p:cNvGrpSpPr/>
        <p:nvPr/>
      </p:nvGrpSpPr>
      <p:grpSpPr>
        <a:xfrm>
          <a:off x="0" y="0"/>
          <a:ext cx="0" cy="0"/>
          <a:chOff x="0" y="0"/>
          <a:chExt cx="0" cy="0"/>
        </a:xfrm>
      </p:grpSpPr>
      <p:sp>
        <p:nvSpPr>
          <p:cNvPr id="122" name="Google Shape;122;p26"/>
          <p:cNvSpPr>
            <a:spLocks noGrp="1"/>
          </p:cNvSpPr>
          <p:nvPr>
            <p:ph type="pic" idx="2"/>
          </p:nvPr>
        </p:nvSpPr>
        <p:spPr>
          <a:xfrm>
            <a:off x="4572000" y="0"/>
            <a:ext cx="4572000" cy="5143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123" name="Google Shape;123;p26"/>
          <p:cNvSpPr txBox="1">
            <a:spLocks noGrp="1"/>
          </p:cNvSpPr>
          <p:nvPr>
            <p:ph type="title"/>
          </p:nvPr>
        </p:nvSpPr>
        <p:spPr>
          <a:xfrm>
            <a:off x="768728" y="1953971"/>
            <a:ext cx="7610100" cy="1235700"/>
          </a:xfrm>
          <a:prstGeom prst="rect">
            <a:avLst/>
          </a:prstGeom>
          <a:noFill/>
          <a:ln>
            <a:noFill/>
          </a:ln>
          <a:effectLst>
            <a:outerShdw blurRad="762000" dist="381000" dir="5400000" algn="t" rotWithShape="0">
              <a:srgbClr val="000000">
                <a:alpha val="29411"/>
              </a:srgbClr>
            </a:outerShdw>
          </a:effectLst>
        </p:spPr>
        <p:txBody>
          <a:bodyPr spcFirstLastPara="1" wrap="square" lIns="0" tIns="144000" rIns="0" bIns="0" anchor="t" anchorCtr="0">
            <a:noAutofit/>
          </a:bodyPr>
          <a:lstStyle>
            <a:lvl1pPr lvl="0" algn="ctr">
              <a:lnSpc>
                <a:spcPct val="80000"/>
              </a:lnSpc>
              <a:spcBef>
                <a:spcPts val="0"/>
              </a:spcBef>
              <a:spcAft>
                <a:spcPts val="0"/>
              </a:spcAft>
              <a:buClr>
                <a:schemeClr val="dk1"/>
              </a:buClr>
              <a:buSzPts val="7200"/>
              <a:buFont typeface="Montserrat Black"/>
              <a:buNone/>
              <a:defRPr sz="7200" b="1" i="0">
                <a:latin typeface="Montserrat Black"/>
                <a:ea typeface="Montserrat Black"/>
                <a:cs typeface="Montserrat Black"/>
                <a:sym typeface="Montserrat Black"/>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additive="base">
                                        <p:cTn id="7" dur="1000"/>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24"/>
        <p:cNvGrpSpPr/>
        <p:nvPr/>
      </p:nvGrpSpPr>
      <p:grpSpPr>
        <a:xfrm>
          <a:off x="0" y="0"/>
          <a:ext cx="0" cy="0"/>
          <a:chOff x="0" y="0"/>
          <a:chExt cx="0" cy="0"/>
        </a:xfrm>
      </p:grpSpPr>
      <p:sp>
        <p:nvSpPr>
          <p:cNvPr id="125" name="Google Shape;125;p27"/>
          <p:cNvSpPr txBox="1">
            <a:spLocks noGrp="1"/>
          </p:cNvSpPr>
          <p:nvPr>
            <p:ph type="title"/>
          </p:nvPr>
        </p:nvSpPr>
        <p:spPr>
          <a:xfrm>
            <a:off x="3800475" y="710026"/>
            <a:ext cx="45858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p27"/>
          <p:cNvSpPr>
            <a:spLocks noGrp="1"/>
          </p:cNvSpPr>
          <p:nvPr>
            <p:ph type="pic" idx="2"/>
          </p:nvPr>
        </p:nvSpPr>
        <p:spPr>
          <a:xfrm>
            <a:off x="767685" y="0"/>
            <a:ext cx="2282700" cy="34290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4_Custom Layout">
  <p:cSld name="34_Custom Layout">
    <p:spTree>
      <p:nvGrpSpPr>
        <p:cNvPr id="1" name="Shape 127"/>
        <p:cNvGrpSpPr/>
        <p:nvPr/>
      </p:nvGrpSpPr>
      <p:grpSpPr>
        <a:xfrm>
          <a:off x="0" y="0"/>
          <a:ext cx="0" cy="0"/>
          <a:chOff x="0" y="0"/>
          <a:chExt cx="0" cy="0"/>
        </a:xfrm>
      </p:grpSpPr>
      <p:sp>
        <p:nvSpPr>
          <p:cNvPr id="128" name="Google Shape;128;p28"/>
          <p:cNvSpPr txBox="1">
            <a:spLocks noGrp="1"/>
          </p:cNvSpPr>
          <p:nvPr>
            <p:ph type="title"/>
          </p:nvPr>
        </p:nvSpPr>
        <p:spPr>
          <a:xfrm>
            <a:off x="3800475" y="710026"/>
            <a:ext cx="45858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 name="Google Shape;129;p28"/>
          <p:cNvSpPr>
            <a:spLocks noGrp="1"/>
          </p:cNvSpPr>
          <p:nvPr>
            <p:ph type="pic" idx="2"/>
          </p:nvPr>
        </p:nvSpPr>
        <p:spPr>
          <a:xfrm>
            <a:off x="764381" y="0"/>
            <a:ext cx="2286000" cy="5143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130"/>
        <p:cNvGrpSpPr/>
        <p:nvPr/>
      </p:nvGrpSpPr>
      <p:grpSpPr>
        <a:xfrm>
          <a:off x="0" y="0"/>
          <a:ext cx="0" cy="0"/>
          <a:chOff x="0" y="0"/>
          <a:chExt cx="0" cy="0"/>
        </a:xfrm>
      </p:grpSpPr>
      <p:sp>
        <p:nvSpPr>
          <p:cNvPr id="131" name="Google Shape;131;p29"/>
          <p:cNvSpPr txBox="1">
            <a:spLocks noGrp="1"/>
          </p:cNvSpPr>
          <p:nvPr>
            <p:ph type="title"/>
          </p:nvPr>
        </p:nvSpPr>
        <p:spPr>
          <a:xfrm>
            <a:off x="1521619" y="710026"/>
            <a:ext cx="38124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2" name="Google Shape;132;p29"/>
          <p:cNvSpPr>
            <a:spLocks noGrp="1"/>
          </p:cNvSpPr>
          <p:nvPr>
            <p:ph type="pic" idx="2"/>
          </p:nvPr>
        </p:nvSpPr>
        <p:spPr>
          <a:xfrm>
            <a:off x="6096000" y="0"/>
            <a:ext cx="3048000" cy="5143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133" name="Google Shape;133;p29"/>
          <p:cNvSpPr>
            <a:spLocks noGrp="1"/>
          </p:cNvSpPr>
          <p:nvPr>
            <p:ph type="pic" idx="3"/>
          </p:nvPr>
        </p:nvSpPr>
        <p:spPr>
          <a:xfrm>
            <a:off x="6096000" y="2412817"/>
            <a:ext cx="1171500" cy="1171500"/>
          </a:xfrm>
          <a:prstGeom prst="ellipse">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par>
                                <p:cTn id="8" presetID="10" presetClass="entr" presetSubtype="0" fill="hold" nodeType="withEffect">
                                  <p:stCondLst>
                                    <p:cond delay="1500"/>
                                  </p:stCondLst>
                                  <p:childTnLst>
                                    <p:set>
                                      <p:cBhvr>
                                        <p:cTn id="9" dur="1" fill="hold">
                                          <p:stCondLst>
                                            <p:cond delay="0"/>
                                          </p:stCondLst>
                                        </p:cTn>
                                        <p:tgtEl>
                                          <p:spTgt spid="133"/>
                                        </p:tgtEl>
                                        <p:attrNameLst>
                                          <p:attrName>style.visibility</p:attrName>
                                        </p:attrNameLst>
                                      </p:cBhvr>
                                      <p:to>
                                        <p:strVal val="visible"/>
                                      </p:to>
                                    </p:set>
                                    <p:animEffect transition="in" filter="fade">
                                      <p:cBhvr>
                                        <p:cTn id="10"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34"/>
        <p:cNvGrpSpPr/>
        <p:nvPr/>
      </p:nvGrpSpPr>
      <p:grpSpPr>
        <a:xfrm>
          <a:off x="0" y="0"/>
          <a:ext cx="0" cy="0"/>
          <a:chOff x="0" y="0"/>
          <a:chExt cx="0" cy="0"/>
        </a:xfrm>
      </p:grpSpPr>
      <p:sp>
        <p:nvSpPr>
          <p:cNvPr id="135" name="Google Shape;135;p30"/>
          <p:cNvSpPr txBox="1">
            <a:spLocks noGrp="1"/>
          </p:cNvSpPr>
          <p:nvPr>
            <p:ph type="title"/>
          </p:nvPr>
        </p:nvSpPr>
        <p:spPr>
          <a:xfrm>
            <a:off x="1521618" y="710026"/>
            <a:ext cx="68646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6" name="Google Shape;136;p30"/>
          <p:cNvSpPr>
            <a:spLocks noGrp="1"/>
          </p:cNvSpPr>
          <p:nvPr>
            <p:ph type="pic" idx="2"/>
          </p:nvPr>
        </p:nvSpPr>
        <p:spPr>
          <a:xfrm>
            <a:off x="6861303" y="0"/>
            <a:ext cx="2282700" cy="5143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5_Custom Layout">
  <p:cSld name="25_Custom Layout">
    <p:bg>
      <p:bgPr>
        <a:solidFill>
          <a:schemeClr val="lt1"/>
        </a:solid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989774" y="129196"/>
            <a:ext cx="68646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37"/>
        <p:cNvGrpSpPr/>
        <p:nvPr/>
      </p:nvGrpSpPr>
      <p:grpSpPr>
        <a:xfrm>
          <a:off x="0" y="0"/>
          <a:ext cx="0" cy="0"/>
          <a:chOff x="0" y="0"/>
          <a:chExt cx="0" cy="0"/>
        </a:xfrm>
      </p:grpSpPr>
      <p:sp>
        <p:nvSpPr>
          <p:cNvPr id="138" name="Google Shape;138;p31"/>
          <p:cNvSpPr txBox="1">
            <a:spLocks noGrp="1"/>
          </p:cNvSpPr>
          <p:nvPr>
            <p:ph type="title"/>
          </p:nvPr>
        </p:nvSpPr>
        <p:spPr>
          <a:xfrm>
            <a:off x="5332065" y="710026"/>
            <a:ext cx="30498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9" name="Google Shape;139;p31"/>
          <p:cNvSpPr>
            <a:spLocks noGrp="1"/>
          </p:cNvSpPr>
          <p:nvPr>
            <p:ph type="pic" idx="2"/>
          </p:nvPr>
        </p:nvSpPr>
        <p:spPr>
          <a:xfrm>
            <a:off x="762000" y="0"/>
            <a:ext cx="3810000" cy="5143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40"/>
        <p:cNvGrpSpPr/>
        <p:nvPr/>
      </p:nvGrpSpPr>
      <p:grpSpPr>
        <a:xfrm>
          <a:off x="0" y="0"/>
          <a:ext cx="0" cy="0"/>
          <a:chOff x="0" y="0"/>
          <a:chExt cx="0" cy="0"/>
        </a:xfrm>
      </p:grpSpPr>
      <p:sp>
        <p:nvSpPr>
          <p:cNvPr id="141" name="Google Shape;141;p32"/>
          <p:cNvSpPr txBox="1">
            <a:spLocks noGrp="1"/>
          </p:cNvSpPr>
          <p:nvPr>
            <p:ph type="title"/>
          </p:nvPr>
        </p:nvSpPr>
        <p:spPr>
          <a:xfrm>
            <a:off x="1521618" y="710026"/>
            <a:ext cx="68646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2" name="Google Shape;142;p32"/>
          <p:cNvSpPr>
            <a:spLocks noGrp="1"/>
          </p:cNvSpPr>
          <p:nvPr>
            <p:ph type="pic" idx="2"/>
          </p:nvPr>
        </p:nvSpPr>
        <p:spPr>
          <a:xfrm>
            <a:off x="5334000" y="0"/>
            <a:ext cx="3810000" cy="1714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43"/>
        <p:cNvGrpSpPr/>
        <p:nvPr/>
      </p:nvGrpSpPr>
      <p:grpSpPr>
        <a:xfrm>
          <a:off x="0" y="0"/>
          <a:ext cx="0" cy="0"/>
          <a:chOff x="0" y="0"/>
          <a:chExt cx="0" cy="0"/>
        </a:xfrm>
      </p:grpSpPr>
      <p:sp>
        <p:nvSpPr>
          <p:cNvPr id="144" name="Google Shape;144;p33"/>
          <p:cNvSpPr>
            <a:spLocks noGrp="1"/>
          </p:cNvSpPr>
          <p:nvPr>
            <p:ph type="pic" idx="2"/>
          </p:nvPr>
        </p:nvSpPr>
        <p:spPr>
          <a:xfrm>
            <a:off x="762000" y="0"/>
            <a:ext cx="3048000" cy="5143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145"/>
        <p:cNvGrpSpPr/>
        <p:nvPr/>
      </p:nvGrpSpPr>
      <p:grpSpPr>
        <a:xfrm>
          <a:off x="0" y="0"/>
          <a:ext cx="0" cy="0"/>
          <a:chOff x="0" y="0"/>
          <a:chExt cx="0" cy="0"/>
        </a:xfrm>
      </p:grpSpPr>
      <p:sp>
        <p:nvSpPr>
          <p:cNvPr id="146" name="Google Shape;146;p34"/>
          <p:cNvSpPr txBox="1">
            <a:spLocks noGrp="1"/>
          </p:cNvSpPr>
          <p:nvPr>
            <p:ph type="title"/>
          </p:nvPr>
        </p:nvSpPr>
        <p:spPr>
          <a:xfrm>
            <a:off x="1521618" y="710026"/>
            <a:ext cx="68646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7" name="Google Shape;147;p34"/>
          <p:cNvSpPr>
            <a:spLocks noGrp="1"/>
          </p:cNvSpPr>
          <p:nvPr>
            <p:ph type="pic" idx="2"/>
          </p:nvPr>
        </p:nvSpPr>
        <p:spPr>
          <a:xfrm>
            <a:off x="5334000" y="3429000"/>
            <a:ext cx="3810000" cy="1714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148"/>
        <p:cNvGrpSpPr/>
        <p:nvPr/>
      </p:nvGrpSpPr>
      <p:grpSpPr>
        <a:xfrm>
          <a:off x="0" y="0"/>
          <a:ext cx="0" cy="0"/>
          <a:chOff x="0" y="0"/>
          <a:chExt cx="0" cy="0"/>
        </a:xfrm>
      </p:grpSpPr>
      <p:sp>
        <p:nvSpPr>
          <p:cNvPr id="149" name="Google Shape;149;p35"/>
          <p:cNvSpPr txBox="1">
            <a:spLocks noGrp="1"/>
          </p:cNvSpPr>
          <p:nvPr>
            <p:ph type="title"/>
          </p:nvPr>
        </p:nvSpPr>
        <p:spPr>
          <a:xfrm>
            <a:off x="1521618" y="710026"/>
            <a:ext cx="68646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0" name="Google Shape;150;p35"/>
          <p:cNvSpPr>
            <a:spLocks noGrp="1"/>
          </p:cNvSpPr>
          <p:nvPr>
            <p:ph type="pic" idx="2"/>
          </p:nvPr>
        </p:nvSpPr>
        <p:spPr>
          <a:xfrm>
            <a:off x="2592840" y="1446775"/>
            <a:ext cx="2924100" cy="2924100"/>
          </a:xfrm>
          <a:prstGeom prst="ellipse">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51"/>
        <p:cNvGrpSpPr/>
        <p:nvPr/>
      </p:nvGrpSpPr>
      <p:grpSpPr>
        <a:xfrm>
          <a:off x="0" y="0"/>
          <a:ext cx="0" cy="0"/>
          <a:chOff x="0" y="0"/>
          <a:chExt cx="0" cy="0"/>
        </a:xfrm>
      </p:grpSpPr>
      <p:sp>
        <p:nvSpPr>
          <p:cNvPr id="152" name="Google Shape;152;p36"/>
          <p:cNvSpPr txBox="1">
            <a:spLocks noGrp="1"/>
          </p:cNvSpPr>
          <p:nvPr>
            <p:ph type="title"/>
          </p:nvPr>
        </p:nvSpPr>
        <p:spPr>
          <a:xfrm>
            <a:off x="1521619" y="710026"/>
            <a:ext cx="22959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3" name="Google Shape;153;p36"/>
          <p:cNvSpPr>
            <a:spLocks noGrp="1"/>
          </p:cNvSpPr>
          <p:nvPr>
            <p:ph type="pic" idx="2"/>
          </p:nvPr>
        </p:nvSpPr>
        <p:spPr>
          <a:xfrm>
            <a:off x="3817620" y="426720"/>
            <a:ext cx="2278500" cy="1287900"/>
          </a:xfrm>
          <a:prstGeom prst="rect">
            <a:avLst/>
          </a:prstGeom>
          <a:solidFill>
            <a:schemeClr val="lt1"/>
          </a:solidFill>
          <a:ln>
            <a:noFill/>
          </a:ln>
          <a:effectLst>
            <a:outerShdw blurRad="762000" dist="254000" dir="5400000" algn="t" rotWithShape="0">
              <a:srgbClr val="000000">
                <a:alpha val="29411"/>
              </a:srgbClr>
            </a:outerShdw>
          </a:effectLst>
        </p:spPr>
      </p:sp>
      <p:sp>
        <p:nvSpPr>
          <p:cNvPr id="154" name="Google Shape;154;p36"/>
          <p:cNvSpPr>
            <a:spLocks noGrp="1"/>
          </p:cNvSpPr>
          <p:nvPr>
            <p:ph type="pic" idx="3"/>
          </p:nvPr>
        </p:nvSpPr>
        <p:spPr>
          <a:xfrm>
            <a:off x="6309360" y="845820"/>
            <a:ext cx="2278500" cy="12879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155" name="Google Shape;155;p36"/>
          <p:cNvSpPr>
            <a:spLocks noGrp="1"/>
          </p:cNvSpPr>
          <p:nvPr>
            <p:ph type="pic" idx="4"/>
          </p:nvPr>
        </p:nvSpPr>
        <p:spPr>
          <a:xfrm>
            <a:off x="3817620" y="2573117"/>
            <a:ext cx="2278500" cy="12879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156" name="Google Shape;156;p36"/>
          <p:cNvSpPr>
            <a:spLocks noGrp="1"/>
          </p:cNvSpPr>
          <p:nvPr>
            <p:ph type="pic" idx="5"/>
          </p:nvPr>
        </p:nvSpPr>
        <p:spPr>
          <a:xfrm>
            <a:off x="6309360" y="2992217"/>
            <a:ext cx="2278500" cy="12879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500"/>
                                        <p:tgtEl>
                                          <p:spTgt spid="153"/>
                                        </p:tgtEl>
                                      </p:cBhvr>
                                    </p:animEffect>
                                  </p:childTnLst>
                                </p:cTn>
                              </p:par>
                              <p:par>
                                <p:cTn id="8" presetID="10" presetClass="entr" presetSubtype="0" fill="hold" nodeType="withEffect">
                                  <p:stCondLst>
                                    <p:cond delay="500"/>
                                  </p:stCondLst>
                                  <p:childTnLst>
                                    <p:set>
                                      <p:cBhvr>
                                        <p:cTn id="9" dur="1" fill="hold">
                                          <p:stCondLst>
                                            <p:cond delay="0"/>
                                          </p:stCondLst>
                                        </p:cTn>
                                        <p:tgtEl>
                                          <p:spTgt spid="154"/>
                                        </p:tgtEl>
                                        <p:attrNameLst>
                                          <p:attrName>style.visibility</p:attrName>
                                        </p:attrNameLst>
                                      </p:cBhvr>
                                      <p:to>
                                        <p:strVal val="visible"/>
                                      </p:to>
                                    </p:set>
                                    <p:animEffect transition="in" filter="fade">
                                      <p:cBhvr>
                                        <p:cTn id="10" dur="500"/>
                                        <p:tgtEl>
                                          <p:spTgt spid="154"/>
                                        </p:tgtEl>
                                      </p:cBhvr>
                                    </p:animEffect>
                                  </p:childTnLst>
                                </p:cTn>
                              </p:par>
                              <p:par>
                                <p:cTn id="11" presetID="10" presetClass="entr" presetSubtype="0" fill="hold" nodeType="withEffect">
                                  <p:stCondLst>
                                    <p:cond delay="1000"/>
                                  </p:stCondLst>
                                  <p:childTnLst>
                                    <p:set>
                                      <p:cBhvr>
                                        <p:cTn id="12" dur="1" fill="hold">
                                          <p:stCondLst>
                                            <p:cond delay="0"/>
                                          </p:stCondLst>
                                        </p:cTn>
                                        <p:tgtEl>
                                          <p:spTgt spid="155"/>
                                        </p:tgtEl>
                                        <p:attrNameLst>
                                          <p:attrName>style.visibility</p:attrName>
                                        </p:attrNameLst>
                                      </p:cBhvr>
                                      <p:to>
                                        <p:strVal val="visible"/>
                                      </p:to>
                                    </p:set>
                                    <p:animEffect transition="in" filter="fade">
                                      <p:cBhvr>
                                        <p:cTn id="13" dur="500"/>
                                        <p:tgtEl>
                                          <p:spTgt spid="155"/>
                                        </p:tgtEl>
                                      </p:cBhvr>
                                    </p:animEffect>
                                  </p:childTnLst>
                                </p:cTn>
                              </p:par>
                              <p:par>
                                <p:cTn id="14" presetID="10" presetClass="entr" presetSubtype="0" fill="hold" nodeType="withEffect">
                                  <p:stCondLst>
                                    <p:cond delay="1500"/>
                                  </p:stCondLst>
                                  <p:childTnLst>
                                    <p:set>
                                      <p:cBhvr>
                                        <p:cTn id="15" dur="1" fill="hold">
                                          <p:stCondLst>
                                            <p:cond delay="0"/>
                                          </p:stCondLst>
                                        </p:cTn>
                                        <p:tgtEl>
                                          <p:spTgt spid="156"/>
                                        </p:tgtEl>
                                        <p:attrNameLst>
                                          <p:attrName>style.visibility</p:attrName>
                                        </p:attrNameLst>
                                      </p:cBhvr>
                                      <p:to>
                                        <p:strVal val="visible"/>
                                      </p:to>
                                    </p:set>
                                    <p:animEffect transition="in" filter="fade">
                                      <p:cBhvr>
                                        <p:cTn id="16"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157"/>
        <p:cNvGrpSpPr/>
        <p:nvPr/>
      </p:nvGrpSpPr>
      <p:grpSpPr>
        <a:xfrm>
          <a:off x="0" y="0"/>
          <a:ext cx="0" cy="0"/>
          <a:chOff x="0" y="0"/>
          <a:chExt cx="0" cy="0"/>
        </a:xfrm>
      </p:grpSpPr>
      <p:sp>
        <p:nvSpPr>
          <p:cNvPr id="158" name="Google Shape;158;p37"/>
          <p:cNvSpPr>
            <a:spLocks noGrp="1"/>
          </p:cNvSpPr>
          <p:nvPr>
            <p:ph type="pic" idx="2"/>
          </p:nvPr>
        </p:nvSpPr>
        <p:spPr>
          <a:xfrm>
            <a:off x="762000" y="0"/>
            <a:ext cx="2293500" cy="3429000"/>
          </a:xfrm>
          <a:prstGeom prst="rect">
            <a:avLst/>
          </a:prstGeom>
          <a:solidFill>
            <a:schemeClr val="lt1"/>
          </a:solidFill>
          <a:ln>
            <a:noFill/>
          </a:ln>
          <a:effectLst>
            <a:outerShdw blurRad="762000" dist="254000" dir="5400000" algn="t" rotWithShape="0">
              <a:srgbClr val="000000">
                <a:alpha val="29411"/>
              </a:srgbClr>
            </a:outerShdw>
          </a:effectLst>
        </p:spPr>
      </p:sp>
      <p:sp>
        <p:nvSpPr>
          <p:cNvPr id="159" name="Google Shape;159;p37"/>
          <p:cNvSpPr>
            <a:spLocks noGrp="1"/>
          </p:cNvSpPr>
          <p:nvPr>
            <p:ph type="pic" idx="3"/>
          </p:nvPr>
        </p:nvSpPr>
        <p:spPr>
          <a:xfrm>
            <a:off x="3055620" y="3429000"/>
            <a:ext cx="5326500" cy="1714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par>
                                <p:cTn id="8" presetID="10" presetClass="entr" presetSubtype="0" fill="hold" nodeType="withEffect">
                                  <p:stCondLst>
                                    <p:cond delay="1000"/>
                                  </p:stCondLst>
                                  <p:childTnLst>
                                    <p:set>
                                      <p:cBhvr>
                                        <p:cTn id="9" dur="1" fill="hold">
                                          <p:stCondLst>
                                            <p:cond delay="0"/>
                                          </p:stCondLst>
                                        </p:cTn>
                                        <p:tgtEl>
                                          <p:spTgt spid="159"/>
                                        </p:tgtEl>
                                        <p:attrNameLst>
                                          <p:attrName>style.visibility</p:attrName>
                                        </p:attrNameLst>
                                      </p:cBhvr>
                                      <p:to>
                                        <p:strVal val="visible"/>
                                      </p:to>
                                    </p:set>
                                    <p:animEffect transition="in" filter="fade">
                                      <p:cBhvr>
                                        <p:cTn id="10"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160"/>
        <p:cNvGrpSpPr/>
        <p:nvPr/>
      </p:nvGrpSpPr>
      <p:grpSpPr>
        <a:xfrm>
          <a:off x="0" y="0"/>
          <a:ext cx="0" cy="0"/>
          <a:chOff x="0" y="0"/>
          <a:chExt cx="0" cy="0"/>
        </a:xfrm>
      </p:grpSpPr>
      <p:sp>
        <p:nvSpPr>
          <p:cNvPr id="161" name="Google Shape;161;p38"/>
          <p:cNvSpPr txBox="1">
            <a:spLocks noGrp="1"/>
          </p:cNvSpPr>
          <p:nvPr>
            <p:ph type="title"/>
          </p:nvPr>
        </p:nvSpPr>
        <p:spPr>
          <a:xfrm>
            <a:off x="1521618" y="710026"/>
            <a:ext cx="68646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2" name="Google Shape;162;p38"/>
          <p:cNvSpPr>
            <a:spLocks noGrp="1"/>
          </p:cNvSpPr>
          <p:nvPr>
            <p:ph type="pic" idx="2"/>
          </p:nvPr>
        </p:nvSpPr>
        <p:spPr>
          <a:xfrm>
            <a:off x="762000" y="3429000"/>
            <a:ext cx="8382000" cy="1714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163"/>
        <p:cNvGrpSpPr/>
        <p:nvPr/>
      </p:nvGrpSpPr>
      <p:grpSpPr>
        <a:xfrm>
          <a:off x="0" y="0"/>
          <a:ext cx="0" cy="0"/>
          <a:chOff x="0" y="0"/>
          <a:chExt cx="0" cy="0"/>
        </a:xfrm>
      </p:grpSpPr>
      <p:sp>
        <p:nvSpPr>
          <p:cNvPr id="164" name="Google Shape;164;p39"/>
          <p:cNvSpPr txBox="1">
            <a:spLocks noGrp="1"/>
          </p:cNvSpPr>
          <p:nvPr>
            <p:ph type="title"/>
          </p:nvPr>
        </p:nvSpPr>
        <p:spPr>
          <a:xfrm>
            <a:off x="1521618" y="710026"/>
            <a:ext cx="68646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5" name="Google Shape;165;p39"/>
          <p:cNvSpPr>
            <a:spLocks noGrp="1"/>
          </p:cNvSpPr>
          <p:nvPr>
            <p:ph type="pic" idx="2"/>
          </p:nvPr>
        </p:nvSpPr>
        <p:spPr>
          <a:xfrm>
            <a:off x="5334000" y="0"/>
            <a:ext cx="3810000" cy="5143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8_Custom Layout">
  <p:cSld name="38_Custom Layout">
    <p:spTree>
      <p:nvGrpSpPr>
        <p:cNvPr id="1" name="Shape 166"/>
        <p:cNvGrpSpPr/>
        <p:nvPr/>
      </p:nvGrpSpPr>
      <p:grpSpPr>
        <a:xfrm>
          <a:off x="0" y="0"/>
          <a:ext cx="0" cy="0"/>
          <a:chOff x="0" y="0"/>
          <a:chExt cx="0" cy="0"/>
        </a:xfrm>
      </p:grpSpPr>
      <p:sp>
        <p:nvSpPr>
          <p:cNvPr id="167" name="Google Shape;167;p40"/>
          <p:cNvSpPr txBox="1">
            <a:spLocks noGrp="1"/>
          </p:cNvSpPr>
          <p:nvPr>
            <p:ph type="title"/>
          </p:nvPr>
        </p:nvSpPr>
        <p:spPr>
          <a:xfrm>
            <a:off x="5326380" y="3767966"/>
            <a:ext cx="30597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8" name="Google Shape;168;p40"/>
          <p:cNvSpPr>
            <a:spLocks noGrp="1"/>
          </p:cNvSpPr>
          <p:nvPr>
            <p:ph type="pic" idx="2"/>
          </p:nvPr>
        </p:nvSpPr>
        <p:spPr>
          <a:xfrm>
            <a:off x="762000" y="0"/>
            <a:ext cx="3810000" cy="5143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93_Custom Layout">
  <p:cSld name="93_Custom Layout">
    <p:bg>
      <p:bgPr>
        <a:solidFill>
          <a:schemeClr val="lt1"/>
        </a:solid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1046131" y="252826"/>
            <a:ext cx="30504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5"/>
          <p:cNvSpPr>
            <a:spLocks noGrp="1"/>
          </p:cNvSpPr>
          <p:nvPr>
            <p:ph type="pic" idx="2"/>
          </p:nvPr>
        </p:nvSpPr>
        <p:spPr>
          <a:xfrm>
            <a:off x="2599888" y="1591115"/>
            <a:ext cx="1476900" cy="1565100"/>
          </a:xfrm>
          <a:prstGeom prst="rect">
            <a:avLst/>
          </a:prstGeom>
          <a:solidFill>
            <a:schemeClr val="lt2"/>
          </a:solidFill>
          <a:ln>
            <a:noFill/>
          </a:ln>
        </p:spPr>
      </p:sp>
      <p:sp>
        <p:nvSpPr>
          <p:cNvPr id="22" name="Google Shape;22;p5"/>
          <p:cNvSpPr>
            <a:spLocks noGrp="1"/>
          </p:cNvSpPr>
          <p:nvPr>
            <p:ph type="pic" idx="3"/>
          </p:nvPr>
        </p:nvSpPr>
        <p:spPr>
          <a:xfrm>
            <a:off x="4175361" y="1591115"/>
            <a:ext cx="1476900" cy="1565100"/>
          </a:xfrm>
          <a:prstGeom prst="rect">
            <a:avLst/>
          </a:prstGeom>
          <a:solidFill>
            <a:schemeClr val="lt2"/>
          </a:solidFill>
          <a:ln>
            <a:noFill/>
          </a:ln>
        </p:spPr>
      </p:sp>
      <p:sp>
        <p:nvSpPr>
          <p:cNvPr id="23" name="Google Shape;23;p5"/>
          <p:cNvSpPr>
            <a:spLocks noGrp="1"/>
          </p:cNvSpPr>
          <p:nvPr>
            <p:ph type="pic" idx="4"/>
          </p:nvPr>
        </p:nvSpPr>
        <p:spPr>
          <a:xfrm>
            <a:off x="5750834" y="1591115"/>
            <a:ext cx="1476900" cy="1565100"/>
          </a:xfrm>
          <a:prstGeom prst="rect">
            <a:avLst/>
          </a:prstGeom>
          <a:solidFill>
            <a:schemeClr val="lt2"/>
          </a:solidFill>
          <a:ln>
            <a:noFill/>
          </a:ln>
        </p:spPr>
      </p:sp>
      <p:sp>
        <p:nvSpPr>
          <p:cNvPr id="24" name="Google Shape;24;p5"/>
          <p:cNvSpPr txBox="1"/>
          <p:nvPr/>
        </p:nvSpPr>
        <p:spPr>
          <a:xfrm>
            <a:off x="1032516" y="3154679"/>
            <a:ext cx="1476900" cy="169200"/>
          </a:xfrm>
          <a:prstGeom prst="rect">
            <a:avLst/>
          </a:prstGeom>
          <a:solidFill>
            <a:schemeClr val="lt2"/>
          </a:solid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1100"/>
              <a:buFont typeface="Arial"/>
              <a:buNone/>
            </a:pPr>
            <a:endParaRPr sz="1100" b="1" i="0" u="none" strike="noStrike" cap="none">
              <a:solidFill>
                <a:schemeClr val="dk1"/>
              </a:solidFill>
              <a:latin typeface="Open Sans"/>
              <a:ea typeface="Open Sans"/>
              <a:cs typeface="Open Sans"/>
              <a:sym typeface="Open Sans"/>
            </a:endParaRPr>
          </a:p>
        </p:txBody>
      </p:sp>
      <p:sp>
        <p:nvSpPr>
          <p:cNvPr id="25" name="Google Shape;25;p5"/>
          <p:cNvSpPr>
            <a:spLocks noGrp="1"/>
          </p:cNvSpPr>
          <p:nvPr>
            <p:ph type="pic" idx="5"/>
          </p:nvPr>
        </p:nvSpPr>
        <p:spPr>
          <a:xfrm>
            <a:off x="7326306" y="1591115"/>
            <a:ext cx="1476900" cy="1565100"/>
          </a:xfrm>
          <a:prstGeom prst="rect">
            <a:avLst/>
          </a:prstGeom>
          <a:solidFill>
            <a:schemeClr val="lt2"/>
          </a:solidFill>
          <a:ln>
            <a:noFill/>
          </a:ln>
        </p:spPr>
      </p:sp>
      <p:sp>
        <p:nvSpPr>
          <p:cNvPr id="26" name="Google Shape;26;p5"/>
          <p:cNvSpPr>
            <a:spLocks noGrp="1"/>
          </p:cNvSpPr>
          <p:nvPr>
            <p:ph type="pic" idx="6"/>
          </p:nvPr>
        </p:nvSpPr>
        <p:spPr>
          <a:xfrm>
            <a:off x="1032516" y="1591115"/>
            <a:ext cx="1468800" cy="1565100"/>
          </a:xfrm>
          <a:prstGeom prst="rect">
            <a:avLst/>
          </a:prstGeom>
          <a:solidFill>
            <a:schemeClr val="lt2"/>
          </a:solidFill>
          <a:ln>
            <a:noFill/>
          </a:ln>
        </p:spPr>
      </p:sp>
      <p:sp>
        <p:nvSpPr>
          <p:cNvPr id="27" name="Google Shape;27;p5"/>
          <p:cNvSpPr txBox="1"/>
          <p:nvPr/>
        </p:nvSpPr>
        <p:spPr>
          <a:xfrm>
            <a:off x="2605963" y="3154679"/>
            <a:ext cx="1476900" cy="169200"/>
          </a:xfrm>
          <a:prstGeom prst="rect">
            <a:avLst/>
          </a:prstGeom>
          <a:solidFill>
            <a:schemeClr val="lt2"/>
          </a:solid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1100"/>
              <a:buFont typeface="Arial"/>
              <a:buNone/>
            </a:pPr>
            <a:endParaRPr sz="1100" b="1" i="0" u="none" strike="noStrike" cap="none">
              <a:solidFill>
                <a:schemeClr val="dk1"/>
              </a:solidFill>
              <a:latin typeface="Open Sans"/>
              <a:ea typeface="Open Sans"/>
              <a:cs typeface="Open Sans"/>
              <a:sym typeface="Open Sans"/>
            </a:endParaRPr>
          </a:p>
        </p:txBody>
      </p:sp>
      <p:sp>
        <p:nvSpPr>
          <p:cNvPr id="28" name="Google Shape;28;p5"/>
          <p:cNvSpPr txBox="1"/>
          <p:nvPr/>
        </p:nvSpPr>
        <p:spPr>
          <a:xfrm>
            <a:off x="4179411" y="3154679"/>
            <a:ext cx="1476900" cy="169200"/>
          </a:xfrm>
          <a:prstGeom prst="rect">
            <a:avLst/>
          </a:prstGeom>
          <a:solidFill>
            <a:schemeClr val="lt2"/>
          </a:solid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1100"/>
              <a:buFont typeface="Arial"/>
              <a:buNone/>
            </a:pPr>
            <a:endParaRPr sz="1100" b="1" i="0" u="none" strike="noStrike" cap="none">
              <a:solidFill>
                <a:schemeClr val="dk1"/>
              </a:solidFill>
              <a:latin typeface="Open Sans"/>
              <a:ea typeface="Open Sans"/>
              <a:cs typeface="Open Sans"/>
              <a:sym typeface="Open Sans"/>
            </a:endParaRPr>
          </a:p>
        </p:txBody>
      </p:sp>
      <p:sp>
        <p:nvSpPr>
          <p:cNvPr id="29" name="Google Shape;29;p5"/>
          <p:cNvSpPr txBox="1"/>
          <p:nvPr/>
        </p:nvSpPr>
        <p:spPr>
          <a:xfrm>
            <a:off x="5752859" y="3154679"/>
            <a:ext cx="1476900" cy="169200"/>
          </a:xfrm>
          <a:prstGeom prst="rect">
            <a:avLst/>
          </a:prstGeom>
          <a:solidFill>
            <a:schemeClr val="lt2"/>
          </a:solid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1100"/>
              <a:buFont typeface="Arial"/>
              <a:buNone/>
            </a:pPr>
            <a:endParaRPr sz="1100" b="1" i="0" u="none" strike="noStrike" cap="none">
              <a:solidFill>
                <a:schemeClr val="dk1"/>
              </a:solidFill>
              <a:latin typeface="Open Sans"/>
              <a:ea typeface="Open Sans"/>
              <a:cs typeface="Open Sans"/>
              <a:sym typeface="Open Sans"/>
            </a:endParaRPr>
          </a:p>
        </p:txBody>
      </p:sp>
      <p:sp>
        <p:nvSpPr>
          <p:cNvPr id="30" name="Google Shape;30;p5"/>
          <p:cNvSpPr txBox="1"/>
          <p:nvPr/>
        </p:nvSpPr>
        <p:spPr>
          <a:xfrm>
            <a:off x="7326306" y="3154679"/>
            <a:ext cx="1476900" cy="169200"/>
          </a:xfrm>
          <a:prstGeom prst="rect">
            <a:avLst/>
          </a:prstGeom>
          <a:solidFill>
            <a:schemeClr val="lt2"/>
          </a:solid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1100"/>
              <a:buFont typeface="Arial"/>
              <a:buNone/>
            </a:pPr>
            <a:endParaRPr sz="1100" b="1" i="0" u="none" strike="noStrike" cap="none">
              <a:solidFill>
                <a:schemeClr val="dk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3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6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100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1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169"/>
        <p:cNvGrpSpPr/>
        <p:nvPr/>
      </p:nvGrpSpPr>
      <p:grpSpPr>
        <a:xfrm>
          <a:off x="0" y="0"/>
          <a:ext cx="0" cy="0"/>
          <a:chOff x="0" y="0"/>
          <a:chExt cx="0" cy="0"/>
        </a:xfrm>
      </p:grpSpPr>
      <p:sp>
        <p:nvSpPr>
          <p:cNvPr id="170" name="Google Shape;170;p41"/>
          <p:cNvSpPr txBox="1">
            <a:spLocks noGrp="1"/>
          </p:cNvSpPr>
          <p:nvPr>
            <p:ph type="title"/>
          </p:nvPr>
        </p:nvSpPr>
        <p:spPr>
          <a:xfrm>
            <a:off x="5326380" y="710026"/>
            <a:ext cx="30597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2_Custom Layout">
  <p:cSld name="32_Custom Layout">
    <p:spTree>
      <p:nvGrpSpPr>
        <p:cNvPr id="1" name="Shape 171"/>
        <p:cNvGrpSpPr/>
        <p:nvPr/>
      </p:nvGrpSpPr>
      <p:grpSpPr>
        <a:xfrm>
          <a:off x="0" y="0"/>
          <a:ext cx="0" cy="0"/>
          <a:chOff x="0" y="0"/>
          <a:chExt cx="0" cy="0"/>
        </a:xfrm>
      </p:grpSpPr>
      <p:sp>
        <p:nvSpPr>
          <p:cNvPr id="172" name="Google Shape;172;p42"/>
          <p:cNvSpPr txBox="1">
            <a:spLocks noGrp="1"/>
          </p:cNvSpPr>
          <p:nvPr>
            <p:ph type="title"/>
          </p:nvPr>
        </p:nvSpPr>
        <p:spPr>
          <a:xfrm>
            <a:off x="1521619" y="710026"/>
            <a:ext cx="30429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3" name="Google Shape;173;p42"/>
          <p:cNvSpPr>
            <a:spLocks noGrp="1"/>
          </p:cNvSpPr>
          <p:nvPr>
            <p:ph type="pic" idx="2"/>
          </p:nvPr>
        </p:nvSpPr>
        <p:spPr>
          <a:xfrm>
            <a:off x="4564381" y="426720"/>
            <a:ext cx="4579500" cy="3002400"/>
          </a:xfrm>
          <a:prstGeom prst="rect">
            <a:avLst/>
          </a:prstGeom>
          <a:solidFill>
            <a:schemeClr val="lt1"/>
          </a:solidFill>
          <a:ln>
            <a:noFill/>
          </a:ln>
          <a:effectLst>
            <a:outerShdw blurRad="762000" dist="254000" dir="5400000" algn="t" rotWithShape="0">
              <a:srgbClr val="000000">
                <a:alpha val="29411"/>
              </a:srgbClr>
            </a:outerShdw>
          </a:effectLst>
        </p:spPr>
      </p:sp>
      <p:sp>
        <p:nvSpPr>
          <p:cNvPr id="174" name="Google Shape;174;p42"/>
          <p:cNvSpPr>
            <a:spLocks noGrp="1"/>
          </p:cNvSpPr>
          <p:nvPr>
            <p:ph type="pic" idx="3"/>
          </p:nvPr>
        </p:nvSpPr>
        <p:spPr>
          <a:xfrm>
            <a:off x="2293620" y="3429000"/>
            <a:ext cx="3802500" cy="1714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par>
                                <p:cTn id="8" presetID="10" presetClass="entr" presetSubtype="0" fill="hold" nodeType="withEffect">
                                  <p:stCondLst>
                                    <p:cond delay="1000"/>
                                  </p:stCondLst>
                                  <p:childTnLst>
                                    <p:set>
                                      <p:cBhvr>
                                        <p:cTn id="9" dur="1" fill="hold">
                                          <p:stCondLst>
                                            <p:cond delay="0"/>
                                          </p:stCondLst>
                                        </p:cTn>
                                        <p:tgtEl>
                                          <p:spTgt spid="173"/>
                                        </p:tgtEl>
                                        <p:attrNameLst>
                                          <p:attrName>style.visibility</p:attrName>
                                        </p:attrNameLst>
                                      </p:cBhvr>
                                      <p:to>
                                        <p:strVal val="visible"/>
                                      </p:to>
                                    </p:set>
                                    <p:animEffect transition="in" filter="fade">
                                      <p:cBhvr>
                                        <p:cTn id="10"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175"/>
        <p:cNvGrpSpPr/>
        <p:nvPr/>
      </p:nvGrpSpPr>
      <p:grpSpPr>
        <a:xfrm>
          <a:off x="0" y="0"/>
          <a:ext cx="0" cy="0"/>
          <a:chOff x="0" y="0"/>
          <a:chExt cx="0" cy="0"/>
        </a:xfrm>
      </p:grpSpPr>
      <p:sp>
        <p:nvSpPr>
          <p:cNvPr id="176" name="Google Shape;176;p43"/>
          <p:cNvSpPr txBox="1">
            <a:spLocks noGrp="1"/>
          </p:cNvSpPr>
          <p:nvPr>
            <p:ph type="title"/>
          </p:nvPr>
        </p:nvSpPr>
        <p:spPr>
          <a:xfrm>
            <a:off x="1521619" y="710026"/>
            <a:ext cx="30429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7" name="Google Shape;177;p43"/>
          <p:cNvSpPr>
            <a:spLocks noGrp="1"/>
          </p:cNvSpPr>
          <p:nvPr>
            <p:ph type="pic" idx="2"/>
          </p:nvPr>
        </p:nvSpPr>
        <p:spPr>
          <a:xfrm>
            <a:off x="6850380" y="0"/>
            <a:ext cx="2293500" cy="3429000"/>
          </a:xfrm>
          <a:prstGeom prst="rect">
            <a:avLst/>
          </a:prstGeom>
          <a:solidFill>
            <a:schemeClr val="lt1"/>
          </a:solidFill>
          <a:ln>
            <a:noFill/>
          </a:ln>
          <a:effectLst>
            <a:outerShdw blurRad="762000" dist="254000" dir="5400000" algn="t" rotWithShape="0">
              <a:srgbClr val="000000">
                <a:alpha val="29411"/>
              </a:srgbClr>
            </a:outerShdw>
          </a:effectLst>
        </p:spPr>
      </p:sp>
      <p:sp>
        <p:nvSpPr>
          <p:cNvPr id="178" name="Google Shape;178;p43"/>
          <p:cNvSpPr>
            <a:spLocks noGrp="1"/>
          </p:cNvSpPr>
          <p:nvPr>
            <p:ph type="pic" idx="3"/>
          </p:nvPr>
        </p:nvSpPr>
        <p:spPr>
          <a:xfrm>
            <a:off x="4564380" y="2141220"/>
            <a:ext cx="2286000" cy="30024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500"/>
                                        <p:tgtEl>
                                          <p:spTgt spid="178"/>
                                        </p:tgtEl>
                                      </p:cBhvr>
                                    </p:animEffect>
                                  </p:childTnLst>
                                </p:cTn>
                              </p:par>
                              <p:par>
                                <p:cTn id="8" presetID="10" presetClass="entr" presetSubtype="0" fill="hold" nodeType="withEffect">
                                  <p:stCondLst>
                                    <p:cond delay="1000"/>
                                  </p:stCondLst>
                                  <p:childTnLst>
                                    <p:set>
                                      <p:cBhvr>
                                        <p:cTn id="9" dur="1" fill="hold">
                                          <p:stCondLst>
                                            <p:cond delay="0"/>
                                          </p:stCondLst>
                                        </p:cTn>
                                        <p:tgtEl>
                                          <p:spTgt spid="177"/>
                                        </p:tgtEl>
                                        <p:attrNameLst>
                                          <p:attrName>style.visibility</p:attrName>
                                        </p:attrNameLst>
                                      </p:cBhvr>
                                      <p:to>
                                        <p:strVal val="visible"/>
                                      </p:to>
                                    </p:set>
                                    <p:animEffect transition="in" filter="fade">
                                      <p:cBhvr>
                                        <p:cTn id="10"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179"/>
        <p:cNvGrpSpPr/>
        <p:nvPr/>
      </p:nvGrpSpPr>
      <p:grpSpPr>
        <a:xfrm>
          <a:off x="0" y="0"/>
          <a:ext cx="0" cy="0"/>
          <a:chOff x="0" y="0"/>
          <a:chExt cx="0" cy="0"/>
        </a:xfrm>
      </p:grpSpPr>
      <p:sp>
        <p:nvSpPr>
          <p:cNvPr id="180" name="Google Shape;180;p44"/>
          <p:cNvSpPr txBox="1">
            <a:spLocks noGrp="1"/>
          </p:cNvSpPr>
          <p:nvPr>
            <p:ph type="title"/>
          </p:nvPr>
        </p:nvSpPr>
        <p:spPr>
          <a:xfrm>
            <a:off x="1521619" y="710026"/>
            <a:ext cx="30429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1" name="Google Shape;181;p44"/>
          <p:cNvSpPr>
            <a:spLocks noGrp="1"/>
          </p:cNvSpPr>
          <p:nvPr>
            <p:ph type="pic" idx="2"/>
          </p:nvPr>
        </p:nvSpPr>
        <p:spPr>
          <a:xfrm>
            <a:off x="6850380" y="0"/>
            <a:ext cx="2293500" cy="2560200"/>
          </a:xfrm>
          <a:prstGeom prst="rect">
            <a:avLst/>
          </a:prstGeom>
          <a:solidFill>
            <a:schemeClr val="lt1"/>
          </a:solidFill>
          <a:ln>
            <a:noFill/>
          </a:ln>
          <a:effectLst>
            <a:outerShdw blurRad="762000" dist="254000" dir="5400000" algn="t" rotWithShape="0">
              <a:srgbClr val="000000">
                <a:alpha val="29411"/>
              </a:srgbClr>
            </a:outerShdw>
          </a:effectLst>
        </p:spPr>
      </p:sp>
      <p:sp>
        <p:nvSpPr>
          <p:cNvPr id="182" name="Google Shape;182;p44"/>
          <p:cNvSpPr>
            <a:spLocks noGrp="1"/>
          </p:cNvSpPr>
          <p:nvPr>
            <p:ph type="pic" idx="3"/>
          </p:nvPr>
        </p:nvSpPr>
        <p:spPr>
          <a:xfrm>
            <a:off x="4564380" y="2560320"/>
            <a:ext cx="2286000" cy="25833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183" name="Google Shape;183;p44"/>
          <p:cNvSpPr>
            <a:spLocks noGrp="1"/>
          </p:cNvSpPr>
          <p:nvPr>
            <p:ph type="pic" idx="4"/>
          </p:nvPr>
        </p:nvSpPr>
        <p:spPr>
          <a:xfrm>
            <a:off x="4564380" y="-22860"/>
            <a:ext cx="2286000" cy="25833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184" name="Google Shape;184;p44"/>
          <p:cNvSpPr>
            <a:spLocks noGrp="1"/>
          </p:cNvSpPr>
          <p:nvPr>
            <p:ph type="pic" idx="5"/>
          </p:nvPr>
        </p:nvSpPr>
        <p:spPr>
          <a:xfrm>
            <a:off x="6850380" y="2560320"/>
            <a:ext cx="2293500" cy="25833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500"/>
                                        <p:tgtEl>
                                          <p:spTgt spid="182"/>
                                        </p:tgtEl>
                                      </p:cBhvr>
                                    </p:animEffect>
                                  </p:childTnLst>
                                </p:cTn>
                              </p:par>
                              <p:par>
                                <p:cTn id="8" presetID="10" presetClass="entr" presetSubtype="0" fill="hold" nodeType="withEffect">
                                  <p:stCondLst>
                                    <p:cond delay="1000"/>
                                  </p:stCondLst>
                                  <p:childTnLst>
                                    <p:set>
                                      <p:cBhvr>
                                        <p:cTn id="9" dur="1" fill="hold">
                                          <p:stCondLst>
                                            <p:cond delay="0"/>
                                          </p:stCondLst>
                                        </p:cTn>
                                        <p:tgtEl>
                                          <p:spTgt spid="181"/>
                                        </p:tgtEl>
                                        <p:attrNameLst>
                                          <p:attrName>style.visibility</p:attrName>
                                        </p:attrNameLst>
                                      </p:cBhvr>
                                      <p:to>
                                        <p:strVal val="visible"/>
                                      </p:to>
                                    </p:set>
                                    <p:animEffect transition="in" filter="fade">
                                      <p:cBhvr>
                                        <p:cTn id="10" dur="500"/>
                                        <p:tgtEl>
                                          <p:spTgt spid="181"/>
                                        </p:tgtEl>
                                      </p:cBhvr>
                                    </p:animEffect>
                                  </p:childTnLst>
                                </p:cTn>
                              </p:par>
                              <p:par>
                                <p:cTn id="11" presetID="10" presetClass="entr" presetSubtype="0" fill="hold" nodeType="withEffect">
                                  <p:stCondLst>
                                    <p:cond delay="0"/>
                                  </p:stCondLst>
                                  <p:childTnLst>
                                    <p:set>
                                      <p:cBhvr>
                                        <p:cTn id="12" dur="1" fill="hold">
                                          <p:stCondLst>
                                            <p:cond delay="0"/>
                                          </p:stCondLst>
                                        </p:cTn>
                                        <p:tgtEl>
                                          <p:spTgt spid="183"/>
                                        </p:tgtEl>
                                        <p:attrNameLst>
                                          <p:attrName>style.visibility</p:attrName>
                                        </p:attrNameLst>
                                      </p:cBhvr>
                                      <p:to>
                                        <p:strVal val="visible"/>
                                      </p:to>
                                    </p:set>
                                    <p:animEffect transition="in" filter="fade">
                                      <p:cBhvr>
                                        <p:cTn id="13" dur="500"/>
                                        <p:tgtEl>
                                          <p:spTgt spid="183"/>
                                        </p:tgtEl>
                                      </p:cBhvr>
                                    </p:animEffect>
                                  </p:childTnLst>
                                </p:cTn>
                              </p:par>
                              <p:par>
                                <p:cTn id="14" presetID="10" presetClass="entr" presetSubtype="0" fill="hold" nodeType="withEffect">
                                  <p:stCondLst>
                                    <p:cond delay="600"/>
                                  </p:stCondLst>
                                  <p:childTnLst>
                                    <p:set>
                                      <p:cBhvr>
                                        <p:cTn id="15" dur="1" fill="hold">
                                          <p:stCondLst>
                                            <p:cond delay="0"/>
                                          </p:stCondLst>
                                        </p:cTn>
                                        <p:tgtEl>
                                          <p:spTgt spid="184"/>
                                        </p:tgtEl>
                                        <p:attrNameLst>
                                          <p:attrName>style.visibility</p:attrName>
                                        </p:attrNameLst>
                                      </p:cBhvr>
                                      <p:to>
                                        <p:strVal val="visible"/>
                                      </p:to>
                                    </p:set>
                                    <p:animEffect transition="in" filter="fade">
                                      <p:cBhvr>
                                        <p:cTn id="16"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8_Custom Layout">
  <p:cSld name="18_Custom Layout">
    <p:spTree>
      <p:nvGrpSpPr>
        <p:cNvPr id="1" name="Shape 185"/>
        <p:cNvGrpSpPr/>
        <p:nvPr/>
      </p:nvGrpSpPr>
      <p:grpSpPr>
        <a:xfrm>
          <a:off x="0" y="0"/>
          <a:ext cx="0" cy="0"/>
          <a:chOff x="0" y="0"/>
          <a:chExt cx="0" cy="0"/>
        </a:xfrm>
      </p:grpSpPr>
      <p:sp>
        <p:nvSpPr>
          <p:cNvPr id="186" name="Google Shape;186;p45"/>
          <p:cNvSpPr txBox="1">
            <a:spLocks noGrp="1"/>
          </p:cNvSpPr>
          <p:nvPr>
            <p:ph type="title"/>
          </p:nvPr>
        </p:nvSpPr>
        <p:spPr>
          <a:xfrm>
            <a:off x="1521619" y="710026"/>
            <a:ext cx="30429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7" name="Google Shape;187;p45"/>
          <p:cNvSpPr>
            <a:spLocks noGrp="1"/>
          </p:cNvSpPr>
          <p:nvPr>
            <p:ph type="pic" idx="2"/>
          </p:nvPr>
        </p:nvSpPr>
        <p:spPr>
          <a:xfrm>
            <a:off x="6850380" y="0"/>
            <a:ext cx="2293500" cy="2560200"/>
          </a:xfrm>
          <a:prstGeom prst="rect">
            <a:avLst/>
          </a:prstGeom>
          <a:solidFill>
            <a:schemeClr val="lt1"/>
          </a:solidFill>
          <a:ln>
            <a:noFill/>
          </a:ln>
          <a:effectLst>
            <a:outerShdw blurRad="762000" dist="254000" dir="5400000" algn="t" rotWithShape="0">
              <a:srgbClr val="000000">
                <a:alpha val="29411"/>
              </a:srgbClr>
            </a:outerShdw>
          </a:effectLst>
        </p:spPr>
      </p:sp>
      <p:sp>
        <p:nvSpPr>
          <p:cNvPr id="188" name="Google Shape;188;p45"/>
          <p:cNvSpPr>
            <a:spLocks noGrp="1"/>
          </p:cNvSpPr>
          <p:nvPr>
            <p:ph type="pic" idx="3"/>
          </p:nvPr>
        </p:nvSpPr>
        <p:spPr>
          <a:xfrm>
            <a:off x="4564380" y="-22860"/>
            <a:ext cx="2286000" cy="51663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189" name="Google Shape;189;p45"/>
          <p:cNvSpPr>
            <a:spLocks noGrp="1"/>
          </p:cNvSpPr>
          <p:nvPr>
            <p:ph type="pic" idx="4"/>
          </p:nvPr>
        </p:nvSpPr>
        <p:spPr>
          <a:xfrm>
            <a:off x="6850380" y="2560320"/>
            <a:ext cx="2293500" cy="25833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500"/>
                                        <p:tgtEl>
                                          <p:spTgt spid="187"/>
                                        </p:tgtEl>
                                      </p:cBhvr>
                                    </p:animEffect>
                                  </p:childTnLst>
                                </p:cTn>
                              </p:par>
                              <p:par>
                                <p:cTn id="8" presetID="10" presetClass="entr" presetSubtype="0" fill="hold" nodeType="withEffect">
                                  <p:stCondLst>
                                    <p:cond delay="0"/>
                                  </p:stCondLst>
                                  <p:childTnLst>
                                    <p:set>
                                      <p:cBhvr>
                                        <p:cTn id="9" dur="1" fill="hold">
                                          <p:stCondLst>
                                            <p:cond delay="0"/>
                                          </p:stCondLst>
                                        </p:cTn>
                                        <p:tgtEl>
                                          <p:spTgt spid="188"/>
                                        </p:tgtEl>
                                        <p:attrNameLst>
                                          <p:attrName>style.visibility</p:attrName>
                                        </p:attrNameLst>
                                      </p:cBhvr>
                                      <p:to>
                                        <p:strVal val="visible"/>
                                      </p:to>
                                    </p:set>
                                    <p:animEffect transition="in" filter="fade">
                                      <p:cBhvr>
                                        <p:cTn id="10" dur="500"/>
                                        <p:tgtEl>
                                          <p:spTgt spid="188"/>
                                        </p:tgtEl>
                                      </p:cBhvr>
                                    </p:animEffect>
                                  </p:childTnLst>
                                </p:cTn>
                              </p:par>
                              <p:par>
                                <p:cTn id="11" presetID="10" presetClass="entr" presetSubtype="0" fill="hold" nodeType="withEffect">
                                  <p:stCondLst>
                                    <p:cond delay="600"/>
                                  </p:stCondLst>
                                  <p:childTnLst>
                                    <p:set>
                                      <p:cBhvr>
                                        <p:cTn id="12" dur="1" fill="hold">
                                          <p:stCondLst>
                                            <p:cond delay="0"/>
                                          </p:stCondLst>
                                        </p:cTn>
                                        <p:tgtEl>
                                          <p:spTgt spid="189"/>
                                        </p:tgtEl>
                                        <p:attrNameLst>
                                          <p:attrName>style.visibility</p:attrName>
                                        </p:attrNameLst>
                                      </p:cBhvr>
                                      <p:to>
                                        <p:strVal val="visible"/>
                                      </p:to>
                                    </p:set>
                                    <p:animEffect transition="in" filter="fade">
                                      <p:cBhvr>
                                        <p:cTn id="13"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190"/>
        <p:cNvGrpSpPr/>
        <p:nvPr/>
      </p:nvGrpSpPr>
      <p:grpSpPr>
        <a:xfrm>
          <a:off x="0" y="0"/>
          <a:ext cx="0" cy="0"/>
          <a:chOff x="0" y="0"/>
          <a:chExt cx="0" cy="0"/>
        </a:xfrm>
      </p:grpSpPr>
      <p:sp>
        <p:nvSpPr>
          <p:cNvPr id="191" name="Google Shape;191;p46"/>
          <p:cNvSpPr txBox="1">
            <a:spLocks noGrp="1"/>
          </p:cNvSpPr>
          <p:nvPr>
            <p:ph type="title"/>
          </p:nvPr>
        </p:nvSpPr>
        <p:spPr>
          <a:xfrm>
            <a:off x="1521619" y="710026"/>
            <a:ext cx="30429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2" name="Google Shape;192;p46"/>
          <p:cNvSpPr>
            <a:spLocks noGrp="1"/>
          </p:cNvSpPr>
          <p:nvPr>
            <p:ph type="pic" idx="2"/>
          </p:nvPr>
        </p:nvSpPr>
        <p:spPr>
          <a:xfrm>
            <a:off x="6850380" y="0"/>
            <a:ext cx="2293500" cy="5143500"/>
          </a:xfrm>
          <a:prstGeom prst="rect">
            <a:avLst/>
          </a:prstGeom>
          <a:solidFill>
            <a:schemeClr val="lt1"/>
          </a:solidFill>
          <a:ln>
            <a:noFill/>
          </a:ln>
          <a:effectLst>
            <a:outerShdw blurRad="762000" dist="254000" dir="5400000" algn="t" rotWithShape="0">
              <a:srgbClr val="000000">
                <a:alpha val="29411"/>
              </a:srgbClr>
            </a:outerShdw>
          </a:effectLst>
        </p:spPr>
      </p:sp>
      <p:sp>
        <p:nvSpPr>
          <p:cNvPr id="193" name="Google Shape;193;p46"/>
          <p:cNvSpPr>
            <a:spLocks noGrp="1"/>
          </p:cNvSpPr>
          <p:nvPr>
            <p:ph type="pic" idx="3"/>
          </p:nvPr>
        </p:nvSpPr>
        <p:spPr>
          <a:xfrm>
            <a:off x="4564380" y="2560320"/>
            <a:ext cx="2286000" cy="25833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194" name="Google Shape;194;p46"/>
          <p:cNvSpPr>
            <a:spLocks noGrp="1"/>
          </p:cNvSpPr>
          <p:nvPr>
            <p:ph type="pic" idx="4"/>
          </p:nvPr>
        </p:nvSpPr>
        <p:spPr>
          <a:xfrm>
            <a:off x="4564380" y="-22860"/>
            <a:ext cx="2286000" cy="25833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500"/>
                                        <p:tgtEl>
                                          <p:spTgt spid="193"/>
                                        </p:tgtEl>
                                      </p:cBhvr>
                                    </p:animEffect>
                                  </p:childTnLst>
                                </p:cTn>
                              </p:par>
                              <p:par>
                                <p:cTn id="8" presetID="10" presetClass="entr" presetSubtype="0" fill="hold" nodeType="withEffect">
                                  <p:stCondLst>
                                    <p:cond delay="1000"/>
                                  </p:stCondLst>
                                  <p:childTnLst>
                                    <p:set>
                                      <p:cBhvr>
                                        <p:cTn id="9" dur="1" fill="hold">
                                          <p:stCondLst>
                                            <p:cond delay="0"/>
                                          </p:stCondLst>
                                        </p:cTn>
                                        <p:tgtEl>
                                          <p:spTgt spid="192"/>
                                        </p:tgtEl>
                                        <p:attrNameLst>
                                          <p:attrName>style.visibility</p:attrName>
                                        </p:attrNameLst>
                                      </p:cBhvr>
                                      <p:to>
                                        <p:strVal val="visible"/>
                                      </p:to>
                                    </p:set>
                                    <p:animEffect transition="in" filter="fade">
                                      <p:cBhvr>
                                        <p:cTn id="10" dur="500"/>
                                        <p:tgtEl>
                                          <p:spTgt spid="192"/>
                                        </p:tgtEl>
                                      </p:cBhvr>
                                    </p:animEffect>
                                  </p:childTnLst>
                                </p:cTn>
                              </p:par>
                              <p:par>
                                <p:cTn id="11" presetID="10" presetClass="entr" presetSubtype="0" fill="hold" nodeType="withEffect">
                                  <p:stCondLst>
                                    <p:cond delay="0"/>
                                  </p:stCondLst>
                                  <p:childTnLst>
                                    <p:set>
                                      <p:cBhvr>
                                        <p:cTn id="12" dur="1" fill="hold">
                                          <p:stCondLst>
                                            <p:cond delay="0"/>
                                          </p:stCondLst>
                                        </p:cTn>
                                        <p:tgtEl>
                                          <p:spTgt spid="194"/>
                                        </p:tgtEl>
                                        <p:attrNameLst>
                                          <p:attrName>style.visibility</p:attrName>
                                        </p:attrNameLst>
                                      </p:cBhvr>
                                      <p:to>
                                        <p:strVal val="visible"/>
                                      </p:to>
                                    </p:set>
                                    <p:animEffect transition="in" filter="fade">
                                      <p:cBhvr>
                                        <p:cTn id="13"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195"/>
        <p:cNvGrpSpPr/>
        <p:nvPr/>
      </p:nvGrpSpPr>
      <p:grpSpPr>
        <a:xfrm>
          <a:off x="0" y="0"/>
          <a:ext cx="0" cy="0"/>
          <a:chOff x="0" y="0"/>
          <a:chExt cx="0" cy="0"/>
        </a:xfrm>
      </p:grpSpPr>
      <p:sp>
        <p:nvSpPr>
          <p:cNvPr id="196" name="Google Shape;196;p47"/>
          <p:cNvSpPr txBox="1">
            <a:spLocks noGrp="1"/>
          </p:cNvSpPr>
          <p:nvPr>
            <p:ph type="title"/>
          </p:nvPr>
        </p:nvSpPr>
        <p:spPr>
          <a:xfrm>
            <a:off x="1521619" y="710026"/>
            <a:ext cx="30429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7" name="Google Shape;197;p47"/>
          <p:cNvSpPr>
            <a:spLocks noGrp="1"/>
          </p:cNvSpPr>
          <p:nvPr>
            <p:ph type="pic" idx="2"/>
          </p:nvPr>
        </p:nvSpPr>
        <p:spPr>
          <a:xfrm>
            <a:off x="4564380" y="0"/>
            <a:ext cx="4579500" cy="2560200"/>
          </a:xfrm>
          <a:prstGeom prst="rect">
            <a:avLst/>
          </a:prstGeom>
          <a:solidFill>
            <a:schemeClr val="lt1"/>
          </a:solidFill>
          <a:ln>
            <a:noFill/>
          </a:ln>
          <a:effectLst>
            <a:outerShdw blurRad="762000" dist="254000" dir="5400000" algn="t" rotWithShape="0">
              <a:srgbClr val="000000">
                <a:alpha val="29411"/>
              </a:srgbClr>
            </a:outerShdw>
          </a:effectLst>
        </p:spPr>
      </p:sp>
      <p:sp>
        <p:nvSpPr>
          <p:cNvPr id="198" name="Google Shape;198;p47"/>
          <p:cNvSpPr>
            <a:spLocks noGrp="1"/>
          </p:cNvSpPr>
          <p:nvPr>
            <p:ph type="pic" idx="3"/>
          </p:nvPr>
        </p:nvSpPr>
        <p:spPr>
          <a:xfrm>
            <a:off x="4564380" y="2560320"/>
            <a:ext cx="2286000" cy="25833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199" name="Google Shape;199;p47"/>
          <p:cNvSpPr>
            <a:spLocks noGrp="1"/>
          </p:cNvSpPr>
          <p:nvPr>
            <p:ph type="pic" idx="4"/>
          </p:nvPr>
        </p:nvSpPr>
        <p:spPr>
          <a:xfrm>
            <a:off x="6850380" y="2560320"/>
            <a:ext cx="2293500" cy="25833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500"/>
                                        <p:tgtEl>
                                          <p:spTgt spid="198"/>
                                        </p:tgtEl>
                                      </p:cBhvr>
                                    </p:animEffect>
                                  </p:childTnLst>
                                </p:cTn>
                              </p:par>
                              <p:par>
                                <p:cTn id="8" presetID="10" presetClass="entr" presetSubtype="0" fill="hold" nodeType="withEffect">
                                  <p:stCondLst>
                                    <p:cond delay="1000"/>
                                  </p:stCondLst>
                                  <p:childTnLst>
                                    <p:set>
                                      <p:cBhvr>
                                        <p:cTn id="9" dur="1" fill="hold">
                                          <p:stCondLst>
                                            <p:cond delay="0"/>
                                          </p:stCondLst>
                                        </p:cTn>
                                        <p:tgtEl>
                                          <p:spTgt spid="197"/>
                                        </p:tgtEl>
                                        <p:attrNameLst>
                                          <p:attrName>style.visibility</p:attrName>
                                        </p:attrNameLst>
                                      </p:cBhvr>
                                      <p:to>
                                        <p:strVal val="visible"/>
                                      </p:to>
                                    </p:set>
                                    <p:animEffect transition="in" filter="fade">
                                      <p:cBhvr>
                                        <p:cTn id="10" dur="500"/>
                                        <p:tgtEl>
                                          <p:spTgt spid="197"/>
                                        </p:tgtEl>
                                      </p:cBhvr>
                                    </p:animEffect>
                                  </p:childTnLst>
                                </p:cTn>
                              </p:par>
                              <p:par>
                                <p:cTn id="11" presetID="10" presetClass="entr" presetSubtype="0" fill="hold" nodeType="withEffect">
                                  <p:stCondLst>
                                    <p:cond delay="600"/>
                                  </p:stCondLst>
                                  <p:childTnLst>
                                    <p:set>
                                      <p:cBhvr>
                                        <p:cTn id="12" dur="1" fill="hold">
                                          <p:stCondLst>
                                            <p:cond delay="0"/>
                                          </p:stCondLst>
                                        </p:cTn>
                                        <p:tgtEl>
                                          <p:spTgt spid="199"/>
                                        </p:tgtEl>
                                        <p:attrNameLst>
                                          <p:attrName>style.visibility</p:attrName>
                                        </p:attrNameLst>
                                      </p:cBhvr>
                                      <p:to>
                                        <p:strVal val="visible"/>
                                      </p:to>
                                    </p:set>
                                    <p:animEffect transition="in" filter="fade">
                                      <p:cBhvr>
                                        <p:cTn id="13"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1_Custom Layout">
  <p:cSld name="21_Custom Layout">
    <p:spTree>
      <p:nvGrpSpPr>
        <p:cNvPr id="1" name="Shape 200"/>
        <p:cNvGrpSpPr/>
        <p:nvPr/>
      </p:nvGrpSpPr>
      <p:grpSpPr>
        <a:xfrm>
          <a:off x="0" y="0"/>
          <a:ext cx="0" cy="0"/>
          <a:chOff x="0" y="0"/>
          <a:chExt cx="0" cy="0"/>
        </a:xfrm>
      </p:grpSpPr>
      <p:sp>
        <p:nvSpPr>
          <p:cNvPr id="201" name="Google Shape;201;p48"/>
          <p:cNvSpPr txBox="1">
            <a:spLocks noGrp="1"/>
          </p:cNvSpPr>
          <p:nvPr>
            <p:ph type="title"/>
          </p:nvPr>
        </p:nvSpPr>
        <p:spPr>
          <a:xfrm>
            <a:off x="1521619" y="710026"/>
            <a:ext cx="30429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2" name="Google Shape;202;p48"/>
          <p:cNvSpPr>
            <a:spLocks noGrp="1"/>
          </p:cNvSpPr>
          <p:nvPr>
            <p:ph type="pic" idx="2"/>
          </p:nvPr>
        </p:nvSpPr>
        <p:spPr>
          <a:xfrm>
            <a:off x="4564380" y="2560320"/>
            <a:ext cx="4579500" cy="2583300"/>
          </a:xfrm>
          <a:prstGeom prst="rect">
            <a:avLst/>
          </a:prstGeom>
          <a:solidFill>
            <a:schemeClr val="lt1"/>
          </a:solidFill>
          <a:ln>
            <a:noFill/>
          </a:ln>
          <a:effectLst>
            <a:outerShdw blurRad="762000" dist="254000" dir="5400000" algn="t" rotWithShape="0">
              <a:srgbClr val="000000">
                <a:alpha val="29411"/>
              </a:srgbClr>
            </a:outerShdw>
          </a:effectLst>
        </p:spPr>
      </p:sp>
      <p:sp>
        <p:nvSpPr>
          <p:cNvPr id="203" name="Google Shape;203;p48"/>
          <p:cNvSpPr>
            <a:spLocks noGrp="1"/>
          </p:cNvSpPr>
          <p:nvPr>
            <p:ph type="pic" idx="3"/>
          </p:nvPr>
        </p:nvSpPr>
        <p:spPr>
          <a:xfrm>
            <a:off x="4564380" y="-22860"/>
            <a:ext cx="2286000" cy="25833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04" name="Google Shape;204;p48"/>
          <p:cNvSpPr>
            <a:spLocks noGrp="1"/>
          </p:cNvSpPr>
          <p:nvPr>
            <p:ph type="pic" idx="4"/>
          </p:nvPr>
        </p:nvSpPr>
        <p:spPr>
          <a:xfrm>
            <a:off x="6850380" y="-22860"/>
            <a:ext cx="2293500" cy="25833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500"/>
                                        <p:tgtEl>
                                          <p:spTgt spid="202"/>
                                        </p:tgtEl>
                                      </p:cBhvr>
                                    </p:animEffect>
                                  </p:childTnLst>
                                </p:cTn>
                              </p:par>
                              <p:par>
                                <p:cTn id="8" presetID="10" presetClass="entr" presetSubtype="0" fill="hold" nodeType="withEffect">
                                  <p:stCondLst>
                                    <p:cond delay="0"/>
                                  </p:stCondLst>
                                  <p:childTnLst>
                                    <p:set>
                                      <p:cBhvr>
                                        <p:cTn id="9" dur="1" fill="hold">
                                          <p:stCondLst>
                                            <p:cond delay="0"/>
                                          </p:stCondLst>
                                        </p:cTn>
                                        <p:tgtEl>
                                          <p:spTgt spid="203"/>
                                        </p:tgtEl>
                                        <p:attrNameLst>
                                          <p:attrName>style.visibility</p:attrName>
                                        </p:attrNameLst>
                                      </p:cBhvr>
                                      <p:to>
                                        <p:strVal val="visible"/>
                                      </p:to>
                                    </p:set>
                                    <p:animEffect transition="in" filter="fade">
                                      <p:cBhvr>
                                        <p:cTn id="10" dur="500"/>
                                        <p:tgtEl>
                                          <p:spTgt spid="203"/>
                                        </p:tgtEl>
                                      </p:cBhvr>
                                    </p:animEffect>
                                  </p:childTnLst>
                                </p:cTn>
                              </p:par>
                              <p:par>
                                <p:cTn id="11" presetID="10" presetClass="entr" presetSubtype="0" fill="hold" nodeType="withEffect">
                                  <p:stCondLst>
                                    <p:cond delay="0"/>
                                  </p:stCondLst>
                                  <p:childTnLst>
                                    <p:set>
                                      <p:cBhvr>
                                        <p:cTn id="12" dur="1" fill="hold">
                                          <p:stCondLst>
                                            <p:cond delay="0"/>
                                          </p:stCondLst>
                                        </p:cTn>
                                        <p:tgtEl>
                                          <p:spTgt spid="204"/>
                                        </p:tgtEl>
                                        <p:attrNameLst>
                                          <p:attrName>style.visibility</p:attrName>
                                        </p:attrNameLst>
                                      </p:cBhvr>
                                      <p:to>
                                        <p:strVal val="visible"/>
                                      </p:to>
                                    </p:set>
                                    <p:animEffect transition="in" filter="fade">
                                      <p:cBhvr>
                                        <p:cTn id="13"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2_Custom Layout">
  <p:cSld name="22_Custom Layout">
    <p:spTree>
      <p:nvGrpSpPr>
        <p:cNvPr id="1" name="Shape 205"/>
        <p:cNvGrpSpPr/>
        <p:nvPr/>
      </p:nvGrpSpPr>
      <p:grpSpPr>
        <a:xfrm>
          <a:off x="0" y="0"/>
          <a:ext cx="0" cy="0"/>
          <a:chOff x="0" y="0"/>
          <a:chExt cx="0" cy="0"/>
        </a:xfrm>
      </p:grpSpPr>
      <p:sp>
        <p:nvSpPr>
          <p:cNvPr id="206" name="Google Shape;206;p49"/>
          <p:cNvSpPr txBox="1">
            <a:spLocks noGrp="1"/>
          </p:cNvSpPr>
          <p:nvPr>
            <p:ph type="title"/>
          </p:nvPr>
        </p:nvSpPr>
        <p:spPr>
          <a:xfrm>
            <a:off x="1521619" y="710026"/>
            <a:ext cx="30504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7" name="Google Shape;207;p49"/>
          <p:cNvSpPr>
            <a:spLocks noGrp="1"/>
          </p:cNvSpPr>
          <p:nvPr>
            <p:ph type="pic" idx="2"/>
          </p:nvPr>
        </p:nvSpPr>
        <p:spPr>
          <a:xfrm>
            <a:off x="4572000" y="0"/>
            <a:ext cx="1524000" cy="3429000"/>
          </a:xfrm>
          <a:prstGeom prst="rect">
            <a:avLst/>
          </a:prstGeom>
          <a:solidFill>
            <a:schemeClr val="lt1"/>
          </a:solidFill>
          <a:ln>
            <a:noFill/>
          </a:ln>
          <a:effectLst>
            <a:outerShdw blurRad="762000" dist="254000" dir="5400000" algn="t" rotWithShape="0">
              <a:srgbClr val="000000">
                <a:alpha val="29411"/>
              </a:srgbClr>
            </a:outerShdw>
          </a:effectLst>
        </p:spPr>
      </p:sp>
      <p:sp>
        <p:nvSpPr>
          <p:cNvPr id="208" name="Google Shape;208;p49"/>
          <p:cNvSpPr>
            <a:spLocks noGrp="1"/>
          </p:cNvSpPr>
          <p:nvPr>
            <p:ph type="pic" idx="3"/>
          </p:nvPr>
        </p:nvSpPr>
        <p:spPr>
          <a:xfrm>
            <a:off x="6096000" y="1714500"/>
            <a:ext cx="1524000" cy="34290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09" name="Google Shape;209;p49"/>
          <p:cNvSpPr>
            <a:spLocks noGrp="1"/>
          </p:cNvSpPr>
          <p:nvPr>
            <p:ph type="pic" idx="4"/>
          </p:nvPr>
        </p:nvSpPr>
        <p:spPr>
          <a:xfrm>
            <a:off x="7620000" y="0"/>
            <a:ext cx="1524000" cy="34290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500"/>
                                        <p:tgtEl>
                                          <p:spTgt spid="208"/>
                                        </p:tgtEl>
                                      </p:cBhvr>
                                    </p:animEffect>
                                  </p:childTnLst>
                                </p:cTn>
                              </p:par>
                              <p:par>
                                <p:cTn id="8" presetID="10" presetClass="entr" presetSubtype="0" fill="hold" nodeType="withEffect">
                                  <p:stCondLst>
                                    <p:cond delay="600"/>
                                  </p:stCondLst>
                                  <p:childTnLst>
                                    <p:set>
                                      <p:cBhvr>
                                        <p:cTn id="9" dur="1" fill="hold">
                                          <p:stCondLst>
                                            <p:cond delay="0"/>
                                          </p:stCondLst>
                                        </p:cTn>
                                        <p:tgtEl>
                                          <p:spTgt spid="207"/>
                                        </p:tgtEl>
                                        <p:attrNameLst>
                                          <p:attrName>style.visibility</p:attrName>
                                        </p:attrNameLst>
                                      </p:cBhvr>
                                      <p:to>
                                        <p:strVal val="visible"/>
                                      </p:to>
                                    </p:set>
                                    <p:animEffect transition="in" filter="fade">
                                      <p:cBhvr>
                                        <p:cTn id="10" dur="500"/>
                                        <p:tgtEl>
                                          <p:spTgt spid="207"/>
                                        </p:tgtEl>
                                      </p:cBhvr>
                                    </p:animEffect>
                                  </p:childTnLst>
                                </p:cTn>
                              </p:par>
                              <p:par>
                                <p:cTn id="11" presetID="10" presetClass="entr" presetSubtype="0" fill="hold" nodeType="withEffect">
                                  <p:stCondLst>
                                    <p:cond delay="0"/>
                                  </p:stCondLst>
                                  <p:childTnLst>
                                    <p:set>
                                      <p:cBhvr>
                                        <p:cTn id="12" dur="1" fill="hold">
                                          <p:stCondLst>
                                            <p:cond delay="0"/>
                                          </p:stCondLst>
                                        </p:cTn>
                                        <p:tgtEl>
                                          <p:spTgt spid="209"/>
                                        </p:tgtEl>
                                        <p:attrNameLst>
                                          <p:attrName>style.visibility</p:attrName>
                                        </p:attrNameLst>
                                      </p:cBhvr>
                                      <p:to>
                                        <p:strVal val="visible"/>
                                      </p:to>
                                    </p:set>
                                    <p:animEffect transition="in" filter="fade">
                                      <p:cBhvr>
                                        <p:cTn id="13"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3_Custom Layout">
  <p:cSld name="23_Custom Layout">
    <p:bg>
      <p:bgPr>
        <a:solidFill>
          <a:schemeClr val="lt2"/>
        </a:solidFill>
        <a:effectLst/>
      </p:bgPr>
    </p:bg>
    <p:spTree>
      <p:nvGrpSpPr>
        <p:cNvPr id="1" name="Shape 210"/>
        <p:cNvGrpSpPr/>
        <p:nvPr/>
      </p:nvGrpSpPr>
      <p:grpSpPr>
        <a:xfrm>
          <a:off x="0" y="0"/>
          <a:ext cx="0" cy="0"/>
          <a:chOff x="0" y="0"/>
          <a:chExt cx="0" cy="0"/>
        </a:xfrm>
      </p:grpSpPr>
      <p:sp>
        <p:nvSpPr>
          <p:cNvPr id="211" name="Google Shape;211;p50"/>
          <p:cNvSpPr txBox="1">
            <a:spLocks noGrp="1"/>
          </p:cNvSpPr>
          <p:nvPr>
            <p:ph type="title"/>
          </p:nvPr>
        </p:nvSpPr>
        <p:spPr>
          <a:xfrm>
            <a:off x="1521619" y="710026"/>
            <a:ext cx="30504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2" name="Google Shape;212;p50"/>
          <p:cNvSpPr>
            <a:spLocks noGrp="1"/>
          </p:cNvSpPr>
          <p:nvPr>
            <p:ph type="pic" idx="2"/>
          </p:nvPr>
        </p:nvSpPr>
        <p:spPr>
          <a:xfrm>
            <a:off x="4511040" y="1628546"/>
            <a:ext cx="1645800" cy="2320800"/>
          </a:xfrm>
          <a:prstGeom prst="rect">
            <a:avLst/>
          </a:prstGeom>
          <a:solidFill>
            <a:schemeClr val="lt1"/>
          </a:solidFill>
          <a:ln>
            <a:noFill/>
          </a:ln>
          <a:effectLst>
            <a:outerShdw blurRad="762000" dist="254000" dir="5400000" algn="t" rotWithShape="0">
              <a:srgbClr val="000000">
                <a:alpha val="29411"/>
              </a:srgbClr>
            </a:outerShdw>
          </a:effectLst>
        </p:spPr>
      </p:sp>
      <p:sp>
        <p:nvSpPr>
          <p:cNvPr id="213" name="Google Shape;213;p50"/>
          <p:cNvSpPr>
            <a:spLocks noGrp="1"/>
          </p:cNvSpPr>
          <p:nvPr>
            <p:ph type="pic" idx="3"/>
          </p:nvPr>
        </p:nvSpPr>
        <p:spPr>
          <a:xfrm>
            <a:off x="6096000" y="1714500"/>
            <a:ext cx="1524000" cy="21489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14" name="Google Shape;214;p50"/>
          <p:cNvSpPr>
            <a:spLocks noGrp="1"/>
          </p:cNvSpPr>
          <p:nvPr>
            <p:ph type="pic" idx="4"/>
          </p:nvPr>
        </p:nvSpPr>
        <p:spPr>
          <a:xfrm>
            <a:off x="7620000" y="1714500"/>
            <a:ext cx="1524000" cy="21489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15" name="Google Shape;215;p50"/>
          <p:cNvSpPr>
            <a:spLocks noGrp="1"/>
          </p:cNvSpPr>
          <p:nvPr>
            <p:ph type="pic" idx="5"/>
          </p:nvPr>
        </p:nvSpPr>
        <p:spPr>
          <a:xfrm>
            <a:off x="3048000" y="1714500"/>
            <a:ext cx="1524000" cy="21489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16" name="Google Shape;216;p50"/>
          <p:cNvSpPr>
            <a:spLocks noGrp="1"/>
          </p:cNvSpPr>
          <p:nvPr>
            <p:ph type="pic" idx="6"/>
          </p:nvPr>
        </p:nvSpPr>
        <p:spPr>
          <a:xfrm>
            <a:off x="1521619" y="1714500"/>
            <a:ext cx="1524000" cy="21489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17" name="Google Shape;217;p50"/>
          <p:cNvSpPr>
            <a:spLocks noGrp="1"/>
          </p:cNvSpPr>
          <p:nvPr>
            <p:ph type="pic" idx="7"/>
          </p:nvPr>
        </p:nvSpPr>
        <p:spPr>
          <a:xfrm>
            <a:off x="-4762" y="1714500"/>
            <a:ext cx="1524000" cy="21489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90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par>
                                <p:cTn id="8" presetID="10" presetClass="entr" presetSubtype="0" fill="hold" nodeType="withEffect">
                                  <p:stCondLst>
                                    <p:cond delay="1500"/>
                                  </p:stCondLst>
                                  <p:childTnLst>
                                    <p:set>
                                      <p:cBhvr>
                                        <p:cTn id="9" dur="1" fill="hold">
                                          <p:stCondLst>
                                            <p:cond delay="0"/>
                                          </p:stCondLst>
                                        </p:cTn>
                                        <p:tgtEl>
                                          <p:spTgt spid="212"/>
                                        </p:tgtEl>
                                        <p:attrNameLst>
                                          <p:attrName>style.visibility</p:attrName>
                                        </p:attrNameLst>
                                      </p:cBhvr>
                                      <p:to>
                                        <p:strVal val="visible"/>
                                      </p:to>
                                    </p:set>
                                    <p:animEffect transition="in" filter="fade">
                                      <p:cBhvr>
                                        <p:cTn id="10" dur="500"/>
                                        <p:tgtEl>
                                          <p:spTgt spid="212"/>
                                        </p:tgtEl>
                                      </p:cBhvr>
                                    </p:animEffect>
                                  </p:childTnLst>
                                </p:cTn>
                              </p:par>
                              <p:par>
                                <p:cTn id="11" presetID="10" presetClass="entr" presetSubtype="0" fill="hold" nodeType="withEffect">
                                  <p:stCondLst>
                                    <p:cond delay="1200"/>
                                  </p:stCondLst>
                                  <p:childTnLst>
                                    <p:set>
                                      <p:cBhvr>
                                        <p:cTn id="12" dur="1" fill="hold">
                                          <p:stCondLst>
                                            <p:cond delay="0"/>
                                          </p:stCondLst>
                                        </p:cTn>
                                        <p:tgtEl>
                                          <p:spTgt spid="214"/>
                                        </p:tgtEl>
                                        <p:attrNameLst>
                                          <p:attrName>style.visibility</p:attrName>
                                        </p:attrNameLst>
                                      </p:cBhvr>
                                      <p:to>
                                        <p:strVal val="visible"/>
                                      </p:to>
                                    </p:set>
                                    <p:animEffect transition="in" filter="fade">
                                      <p:cBhvr>
                                        <p:cTn id="13" dur="500"/>
                                        <p:tgtEl>
                                          <p:spTgt spid="214"/>
                                        </p:tgtEl>
                                      </p:cBhvr>
                                    </p:animEffect>
                                  </p:childTnLst>
                                </p:cTn>
                              </p:par>
                              <p:par>
                                <p:cTn id="14" presetID="10" presetClass="entr" presetSubtype="0" fill="hold" nodeType="withEffect">
                                  <p:stCondLst>
                                    <p:cond delay="600"/>
                                  </p:stCondLst>
                                  <p:childTnLst>
                                    <p:set>
                                      <p:cBhvr>
                                        <p:cTn id="15" dur="1" fill="hold">
                                          <p:stCondLst>
                                            <p:cond delay="0"/>
                                          </p:stCondLst>
                                        </p:cTn>
                                        <p:tgtEl>
                                          <p:spTgt spid="215"/>
                                        </p:tgtEl>
                                        <p:attrNameLst>
                                          <p:attrName>style.visibility</p:attrName>
                                        </p:attrNameLst>
                                      </p:cBhvr>
                                      <p:to>
                                        <p:strVal val="visible"/>
                                      </p:to>
                                    </p:set>
                                    <p:animEffect transition="in" filter="fade">
                                      <p:cBhvr>
                                        <p:cTn id="16" dur="500"/>
                                        <p:tgtEl>
                                          <p:spTgt spid="215"/>
                                        </p:tgtEl>
                                      </p:cBhvr>
                                    </p:animEffect>
                                  </p:childTnLst>
                                </p:cTn>
                              </p:par>
                              <p:par>
                                <p:cTn id="17" presetID="10" presetClass="entr" presetSubtype="0" fill="hold" nodeType="withEffect">
                                  <p:stCondLst>
                                    <p:cond delay="300"/>
                                  </p:stCondLst>
                                  <p:childTnLst>
                                    <p:set>
                                      <p:cBhvr>
                                        <p:cTn id="18" dur="1" fill="hold">
                                          <p:stCondLst>
                                            <p:cond delay="0"/>
                                          </p:stCondLst>
                                        </p:cTn>
                                        <p:tgtEl>
                                          <p:spTgt spid="216"/>
                                        </p:tgtEl>
                                        <p:attrNameLst>
                                          <p:attrName>style.visibility</p:attrName>
                                        </p:attrNameLst>
                                      </p:cBhvr>
                                      <p:to>
                                        <p:strVal val="visible"/>
                                      </p:to>
                                    </p:set>
                                    <p:animEffect transition="in" filter="fade">
                                      <p:cBhvr>
                                        <p:cTn id="19" dur="500"/>
                                        <p:tgtEl>
                                          <p:spTgt spid="216"/>
                                        </p:tgtEl>
                                      </p:cBhvr>
                                    </p:animEffect>
                                  </p:childTnLst>
                                </p:cTn>
                              </p:par>
                              <p:par>
                                <p:cTn id="20" presetID="10" presetClass="entr" presetSubtype="0" fill="hold" nodeType="withEffect">
                                  <p:stCondLst>
                                    <p:cond delay="0"/>
                                  </p:stCondLst>
                                  <p:childTnLst>
                                    <p:set>
                                      <p:cBhvr>
                                        <p:cTn id="21" dur="1" fill="hold">
                                          <p:stCondLst>
                                            <p:cond delay="0"/>
                                          </p:stCondLst>
                                        </p:cTn>
                                        <p:tgtEl>
                                          <p:spTgt spid="217"/>
                                        </p:tgtEl>
                                        <p:attrNameLst>
                                          <p:attrName>style.visibility</p:attrName>
                                        </p:attrNameLst>
                                      </p:cBhvr>
                                      <p:to>
                                        <p:strVal val="visible"/>
                                      </p:to>
                                    </p:set>
                                    <p:animEffect transition="in" filter="fade">
                                      <p:cBhvr>
                                        <p:cTn id="22"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6_Custom Layout">
  <p:cSld name="26_Custom Layout">
    <p:spTree>
      <p:nvGrpSpPr>
        <p:cNvPr id="1" name="Shape 31"/>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4_Custom Layout">
  <p:cSld name="24_Custom Layout">
    <p:bg>
      <p:bgPr>
        <a:solidFill>
          <a:schemeClr val="lt2"/>
        </a:solidFill>
        <a:effectLst/>
      </p:bgPr>
    </p:bg>
    <p:spTree>
      <p:nvGrpSpPr>
        <p:cNvPr id="1" name="Shape 218"/>
        <p:cNvGrpSpPr/>
        <p:nvPr/>
      </p:nvGrpSpPr>
      <p:grpSpPr>
        <a:xfrm>
          <a:off x="0" y="0"/>
          <a:ext cx="0" cy="0"/>
          <a:chOff x="0" y="0"/>
          <a:chExt cx="0" cy="0"/>
        </a:xfrm>
      </p:grpSpPr>
      <p:sp>
        <p:nvSpPr>
          <p:cNvPr id="219" name="Google Shape;219;p51"/>
          <p:cNvSpPr txBox="1">
            <a:spLocks noGrp="1"/>
          </p:cNvSpPr>
          <p:nvPr>
            <p:ph type="title"/>
          </p:nvPr>
        </p:nvSpPr>
        <p:spPr>
          <a:xfrm>
            <a:off x="1521619" y="710026"/>
            <a:ext cx="30504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0" name="Google Shape;220;p51"/>
          <p:cNvSpPr>
            <a:spLocks noGrp="1"/>
          </p:cNvSpPr>
          <p:nvPr>
            <p:ph type="pic" idx="2"/>
          </p:nvPr>
        </p:nvSpPr>
        <p:spPr>
          <a:xfrm>
            <a:off x="2446020" y="1714500"/>
            <a:ext cx="1524000" cy="2148900"/>
          </a:xfrm>
          <a:prstGeom prst="rect">
            <a:avLst/>
          </a:prstGeom>
          <a:solidFill>
            <a:schemeClr val="lt1"/>
          </a:solidFill>
          <a:ln>
            <a:noFill/>
          </a:ln>
          <a:effectLst>
            <a:outerShdw blurRad="762000" dist="254000" dir="5400000" algn="t" rotWithShape="0">
              <a:srgbClr val="000000">
                <a:alpha val="29411"/>
              </a:srgbClr>
            </a:outerShdw>
          </a:effectLst>
        </p:spPr>
      </p:sp>
      <p:sp>
        <p:nvSpPr>
          <p:cNvPr id="221" name="Google Shape;221;p51"/>
          <p:cNvSpPr>
            <a:spLocks noGrp="1"/>
          </p:cNvSpPr>
          <p:nvPr>
            <p:ph type="pic" idx="3"/>
          </p:nvPr>
        </p:nvSpPr>
        <p:spPr>
          <a:xfrm>
            <a:off x="4132421" y="1714500"/>
            <a:ext cx="1524000" cy="21489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22" name="Google Shape;222;p51"/>
          <p:cNvSpPr>
            <a:spLocks noGrp="1"/>
          </p:cNvSpPr>
          <p:nvPr>
            <p:ph type="pic" idx="4"/>
          </p:nvPr>
        </p:nvSpPr>
        <p:spPr>
          <a:xfrm>
            <a:off x="5818823" y="1714500"/>
            <a:ext cx="1524000" cy="21489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23" name="Google Shape;223;p51"/>
          <p:cNvSpPr>
            <a:spLocks noGrp="1"/>
          </p:cNvSpPr>
          <p:nvPr>
            <p:ph type="pic" idx="5"/>
          </p:nvPr>
        </p:nvSpPr>
        <p:spPr>
          <a:xfrm>
            <a:off x="759619" y="1714500"/>
            <a:ext cx="1524000" cy="21489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500"/>
                                        <p:tgtEl>
                                          <p:spTgt spid="221"/>
                                        </p:tgtEl>
                                      </p:cBhvr>
                                    </p:animEffect>
                                  </p:childTnLst>
                                </p:cTn>
                              </p:par>
                              <p:par>
                                <p:cTn id="8" presetID="10" presetClass="entr" presetSubtype="0" fill="hold" nodeType="withEffect">
                                  <p:stCondLst>
                                    <p:cond delay="900"/>
                                  </p:stCondLst>
                                  <p:childTnLst>
                                    <p:set>
                                      <p:cBhvr>
                                        <p:cTn id="9" dur="1" fill="hold">
                                          <p:stCondLst>
                                            <p:cond delay="0"/>
                                          </p:stCondLst>
                                        </p:cTn>
                                        <p:tgtEl>
                                          <p:spTgt spid="220"/>
                                        </p:tgtEl>
                                        <p:attrNameLst>
                                          <p:attrName>style.visibility</p:attrName>
                                        </p:attrNameLst>
                                      </p:cBhvr>
                                      <p:to>
                                        <p:strVal val="visible"/>
                                      </p:to>
                                    </p:set>
                                    <p:animEffect transition="in" filter="fade">
                                      <p:cBhvr>
                                        <p:cTn id="10" dur="500"/>
                                        <p:tgtEl>
                                          <p:spTgt spid="220"/>
                                        </p:tgtEl>
                                      </p:cBhvr>
                                    </p:animEffect>
                                  </p:childTnLst>
                                </p:cTn>
                              </p:par>
                              <p:par>
                                <p:cTn id="11" presetID="10" presetClass="entr" presetSubtype="0" fill="hold" nodeType="withEffect">
                                  <p:stCondLst>
                                    <p:cond delay="600"/>
                                  </p:stCondLst>
                                  <p:childTnLst>
                                    <p:set>
                                      <p:cBhvr>
                                        <p:cTn id="12" dur="1" fill="hold">
                                          <p:stCondLst>
                                            <p:cond delay="0"/>
                                          </p:stCondLst>
                                        </p:cTn>
                                        <p:tgtEl>
                                          <p:spTgt spid="222"/>
                                        </p:tgtEl>
                                        <p:attrNameLst>
                                          <p:attrName>style.visibility</p:attrName>
                                        </p:attrNameLst>
                                      </p:cBhvr>
                                      <p:to>
                                        <p:strVal val="visible"/>
                                      </p:to>
                                    </p:set>
                                    <p:animEffect transition="in" filter="fade">
                                      <p:cBhvr>
                                        <p:cTn id="13" dur="500"/>
                                        <p:tgtEl>
                                          <p:spTgt spid="222"/>
                                        </p:tgtEl>
                                      </p:cBhvr>
                                    </p:animEffect>
                                  </p:childTnLst>
                                </p:cTn>
                              </p:par>
                              <p:par>
                                <p:cTn id="14" presetID="10" presetClass="entr" presetSubtype="0" fill="hold" nodeType="withEffect">
                                  <p:stCondLst>
                                    <p:cond delay="0"/>
                                  </p:stCondLst>
                                  <p:childTnLst>
                                    <p:set>
                                      <p:cBhvr>
                                        <p:cTn id="15" dur="1" fill="hold">
                                          <p:stCondLst>
                                            <p:cond delay="0"/>
                                          </p:stCondLst>
                                        </p:cTn>
                                        <p:tgtEl>
                                          <p:spTgt spid="223"/>
                                        </p:tgtEl>
                                        <p:attrNameLst>
                                          <p:attrName>style.visibility</p:attrName>
                                        </p:attrNameLst>
                                      </p:cBhvr>
                                      <p:to>
                                        <p:strVal val="visible"/>
                                      </p:to>
                                    </p:set>
                                    <p:animEffect transition="in" filter="fade">
                                      <p:cBhvr>
                                        <p:cTn id="16"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7_Custom Layout">
  <p:cSld name="27_Custom Layout">
    <p:spTree>
      <p:nvGrpSpPr>
        <p:cNvPr id="1" name="Shape 224"/>
        <p:cNvGrpSpPr/>
        <p:nvPr/>
      </p:nvGrpSpPr>
      <p:grpSpPr>
        <a:xfrm>
          <a:off x="0" y="0"/>
          <a:ext cx="0" cy="0"/>
          <a:chOff x="0" y="0"/>
          <a:chExt cx="0" cy="0"/>
        </a:xfrm>
      </p:grpSpPr>
      <p:sp>
        <p:nvSpPr>
          <p:cNvPr id="225" name="Google Shape;225;p52"/>
          <p:cNvSpPr txBox="1">
            <a:spLocks noGrp="1"/>
          </p:cNvSpPr>
          <p:nvPr>
            <p:ph type="title"/>
          </p:nvPr>
        </p:nvSpPr>
        <p:spPr>
          <a:xfrm>
            <a:off x="1521618" y="710026"/>
            <a:ext cx="30429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6" name="Google Shape;226;p52"/>
          <p:cNvSpPr>
            <a:spLocks noGrp="1"/>
          </p:cNvSpPr>
          <p:nvPr>
            <p:ph type="pic" idx="2"/>
          </p:nvPr>
        </p:nvSpPr>
        <p:spPr>
          <a:xfrm>
            <a:off x="4564380" y="-22860"/>
            <a:ext cx="2286000" cy="51663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27" name="Google Shape;227;p52"/>
          <p:cNvSpPr/>
          <p:nvPr/>
        </p:nvSpPr>
        <p:spPr>
          <a:xfrm>
            <a:off x="6850380" y="-22860"/>
            <a:ext cx="2293500" cy="5166300"/>
          </a:xfrm>
          <a:prstGeom prst="rect">
            <a:avLst/>
          </a:prstGeom>
          <a:solidFill>
            <a:srgbClr val="B4B4B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500"/>
                                        <p:tgtEl>
                                          <p:spTgt spid="226"/>
                                        </p:tgtEl>
                                      </p:cBhvr>
                                    </p:animEffect>
                                  </p:childTnLst>
                                </p:cTn>
                              </p:par>
                              <p:par>
                                <p:cTn id="8" presetID="2" presetClass="entr" presetSubtype="2" fill="hold" nodeType="withEffect">
                                  <p:stCondLst>
                                    <p:cond delay="0"/>
                                  </p:stCondLst>
                                  <p:childTnLst>
                                    <p:set>
                                      <p:cBhvr>
                                        <p:cTn id="9" dur="1" fill="hold">
                                          <p:stCondLst>
                                            <p:cond delay="0"/>
                                          </p:stCondLst>
                                        </p:cTn>
                                        <p:tgtEl>
                                          <p:spTgt spid="227"/>
                                        </p:tgtEl>
                                        <p:attrNameLst>
                                          <p:attrName>style.visibility</p:attrName>
                                        </p:attrNameLst>
                                      </p:cBhvr>
                                      <p:to>
                                        <p:strVal val="visible"/>
                                      </p:to>
                                    </p:set>
                                    <p:anim calcmode="lin" valueType="num">
                                      <p:cBhvr additive="base">
                                        <p:cTn id="10" dur="1000"/>
                                        <p:tgtEl>
                                          <p:spTgt spid="22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8_Custom Layout">
  <p:cSld name="28_Custom Layout">
    <p:spTree>
      <p:nvGrpSpPr>
        <p:cNvPr id="1" name="Shape 228"/>
        <p:cNvGrpSpPr/>
        <p:nvPr/>
      </p:nvGrpSpPr>
      <p:grpSpPr>
        <a:xfrm>
          <a:off x="0" y="0"/>
          <a:ext cx="0" cy="0"/>
          <a:chOff x="0" y="0"/>
          <a:chExt cx="0" cy="0"/>
        </a:xfrm>
      </p:grpSpPr>
      <p:sp>
        <p:nvSpPr>
          <p:cNvPr id="229" name="Google Shape;229;p53"/>
          <p:cNvSpPr txBox="1">
            <a:spLocks noGrp="1"/>
          </p:cNvSpPr>
          <p:nvPr>
            <p:ph type="title"/>
          </p:nvPr>
        </p:nvSpPr>
        <p:spPr>
          <a:xfrm>
            <a:off x="2283618" y="710026"/>
            <a:ext cx="30504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0" name="Google Shape;230;p53"/>
          <p:cNvSpPr>
            <a:spLocks noGrp="1"/>
          </p:cNvSpPr>
          <p:nvPr>
            <p:ph type="pic" idx="2"/>
          </p:nvPr>
        </p:nvSpPr>
        <p:spPr>
          <a:xfrm>
            <a:off x="5334000" y="851306"/>
            <a:ext cx="3040500" cy="3431100"/>
          </a:xfrm>
          <a:prstGeom prst="rect">
            <a:avLst/>
          </a:prstGeom>
          <a:solidFill>
            <a:schemeClr val="lt1"/>
          </a:solidFill>
          <a:ln>
            <a:noFill/>
          </a:ln>
          <a:effectLst>
            <a:outerShdw blurRad="762000" dist="254000" dir="5400000" algn="t" rotWithShape="0">
              <a:srgbClr val="000000">
                <a:alpha val="29411"/>
              </a:srgbClr>
            </a:outerShdw>
          </a:effectLst>
        </p:spPr>
      </p:sp>
      <p:sp>
        <p:nvSpPr>
          <p:cNvPr id="231" name="Google Shape;231;p53"/>
          <p:cNvSpPr/>
          <p:nvPr/>
        </p:nvSpPr>
        <p:spPr>
          <a:xfrm>
            <a:off x="0" y="855239"/>
            <a:ext cx="1531500" cy="3427200"/>
          </a:xfrm>
          <a:prstGeom prst="rect">
            <a:avLst/>
          </a:prstGeom>
          <a:solidFill>
            <a:srgbClr val="B4B4B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500"/>
                                        <p:tgtEl>
                                          <p:spTgt spid="230"/>
                                        </p:tgtEl>
                                      </p:cBhvr>
                                    </p:animEffect>
                                  </p:childTnLst>
                                </p:cTn>
                              </p:par>
                              <p:par>
                                <p:cTn id="8" presetID="2" presetClass="entr" presetSubtype="8" fill="hold" nodeType="withEffect">
                                  <p:stCondLst>
                                    <p:cond delay="0"/>
                                  </p:stCondLst>
                                  <p:childTnLst>
                                    <p:set>
                                      <p:cBhvr>
                                        <p:cTn id="9" dur="1" fill="hold">
                                          <p:stCondLst>
                                            <p:cond delay="0"/>
                                          </p:stCondLst>
                                        </p:cTn>
                                        <p:tgtEl>
                                          <p:spTgt spid="231"/>
                                        </p:tgtEl>
                                        <p:attrNameLst>
                                          <p:attrName>style.visibility</p:attrName>
                                        </p:attrNameLst>
                                      </p:cBhvr>
                                      <p:to>
                                        <p:strVal val="visible"/>
                                      </p:to>
                                    </p:set>
                                    <p:anim calcmode="lin" valueType="num">
                                      <p:cBhvr additive="base">
                                        <p:cTn id="10" dur="1000"/>
                                        <p:tgtEl>
                                          <p:spTgt spid="23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47_Custom Layout">
  <p:cSld name="47_Custom Layout">
    <p:spTree>
      <p:nvGrpSpPr>
        <p:cNvPr id="1" name="Shape 232"/>
        <p:cNvGrpSpPr/>
        <p:nvPr/>
      </p:nvGrpSpPr>
      <p:grpSpPr>
        <a:xfrm>
          <a:off x="0" y="0"/>
          <a:ext cx="0" cy="0"/>
          <a:chOff x="0" y="0"/>
          <a:chExt cx="0" cy="0"/>
        </a:xfrm>
      </p:grpSpPr>
      <p:sp>
        <p:nvSpPr>
          <p:cNvPr id="233" name="Google Shape;233;p54"/>
          <p:cNvSpPr>
            <a:spLocks noGrp="1"/>
          </p:cNvSpPr>
          <p:nvPr>
            <p:ph type="pic" idx="2"/>
          </p:nvPr>
        </p:nvSpPr>
        <p:spPr>
          <a:xfrm>
            <a:off x="784602" y="0"/>
            <a:ext cx="8359500" cy="30174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33"/>
                                        </p:tgtEl>
                                        <p:attrNameLst>
                                          <p:attrName>style.visibility</p:attrName>
                                        </p:attrNameLst>
                                      </p:cBhvr>
                                      <p:to>
                                        <p:strVal val="visible"/>
                                      </p:to>
                                    </p:set>
                                    <p:animEffect transition="in" filter="fade">
                                      <p:cBhvr>
                                        <p:cTn id="7" dur="5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44_Custom Layout">
  <p:cSld name="44_Custom Layout">
    <p:spTree>
      <p:nvGrpSpPr>
        <p:cNvPr id="1" name="Shape 234"/>
        <p:cNvGrpSpPr/>
        <p:nvPr/>
      </p:nvGrpSpPr>
      <p:grpSpPr>
        <a:xfrm>
          <a:off x="0" y="0"/>
          <a:ext cx="0" cy="0"/>
          <a:chOff x="0" y="0"/>
          <a:chExt cx="0" cy="0"/>
        </a:xfrm>
      </p:grpSpPr>
      <p:sp>
        <p:nvSpPr>
          <p:cNvPr id="235" name="Google Shape;235;p55"/>
          <p:cNvSpPr>
            <a:spLocks noGrp="1"/>
          </p:cNvSpPr>
          <p:nvPr>
            <p:ph type="pic" idx="2"/>
          </p:nvPr>
        </p:nvSpPr>
        <p:spPr>
          <a:xfrm>
            <a:off x="0" y="0"/>
            <a:ext cx="9144000" cy="5143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0_Custom Layout">
  <p:cSld name="30_Custom Layout">
    <p:spTree>
      <p:nvGrpSpPr>
        <p:cNvPr id="1" name="Shape 236"/>
        <p:cNvGrpSpPr/>
        <p:nvPr/>
      </p:nvGrpSpPr>
      <p:grpSpPr>
        <a:xfrm>
          <a:off x="0" y="0"/>
          <a:ext cx="0" cy="0"/>
          <a:chOff x="0" y="0"/>
          <a:chExt cx="0" cy="0"/>
        </a:xfrm>
      </p:grpSpPr>
      <p:sp>
        <p:nvSpPr>
          <p:cNvPr id="237" name="Google Shape;237;p56"/>
          <p:cNvSpPr txBox="1">
            <a:spLocks noGrp="1"/>
          </p:cNvSpPr>
          <p:nvPr>
            <p:ph type="title"/>
          </p:nvPr>
        </p:nvSpPr>
        <p:spPr>
          <a:xfrm>
            <a:off x="1521618" y="710026"/>
            <a:ext cx="68646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8" name="Google Shape;238;p56"/>
          <p:cNvSpPr>
            <a:spLocks noGrp="1"/>
          </p:cNvSpPr>
          <p:nvPr>
            <p:ph type="pic" idx="2"/>
          </p:nvPr>
        </p:nvSpPr>
        <p:spPr>
          <a:xfrm>
            <a:off x="3664153" y="2096400"/>
            <a:ext cx="810000" cy="810000"/>
          </a:xfrm>
          <a:prstGeom prst="ellipse">
            <a:avLst/>
          </a:prstGeom>
          <a:solidFill>
            <a:schemeClr val="lt1"/>
          </a:solidFill>
          <a:ln>
            <a:noFill/>
          </a:ln>
          <a:effectLst>
            <a:outerShdw blurRad="762000" dist="254000" dir="5400000" algn="t" rotWithShape="0">
              <a:srgbClr val="000000">
                <a:alpha val="29411"/>
              </a:srgbClr>
            </a:outerShdw>
          </a:effectLst>
        </p:spPr>
      </p:sp>
      <p:sp>
        <p:nvSpPr>
          <p:cNvPr id="239" name="Google Shape;239;p56"/>
          <p:cNvSpPr>
            <a:spLocks noGrp="1"/>
          </p:cNvSpPr>
          <p:nvPr>
            <p:ph type="pic" idx="3"/>
          </p:nvPr>
        </p:nvSpPr>
        <p:spPr>
          <a:xfrm>
            <a:off x="5422020" y="2096400"/>
            <a:ext cx="810000" cy="810000"/>
          </a:xfrm>
          <a:prstGeom prst="ellipse">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40" name="Google Shape;240;p56"/>
          <p:cNvSpPr>
            <a:spLocks noGrp="1"/>
          </p:cNvSpPr>
          <p:nvPr>
            <p:ph type="pic" idx="4"/>
          </p:nvPr>
        </p:nvSpPr>
        <p:spPr>
          <a:xfrm>
            <a:off x="7179351" y="2096400"/>
            <a:ext cx="810000" cy="810000"/>
          </a:xfrm>
          <a:prstGeom prst="ellipse">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41" name="Google Shape;241;p56"/>
          <p:cNvSpPr>
            <a:spLocks noGrp="1"/>
          </p:cNvSpPr>
          <p:nvPr>
            <p:ph type="pic" idx="5"/>
          </p:nvPr>
        </p:nvSpPr>
        <p:spPr>
          <a:xfrm>
            <a:off x="1906286" y="2096400"/>
            <a:ext cx="810000" cy="810000"/>
          </a:xfrm>
          <a:prstGeom prst="ellipse">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500"/>
                                        <p:tgtEl>
                                          <p:spTgt spid="241"/>
                                        </p:tgtEl>
                                      </p:cBhvr>
                                    </p:animEffect>
                                  </p:childTnLst>
                                </p:cTn>
                              </p:par>
                              <p:par>
                                <p:cTn id="8" presetID="10" presetClass="entr" presetSubtype="0" fill="hold" nodeType="withEffect">
                                  <p:stCondLst>
                                    <p:cond delay="700"/>
                                  </p:stCondLst>
                                  <p:childTnLst>
                                    <p:set>
                                      <p:cBhvr>
                                        <p:cTn id="9" dur="1" fill="hold">
                                          <p:stCondLst>
                                            <p:cond delay="0"/>
                                          </p:stCondLst>
                                        </p:cTn>
                                        <p:tgtEl>
                                          <p:spTgt spid="238"/>
                                        </p:tgtEl>
                                        <p:attrNameLst>
                                          <p:attrName>style.visibility</p:attrName>
                                        </p:attrNameLst>
                                      </p:cBhvr>
                                      <p:to>
                                        <p:strVal val="visible"/>
                                      </p:to>
                                    </p:set>
                                    <p:animEffect transition="in" filter="fade">
                                      <p:cBhvr>
                                        <p:cTn id="10" dur="500"/>
                                        <p:tgtEl>
                                          <p:spTgt spid="238"/>
                                        </p:tgtEl>
                                      </p:cBhvr>
                                    </p:animEffect>
                                  </p:childTnLst>
                                </p:cTn>
                              </p:par>
                              <p:par>
                                <p:cTn id="11" presetID="10" presetClass="entr" presetSubtype="0" fill="hold" nodeType="withEffect">
                                  <p:stCondLst>
                                    <p:cond delay="1400"/>
                                  </p:stCondLst>
                                  <p:childTnLst>
                                    <p:set>
                                      <p:cBhvr>
                                        <p:cTn id="12" dur="1" fill="hold">
                                          <p:stCondLst>
                                            <p:cond delay="0"/>
                                          </p:stCondLst>
                                        </p:cTn>
                                        <p:tgtEl>
                                          <p:spTgt spid="239"/>
                                        </p:tgtEl>
                                        <p:attrNameLst>
                                          <p:attrName>style.visibility</p:attrName>
                                        </p:attrNameLst>
                                      </p:cBhvr>
                                      <p:to>
                                        <p:strVal val="visible"/>
                                      </p:to>
                                    </p:set>
                                    <p:animEffect transition="in" filter="fade">
                                      <p:cBhvr>
                                        <p:cTn id="13" dur="500"/>
                                        <p:tgtEl>
                                          <p:spTgt spid="239"/>
                                        </p:tgtEl>
                                      </p:cBhvr>
                                    </p:animEffect>
                                  </p:childTnLst>
                                </p:cTn>
                              </p:par>
                              <p:par>
                                <p:cTn id="14" presetID="10" presetClass="entr" presetSubtype="0" fill="hold" nodeType="withEffect">
                                  <p:stCondLst>
                                    <p:cond delay="2200"/>
                                  </p:stCondLst>
                                  <p:childTnLst>
                                    <p:set>
                                      <p:cBhvr>
                                        <p:cTn id="15" dur="1" fill="hold">
                                          <p:stCondLst>
                                            <p:cond delay="0"/>
                                          </p:stCondLst>
                                        </p:cTn>
                                        <p:tgtEl>
                                          <p:spTgt spid="240"/>
                                        </p:tgtEl>
                                        <p:attrNameLst>
                                          <p:attrName>style.visibility</p:attrName>
                                        </p:attrNameLst>
                                      </p:cBhvr>
                                      <p:to>
                                        <p:strVal val="visible"/>
                                      </p:to>
                                    </p:set>
                                    <p:animEffect transition="in" filter="fade">
                                      <p:cBhvr>
                                        <p:cTn id="16"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33_Custom Layout">
  <p:cSld name="33_Custom Layout">
    <p:spTree>
      <p:nvGrpSpPr>
        <p:cNvPr id="1" name="Shape 242"/>
        <p:cNvGrpSpPr/>
        <p:nvPr/>
      </p:nvGrpSpPr>
      <p:grpSpPr>
        <a:xfrm>
          <a:off x="0" y="0"/>
          <a:ext cx="0" cy="0"/>
          <a:chOff x="0" y="0"/>
          <a:chExt cx="0" cy="0"/>
        </a:xfrm>
      </p:grpSpPr>
      <p:sp>
        <p:nvSpPr>
          <p:cNvPr id="243" name="Google Shape;243;p57"/>
          <p:cNvSpPr txBox="1">
            <a:spLocks noGrp="1"/>
          </p:cNvSpPr>
          <p:nvPr>
            <p:ph type="title"/>
          </p:nvPr>
        </p:nvSpPr>
        <p:spPr>
          <a:xfrm>
            <a:off x="1521618" y="710026"/>
            <a:ext cx="68646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4" name="Google Shape;244;p57"/>
          <p:cNvSpPr>
            <a:spLocks noGrp="1"/>
          </p:cNvSpPr>
          <p:nvPr>
            <p:ph type="pic" idx="2"/>
          </p:nvPr>
        </p:nvSpPr>
        <p:spPr>
          <a:xfrm>
            <a:off x="3007275" y="1613696"/>
            <a:ext cx="1578600" cy="1578600"/>
          </a:xfrm>
          <a:prstGeom prst="ellipse">
            <a:avLst/>
          </a:prstGeom>
          <a:solidFill>
            <a:schemeClr val="lt1"/>
          </a:solidFill>
          <a:ln>
            <a:noFill/>
          </a:ln>
          <a:effectLst>
            <a:outerShdw blurRad="762000" dist="254000" dir="5400000" algn="t" rotWithShape="0">
              <a:srgbClr val="000000">
                <a:alpha val="29411"/>
              </a:srgbClr>
            </a:outerShdw>
          </a:effectLst>
        </p:spPr>
      </p:sp>
      <p:sp>
        <p:nvSpPr>
          <p:cNvPr id="245" name="Google Shape;245;p57"/>
          <p:cNvSpPr>
            <a:spLocks noGrp="1"/>
          </p:cNvSpPr>
          <p:nvPr>
            <p:ph type="pic" idx="3"/>
          </p:nvPr>
        </p:nvSpPr>
        <p:spPr>
          <a:xfrm>
            <a:off x="4798586" y="1613696"/>
            <a:ext cx="1578600" cy="1578600"/>
          </a:xfrm>
          <a:prstGeom prst="ellipse">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46" name="Google Shape;246;p57"/>
          <p:cNvSpPr>
            <a:spLocks noGrp="1"/>
          </p:cNvSpPr>
          <p:nvPr>
            <p:ph type="pic" idx="4"/>
          </p:nvPr>
        </p:nvSpPr>
        <p:spPr>
          <a:xfrm>
            <a:off x="6589898" y="1613696"/>
            <a:ext cx="1578600" cy="1578600"/>
          </a:xfrm>
          <a:prstGeom prst="ellipse">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47" name="Google Shape;247;p57"/>
          <p:cNvSpPr>
            <a:spLocks noGrp="1"/>
          </p:cNvSpPr>
          <p:nvPr>
            <p:ph type="pic" idx="5"/>
          </p:nvPr>
        </p:nvSpPr>
        <p:spPr>
          <a:xfrm>
            <a:off x="1215964" y="1611293"/>
            <a:ext cx="1578600" cy="1578600"/>
          </a:xfrm>
          <a:prstGeom prst="ellipse">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80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500"/>
                                        <p:tgtEl>
                                          <p:spTgt spid="246"/>
                                        </p:tgtEl>
                                      </p:cBhvr>
                                    </p:animEffect>
                                  </p:childTnLst>
                                </p:cTn>
                              </p:par>
                              <p:par>
                                <p:cTn id="8" presetID="10" presetClass="entr" presetSubtype="0" fill="hold" nodeType="withEffect">
                                  <p:stCondLst>
                                    <p:cond delay="1100"/>
                                  </p:stCondLst>
                                  <p:childTnLst>
                                    <p:set>
                                      <p:cBhvr>
                                        <p:cTn id="9" dur="1" fill="hold">
                                          <p:stCondLst>
                                            <p:cond delay="0"/>
                                          </p:stCondLst>
                                        </p:cTn>
                                        <p:tgtEl>
                                          <p:spTgt spid="245"/>
                                        </p:tgtEl>
                                        <p:attrNameLst>
                                          <p:attrName>style.visibility</p:attrName>
                                        </p:attrNameLst>
                                      </p:cBhvr>
                                      <p:to>
                                        <p:strVal val="visible"/>
                                      </p:to>
                                    </p:set>
                                    <p:animEffect transition="in" filter="fade">
                                      <p:cBhvr>
                                        <p:cTn id="10" dur="500"/>
                                        <p:tgtEl>
                                          <p:spTgt spid="245"/>
                                        </p:tgtEl>
                                      </p:cBhvr>
                                    </p:animEffect>
                                  </p:childTnLst>
                                </p:cTn>
                              </p:par>
                              <p:par>
                                <p:cTn id="11" presetID="10" presetClass="entr" presetSubtype="0" fill="hold" nodeType="withEffect">
                                  <p:stCondLst>
                                    <p:cond delay="600"/>
                                  </p:stCondLst>
                                  <p:childTnLst>
                                    <p:set>
                                      <p:cBhvr>
                                        <p:cTn id="12" dur="1" fill="hold">
                                          <p:stCondLst>
                                            <p:cond delay="0"/>
                                          </p:stCondLst>
                                        </p:cTn>
                                        <p:tgtEl>
                                          <p:spTgt spid="244"/>
                                        </p:tgtEl>
                                        <p:attrNameLst>
                                          <p:attrName>style.visibility</p:attrName>
                                        </p:attrNameLst>
                                      </p:cBhvr>
                                      <p:to>
                                        <p:strVal val="visible"/>
                                      </p:to>
                                    </p:set>
                                    <p:animEffect transition="in" filter="fade">
                                      <p:cBhvr>
                                        <p:cTn id="13" dur="500"/>
                                        <p:tgtEl>
                                          <p:spTgt spid="244"/>
                                        </p:tgtEl>
                                      </p:cBhvr>
                                    </p:animEffect>
                                  </p:childTnLst>
                                </p:cTn>
                              </p:par>
                              <p:par>
                                <p:cTn id="14" presetID="10" presetClass="entr" presetSubtype="0" fill="hold" nodeType="withEffect">
                                  <p:stCondLst>
                                    <p:cond delay="0"/>
                                  </p:stCondLst>
                                  <p:childTnLst>
                                    <p:set>
                                      <p:cBhvr>
                                        <p:cTn id="15" dur="1" fill="hold">
                                          <p:stCondLst>
                                            <p:cond delay="0"/>
                                          </p:stCondLst>
                                        </p:cTn>
                                        <p:tgtEl>
                                          <p:spTgt spid="247"/>
                                        </p:tgtEl>
                                        <p:attrNameLst>
                                          <p:attrName>style.visibility</p:attrName>
                                        </p:attrNameLst>
                                      </p:cBhvr>
                                      <p:to>
                                        <p:strVal val="visible"/>
                                      </p:to>
                                    </p:set>
                                    <p:animEffect transition="in" filter="fade">
                                      <p:cBhvr>
                                        <p:cTn id="16" dur="5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248"/>
        <p:cNvGrpSpPr/>
        <p:nvPr/>
      </p:nvGrpSpPr>
      <p:grpSpPr>
        <a:xfrm>
          <a:off x="0" y="0"/>
          <a:ext cx="0" cy="0"/>
          <a:chOff x="0" y="0"/>
          <a:chExt cx="0" cy="0"/>
        </a:xfrm>
      </p:grpSpPr>
      <p:sp>
        <p:nvSpPr>
          <p:cNvPr id="249" name="Google Shape;249;p58"/>
          <p:cNvSpPr txBox="1">
            <a:spLocks noGrp="1"/>
          </p:cNvSpPr>
          <p:nvPr>
            <p:ph type="title"/>
          </p:nvPr>
        </p:nvSpPr>
        <p:spPr>
          <a:xfrm>
            <a:off x="768728" y="881476"/>
            <a:ext cx="7610100" cy="1235700"/>
          </a:xfrm>
          <a:prstGeom prst="rect">
            <a:avLst/>
          </a:prstGeom>
          <a:noFill/>
          <a:ln>
            <a:noFill/>
          </a:ln>
          <a:effectLst>
            <a:outerShdw blurRad="762000" dist="381000" dir="5400000" algn="t" rotWithShape="0">
              <a:srgbClr val="000000">
                <a:alpha val="29411"/>
              </a:srgbClr>
            </a:outerShdw>
          </a:effectLst>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9000"/>
              <a:buFont typeface="Montserrat Black"/>
              <a:buNone/>
              <a:defRPr sz="9000" b="1" i="0">
                <a:latin typeface="Montserrat Black"/>
                <a:ea typeface="Montserrat Black"/>
                <a:cs typeface="Montserrat Black"/>
                <a:sym typeface="Montserrat Black"/>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0" name="Google Shape;250;p58"/>
          <p:cNvSpPr>
            <a:spLocks noGrp="1"/>
          </p:cNvSpPr>
          <p:nvPr>
            <p:ph type="pic" idx="2"/>
          </p:nvPr>
        </p:nvSpPr>
        <p:spPr>
          <a:xfrm>
            <a:off x="4572001" y="-22860"/>
            <a:ext cx="4564500" cy="51663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9"/>
                                        </p:tgtEl>
                                        <p:attrNameLst>
                                          <p:attrName>style.visibility</p:attrName>
                                        </p:attrNameLst>
                                      </p:cBhvr>
                                      <p:to>
                                        <p:strVal val="visible"/>
                                      </p:to>
                                    </p:set>
                                    <p:anim calcmode="lin" valueType="num">
                                      <p:cBhvr additive="base">
                                        <p:cTn id="7" dur="1000"/>
                                        <p:tgtEl>
                                          <p:spTgt spid="249"/>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500"/>
                                  </p:stCondLst>
                                  <p:childTnLst>
                                    <p:set>
                                      <p:cBhvr>
                                        <p:cTn id="9" dur="1" fill="hold">
                                          <p:stCondLst>
                                            <p:cond delay="0"/>
                                          </p:stCondLst>
                                        </p:cTn>
                                        <p:tgtEl>
                                          <p:spTgt spid="250"/>
                                        </p:tgtEl>
                                        <p:attrNameLst>
                                          <p:attrName>style.visibility</p:attrName>
                                        </p:attrNameLst>
                                      </p:cBhvr>
                                      <p:to>
                                        <p:strVal val="visible"/>
                                      </p:to>
                                    </p:set>
                                    <p:animEffect transition="in" filter="fade">
                                      <p:cBhvr>
                                        <p:cTn id="10"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56_Custom Layout">
  <p:cSld name="56_Custom Layout">
    <p:spTree>
      <p:nvGrpSpPr>
        <p:cNvPr id="1" name="Shape 251"/>
        <p:cNvGrpSpPr/>
        <p:nvPr/>
      </p:nvGrpSpPr>
      <p:grpSpPr>
        <a:xfrm>
          <a:off x="0" y="0"/>
          <a:ext cx="0" cy="0"/>
          <a:chOff x="0" y="0"/>
          <a:chExt cx="0" cy="0"/>
        </a:xfrm>
      </p:grpSpPr>
      <p:sp>
        <p:nvSpPr>
          <p:cNvPr id="252" name="Google Shape;252;p59"/>
          <p:cNvSpPr txBox="1">
            <a:spLocks noGrp="1"/>
          </p:cNvSpPr>
          <p:nvPr>
            <p:ph type="title"/>
          </p:nvPr>
        </p:nvSpPr>
        <p:spPr>
          <a:xfrm>
            <a:off x="1521619" y="710026"/>
            <a:ext cx="30504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57_Custom Layout">
  <p:cSld name="57_Custom Layout">
    <p:spTree>
      <p:nvGrpSpPr>
        <p:cNvPr id="1" name="Shape 253"/>
        <p:cNvGrpSpPr/>
        <p:nvPr/>
      </p:nvGrpSpPr>
      <p:grpSpPr>
        <a:xfrm>
          <a:off x="0" y="0"/>
          <a:ext cx="0" cy="0"/>
          <a:chOff x="0" y="0"/>
          <a:chExt cx="0" cy="0"/>
        </a:xfrm>
      </p:grpSpPr>
      <p:sp>
        <p:nvSpPr>
          <p:cNvPr id="254" name="Google Shape;254;p60"/>
          <p:cNvSpPr>
            <a:spLocks noGrp="1"/>
          </p:cNvSpPr>
          <p:nvPr>
            <p:ph type="pic" idx="2"/>
          </p:nvPr>
        </p:nvSpPr>
        <p:spPr>
          <a:xfrm>
            <a:off x="4571999" y="2571750"/>
            <a:ext cx="3807600" cy="25719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55" name="Google Shape;255;p60"/>
          <p:cNvSpPr>
            <a:spLocks noGrp="1"/>
          </p:cNvSpPr>
          <p:nvPr>
            <p:ph type="pic" idx="3"/>
          </p:nvPr>
        </p:nvSpPr>
        <p:spPr>
          <a:xfrm>
            <a:off x="1520429" y="0"/>
            <a:ext cx="3051600" cy="25719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500"/>
                                        <p:tgtEl>
                                          <p:spTgt spid="255"/>
                                        </p:tgtEl>
                                      </p:cBhvr>
                                    </p:animEffect>
                                  </p:childTnLst>
                                </p:cTn>
                              </p:par>
                              <p:par>
                                <p:cTn id="8" presetID="10" presetClass="entr" presetSubtype="0" fill="hold" nodeType="withEffect">
                                  <p:stCondLst>
                                    <p:cond delay="2000"/>
                                  </p:stCondLst>
                                  <p:childTnLst>
                                    <p:set>
                                      <p:cBhvr>
                                        <p:cTn id="9" dur="1" fill="hold">
                                          <p:stCondLst>
                                            <p:cond delay="0"/>
                                          </p:stCondLst>
                                        </p:cTn>
                                        <p:tgtEl>
                                          <p:spTgt spid="254"/>
                                        </p:tgtEl>
                                        <p:attrNameLst>
                                          <p:attrName>style.visibility</p:attrName>
                                        </p:attrNameLst>
                                      </p:cBhvr>
                                      <p:to>
                                        <p:strVal val="visible"/>
                                      </p:to>
                                    </p:set>
                                    <p:animEffect transition="in" filter="fade">
                                      <p:cBhvr>
                                        <p:cTn id="10"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1_Custom Layout">
  <p:cSld name="31_Custom Layou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1521619" y="710026"/>
            <a:ext cx="3050400" cy="15900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 name="Google Shape;34;p7"/>
          <p:cNvSpPr>
            <a:spLocks noGrp="1"/>
          </p:cNvSpPr>
          <p:nvPr>
            <p:ph type="pic" idx="2"/>
          </p:nvPr>
        </p:nvSpPr>
        <p:spPr>
          <a:xfrm>
            <a:off x="4572000" y="0"/>
            <a:ext cx="4572000" cy="5143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58_Custom Layout">
  <p:cSld name="58_Custom Layout">
    <p:spTree>
      <p:nvGrpSpPr>
        <p:cNvPr id="1" name="Shape 256"/>
        <p:cNvGrpSpPr/>
        <p:nvPr/>
      </p:nvGrpSpPr>
      <p:grpSpPr>
        <a:xfrm>
          <a:off x="0" y="0"/>
          <a:ext cx="0" cy="0"/>
          <a:chOff x="0" y="0"/>
          <a:chExt cx="0" cy="0"/>
        </a:xfrm>
      </p:grpSpPr>
      <p:sp>
        <p:nvSpPr>
          <p:cNvPr id="257" name="Google Shape;257;p61"/>
          <p:cNvSpPr>
            <a:spLocks noGrp="1"/>
          </p:cNvSpPr>
          <p:nvPr>
            <p:ph type="pic" idx="2"/>
          </p:nvPr>
        </p:nvSpPr>
        <p:spPr>
          <a:xfrm>
            <a:off x="762000" y="0"/>
            <a:ext cx="8382000" cy="5143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58" name="Google Shape;258;p61"/>
          <p:cNvSpPr>
            <a:spLocks noGrp="1"/>
          </p:cNvSpPr>
          <p:nvPr>
            <p:ph type="pic" idx="3"/>
          </p:nvPr>
        </p:nvSpPr>
        <p:spPr>
          <a:xfrm>
            <a:off x="2276476" y="2571750"/>
            <a:ext cx="2295600" cy="25719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500"/>
                                        <p:tgtEl>
                                          <p:spTgt spid="257"/>
                                        </p:tgtEl>
                                      </p:cBhvr>
                                    </p:animEffect>
                                  </p:childTnLst>
                                </p:cTn>
                              </p:par>
                              <p:par>
                                <p:cTn id="8" presetID="10" presetClass="entr" presetSubtype="0" fill="hold" nodeType="withEffect">
                                  <p:stCondLst>
                                    <p:cond delay="0"/>
                                  </p:stCondLst>
                                  <p:childTnLst>
                                    <p:set>
                                      <p:cBhvr>
                                        <p:cTn id="9" dur="1" fill="hold">
                                          <p:stCondLst>
                                            <p:cond delay="0"/>
                                          </p:stCondLst>
                                        </p:cTn>
                                        <p:tgtEl>
                                          <p:spTgt spid="258"/>
                                        </p:tgtEl>
                                        <p:attrNameLst>
                                          <p:attrName>style.visibility</p:attrName>
                                        </p:attrNameLst>
                                      </p:cBhvr>
                                      <p:to>
                                        <p:strVal val="visible"/>
                                      </p:to>
                                    </p:set>
                                    <p:animEffect transition="in" filter="fade">
                                      <p:cBhvr>
                                        <p:cTn id="10"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9_Custom Layout">
  <p:cSld name="59_Custom Layout">
    <p:spTree>
      <p:nvGrpSpPr>
        <p:cNvPr id="1" name="Shape 259"/>
        <p:cNvGrpSpPr/>
        <p:nvPr/>
      </p:nvGrpSpPr>
      <p:grpSpPr>
        <a:xfrm>
          <a:off x="0" y="0"/>
          <a:ext cx="0" cy="0"/>
          <a:chOff x="0" y="0"/>
          <a:chExt cx="0" cy="0"/>
        </a:xfrm>
      </p:grpSpPr>
      <p:sp>
        <p:nvSpPr>
          <p:cNvPr id="260" name="Google Shape;260;p62"/>
          <p:cNvSpPr>
            <a:spLocks noGrp="1"/>
          </p:cNvSpPr>
          <p:nvPr>
            <p:ph type="pic" idx="2"/>
          </p:nvPr>
        </p:nvSpPr>
        <p:spPr>
          <a:xfrm>
            <a:off x="762000" y="0"/>
            <a:ext cx="3810000" cy="5143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60_Custom Layout">
  <p:cSld name="60_Custom Layout">
    <p:spTree>
      <p:nvGrpSpPr>
        <p:cNvPr id="1" name="Shape 261"/>
        <p:cNvGrpSpPr/>
        <p:nvPr/>
      </p:nvGrpSpPr>
      <p:grpSpPr>
        <a:xfrm>
          <a:off x="0" y="0"/>
          <a:ext cx="0" cy="0"/>
          <a:chOff x="0" y="0"/>
          <a:chExt cx="0" cy="0"/>
        </a:xfrm>
      </p:grpSpPr>
      <p:sp>
        <p:nvSpPr>
          <p:cNvPr id="262" name="Google Shape;262;p63"/>
          <p:cNvSpPr>
            <a:spLocks noGrp="1"/>
          </p:cNvSpPr>
          <p:nvPr>
            <p:ph type="pic" idx="2"/>
          </p:nvPr>
        </p:nvSpPr>
        <p:spPr>
          <a:xfrm>
            <a:off x="762000" y="0"/>
            <a:ext cx="1514400" cy="25719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63" name="Google Shape;263;p63"/>
          <p:cNvSpPr>
            <a:spLocks noGrp="1"/>
          </p:cNvSpPr>
          <p:nvPr>
            <p:ph type="pic" idx="3"/>
          </p:nvPr>
        </p:nvSpPr>
        <p:spPr>
          <a:xfrm>
            <a:off x="762000" y="2571750"/>
            <a:ext cx="1514400" cy="25719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64" name="Google Shape;264;p63"/>
          <p:cNvSpPr txBox="1">
            <a:spLocks noGrp="1"/>
          </p:cNvSpPr>
          <p:nvPr>
            <p:ph type="title"/>
          </p:nvPr>
        </p:nvSpPr>
        <p:spPr>
          <a:xfrm>
            <a:off x="5326380" y="710026"/>
            <a:ext cx="30597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500"/>
                                        <p:tgtEl>
                                          <p:spTgt spid="262"/>
                                        </p:tgtEl>
                                      </p:cBhvr>
                                    </p:animEffect>
                                  </p:childTnLst>
                                </p:cTn>
                              </p:par>
                              <p:par>
                                <p:cTn id="8" presetID="10" presetClass="entr" presetSubtype="0" fill="hold" nodeType="withEffect">
                                  <p:stCondLst>
                                    <p:cond delay="500"/>
                                  </p:stCondLst>
                                  <p:childTnLst>
                                    <p:set>
                                      <p:cBhvr>
                                        <p:cTn id="9" dur="1" fill="hold">
                                          <p:stCondLst>
                                            <p:cond delay="0"/>
                                          </p:stCondLst>
                                        </p:cTn>
                                        <p:tgtEl>
                                          <p:spTgt spid="263"/>
                                        </p:tgtEl>
                                        <p:attrNameLst>
                                          <p:attrName>style.visibility</p:attrName>
                                        </p:attrNameLst>
                                      </p:cBhvr>
                                      <p:to>
                                        <p:strVal val="visible"/>
                                      </p:to>
                                    </p:set>
                                    <p:animEffect transition="in" filter="fade">
                                      <p:cBhvr>
                                        <p:cTn id="1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61_Custom Layout">
  <p:cSld name="61_Custom Layout">
    <p:spTree>
      <p:nvGrpSpPr>
        <p:cNvPr id="1" name="Shape 265"/>
        <p:cNvGrpSpPr/>
        <p:nvPr/>
      </p:nvGrpSpPr>
      <p:grpSpPr>
        <a:xfrm>
          <a:off x="0" y="0"/>
          <a:ext cx="0" cy="0"/>
          <a:chOff x="0" y="0"/>
          <a:chExt cx="0" cy="0"/>
        </a:xfrm>
      </p:grpSpPr>
      <p:sp>
        <p:nvSpPr>
          <p:cNvPr id="266" name="Google Shape;266;p64"/>
          <p:cNvSpPr>
            <a:spLocks noGrp="1"/>
          </p:cNvSpPr>
          <p:nvPr>
            <p:ph type="pic" idx="2"/>
          </p:nvPr>
        </p:nvSpPr>
        <p:spPr>
          <a:xfrm>
            <a:off x="2276474" y="2571750"/>
            <a:ext cx="2295600" cy="25716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67" name="Google Shape;267;p64"/>
          <p:cNvSpPr txBox="1">
            <a:spLocks noGrp="1"/>
          </p:cNvSpPr>
          <p:nvPr>
            <p:ph type="title"/>
          </p:nvPr>
        </p:nvSpPr>
        <p:spPr>
          <a:xfrm>
            <a:off x="5326380" y="710026"/>
            <a:ext cx="30597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8" name="Google Shape;268;p64"/>
          <p:cNvSpPr>
            <a:spLocks noGrp="1"/>
          </p:cNvSpPr>
          <p:nvPr>
            <p:ph type="pic" idx="3"/>
          </p:nvPr>
        </p:nvSpPr>
        <p:spPr>
          <a:xfrm>
            <a:off x="2276474" y="1"/>
            <a:ext cx="2295600" cy="25716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
                                  </p:stCondLst>
                                  <p:childTnLst>
                                    <p:set>
                                      <p:cBhvr>
                                        <p:cTn id="6" dur="1" fill="hold">
                                          <p:stCondLst>
                                            <p:cond delay="0"/>
                                          </p:stCondLst>
                                        </p:cTn>
                                        <p:tgtEl>
                                          <p:spTgt spid="266"/>
                                        </p:tgtEl>
                                        <p:attrNameLst>
                                          <p:attrName>style.visibility</p:attrName>
                                        </p:attrNameLst>
                                      </p:cBhvr>
                                      <p:to>
                                        <p:strVal val="visible"/>
                                      </p:to>
                                    </p:set>
                                    <p:animEffect transition="in" filter="fade">
                                      <p:cBhvr>
                                        <p:cTn id="7" dur="500"/>
                                        <p:tgtEl>
                                          <p:spTgt spid="266"/>
                                        </p:tgtEl>
                                      </p:cBhvr>
                                    </p:animEffect>
                                  </p:childTnLst>
                                </p:cTn>
                              </p:par>
                              <p:par>
                                <p:cTn id="8" presetID="10" presetClass="entr" presetSubtype="0" fill="hold" nodeType="withEffect">
                                  <p:stCondLst>
                                    <p:cond delay="0"/>
                                  </p:stCondLst>
                                  <p:childTnLst>
                                    <p:set>
                                      <p:cBhvr>
                                        <p:cTn id="9" dur="1" fill="hold">
                                          <p:stCondLst>
                                            <p:cond delay="0"/>
                                          </p:stCondLst>
                                        </p:cTn>
                                        <p:tgtEl>
                                          <p:spTgt spid="268"/>
                                        </p:tgtEl>
                                        <p:attrNameLst>
                                          <p:attrName>style.visibility</p:attrName>
                                        </p:attrNameLst>
                                      </p:cBhvr>
                                      <p:to>
                                        <p:strVal val="visible"/>
                                      </p:to>
                                    </p:set>
                                    <p:animEffect transition="in" filter="fade">
                                      <p:cBhvr>
                                        <p:cTn id="10" dur="5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62_Custom Layout">
  <p:cSld name="62_Custom Layout">
    <p:spTree>
      <p:nvGrpSpPr>
        <p:cNvPr id="1" name="Shape 269"/>
        <p:cNvGrpSpPr/>
        <p:nvPr/>
      </p:nvGrpSpPr>
      <p:grpSpPr>
        <a:xfrm>
          <a:off x="0" y="0"/>
          <a:ext cx="0" cy="0"/>
          <a:chOff x="0" y="0"/>
          <a:chExt cx="0" cy="0"/>
        </a:xfrm>
      </p:grpSpPr>
      <p:sp>
        <p:nvSpPr>
          <p:cNvPr id="270" name="Google Shape;270;p65"/>
          <p:cNvSpPr>
            <a:spLocks noGrp="1"/>
          </p:cNvSpPr>
          <p:nvPr>
            <p:ph type="pic" idx="2"/>
          </p:nvPr>
        </p:nvSpPr>
        <p:spPr>
          <a:xfrm>
            <a:off x="2276474" y="2571751"/>
            <a:ext cx="2295600" cy="21336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71" name="Google Shape;271;p65"/>
          <p:cNvSpPr txBox="1">
            <a:spLocks noGrp="1"/>
          </p:cNvSpPr>
          <p:nvPr>
            <p:ph type="title"/>
          </p:nvPr>
        </p:nvSpPr>
        <p:spPr>
          <a:xfrm>
            <a:off x="5326380" y="710026"/>
            <a:ext cx="30597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2" name="Google Shape;272;p65"/>
          <p:cNvSpPr>
            <a:spLocks noGrp="1"/>
          </p:cNvSpPr>
          <p:nvPr>
            <p:ph type="pic" idx="3"/>
          </p:nvPr>
        </p:nvSpPr>
        <p:spPr>
          <a:xfrm>
            <a:off x="4572002" y="2571751"/>
            <a:ext cx="2295600" cy="21336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73" name="Google Shape;273;p65"/>
          <p:cNvSpPr>
            <a:spLocks noGrp="1"/>
          </p:cNvSpPr>
          <p:nvPr>
            <p:ph type="pic" idx="4"/>
          </p:nvPr>
        </p:nvSpPr>
        <p:spPr>
          <a:xfrm>
            <a:off x="6862903" y="2571751"/>
            <a:ext cx="2281200" cy="21336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fade">
                                      <p:cBhvr>
                                        <p:cTn id="7" dur="500"/>
                                        <p:tgtEl>
                                          <p:spTgt spid="270"/>
                                        </p:tgtEl>
                                      </p:cBhvr>
                                    </p:animEffect>
                                  </p:childTnLst>
                                </p:cTn>
                              </p:par>
                              <p:par>
                                <p:cTn id="8" presetID="10" presetClass="entr" presetSubtype="0" fill="hold" nodeType="withEffect">
                                  <p:stCondLst>
                                    <p:cond delay="500"/>
                                  </p:stCondLst>
                                  <p:childTnLst>
                                    <p:set>
                                      <p:cBhvr>
                                        <p:cTn id="9" dur="1" fill="hold">
                                          <p:stCondLst>
                                            <p:cond delay="0"/>
                                          </p:stCondLst>
                                        </p:cTn>
                                        <p:tgtEl>
                                          <p:spTgt spid="272"/>
                                        </p:tgtEl>
                                        <p:attrNameLst>
                                          <p:attrName>style.visibility</p:attrName>
                                        </p:attrNameLst>
                                      </p:cBhvr>
                                      <p:to>
                                        <p:strVal val="visible"/>
                                      </p:to>
                                    </p:set>
                                    <p:animEffect transition="in" filter="fade">
                                      <p:cBhvr>
                                        <p:cTn id="10" dur="500"/>
                                        <p:tgtEl>
                                          <p:spTgt spid="272"/>
                                        </p:tgtEl>
                                      </p:cBhvr>
                                    </p:animEffect>
                                  </p:childTnLst>
                                </p:cTn>
                              </p:par>
                              <p:par>
                                <p:cTn id="11" presetID="10" presetClass="entr" presetSubtype="0" fill="hold" nodeType="withEffect">
                                  <p:stCondLst>
                                    <p:cond delay="1000"/>
                                  </p:stCondLst>
                                  <p:childTnLst>
                                    <p:set>
                                      <p:cBhvr>
                                        <p:cTn id="12" dur="1" fill="hold">
                                          <p:stCondLst>
                                            <p:cond delay="0"/>
                                          </p:stCondLst>
                                        </p:cTn>
                                        <p:tgtEl>
                                          <p:spTgt spid="273"/>
                                        </p:tgtEl>
                                        <p:attrNameLst>
                                          <p:attrName>style.visibility</p:attrName>
                                        </p:attrNameLst>
                                      </p:cBhvr>
                                      <p:to>
                                        <p:strVal val="visible"/>
                                      </p:to>
                                    </p:set>
                                    <p:animEffect transition="in" filter="fade">
                                      <p:cBhvr>
                                        <p:cTn id="13" dur="5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63_Custom Layout">
  <p:cSld name="63_Custom Layout">
    <p:spTree>
      <p:nvGrpSpPr>
        <p:cNvPr id="1" name="Shape 274"/>
        <p:cNvGrpSpPr/>
        <p:nvPr/>
      </p:nvGrpSpPr>
      <p:grpSpPr>
        <a:xfrm>
          <a:off x="0" y="0"/>
          <a:ext cx="0" cy="0"/>
          <a:chOff x="0" y="0"/>
          <a:chExt cx="0" cy="0"/>
        </a:xfrm>
      </p:grpSpPr>
      <p:sp>
        <p:nvSpPr>
          <p:cNvPr id="275" name="Google Shape;275;p66"/>
          <p:cNvSpPr>
            <a:spLocks noGrp="1"/>
          </p:cNvSpPr>
          <p:nvPr>
            <p:ph type="pic" idx="2"/>
          </p:nvPr>
        </p:nvSpPr>
        <p:spPr>
          <a:xfrm>
            <a:off x="0" y="0"/>
            <a:ext cx="9144000" cy="5143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76" name="Google Shape;276;p66"/>
          <p:cNvSpPr txBox="1">
            <a:spLocks noGrp="1"/>
          </p:cNvSpPr>
          <p:nvPr>
            <p:ph type="title"/>
          </p:nvPr>
        </p:nvSpPr>
        <p:spPr>
          <a:xfrm>
            <a:off x="1521619" y="710026"/>
            <a:ext cx="30504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7" name="Google Shape;277;p66"/>
          <p:cNvSpPr>
            <a:spLocks noGrp="1"/>
          </p:cNvSpPr>
          <p:nvPr>
            <p:ph type="pic" idx="3"/>
          </p:nvPr>
        </p:nvSpPr>
        <p:spPr>
          <a:xfrm>
            <a:off x="2446020" y="1714500"/>
            <a:ext cx="1524000" cy="2148900"/>
          </a:xfrm>
          <a:prstGeom prst="rect">
            <a:avLst/>
          </a:prstGeom>
          <a:solidFill>
            <a:schemeClr val="lt1"/>
          </a:solidFill>
          <a:ln>
            <a:noFill/>
          </a:ln>
          <a:effectLst>
            <a:outerShdw blurRad="762000" dist="254000" dir="5400000" algn="t" rotWithShape="0">
              <a:srgbClr val="000000">
                <a:alpha val="29411"/>
              </a:srgbClr>
            </a:outerShdw>
          </a:effectLst>
        </p:spPr>
      </p:sp>
      <p:sp>
        <p:nvSpPr>
          <p:cNvPr id="278" name="Google Shape;278;p66"/>
          <p:cNvSpPr>
            <a:spLocks noGrp="1"/>
          </p:cNvSpPr>
          <p:nvPr>
            <p:ph type="pic" idx="4"/>
          </p:nvPr>
        </p:nvSpPr>
        <p:spPr>
          <a:xfrm>
            <a:off x="4132421" y="1714500"/>
            <a:ext cx="1524000" cy="21489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79" name="Google Shape;279;p66"/>
          <p:cNvSpPr>
            <a:spLocks noGrp="1"/>
          </p:cNvSpPr>
          <p:nvPr>
            <p:ph type="pic" idx="5"/>
          </p:nvPr>
        </p:nvSpPr>
        <p:spPr>
          <a:xfrm>
            <a:off x="5818823" y="1714500"/>
            <a:ext cx="1524000" cy="21489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80" name="Google Shape;280;p66"/>
          <p:cNvSpPr>
            <a:spLocks noGrp="1"/>
          </p:cNvSpPr>
          <p:nvPr>
            <p:ph type="pic" idx="6"/>
          </p:nvPr>
        </p:nvSpPr>
        <p:spPr>
          <a:xfrm>
            <a:off x="759619" y="1714500"/>
            <a:ext cx="1524000" cy="21489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par>
                                <p:cTn id="8" presetID="10" presetClass="entr" presetSubtype="0" fill="hold" nodeType="withEffect">
                                  <p:stCondLst>
                                    <p:cond delay="800"/>
                                  </p:stCondLst>
                                  <p:childTnLst>
                                    <p:set>
                                      <p:cBhvr>
                                        <p:cTn id="9" dur="1" fill="hold">
                                          <p:stCondLst>
                                            <p:cond delay="0"/>
                                          </p:stCondLst>
                                        </p:cTn>
                                        <p:tgtEl>
                                          <p:spTgt spid="279"/>
                                        </p:tgtEl>
                                        <p:attrNameLst>
                                          <p:attrName>style.visibility</p:attrName>
                                        </p:attrNameLst>
                                      </p:cBhvr>
                                      <p:to>
                                        <p:strVal val="visible"/>
                                      </p:to>
                                    </p:set>
                                    <p:animEffect transition="in" filter="fade">
                                      <p:cBhvr>
                                        <p:cTn id="10" dur="500"/>
                                        <p:tgtEl>
                                          <p:spTgt spid="279"/>
                                        </p:tgtEl>
                                      </p:cBhvr>
                                    </p:animEffect>
                                  </p:childTnLst>
                                </p:cTn>
                              </p:par>
                              <p:par>
                                <p:cTn id="11" presetID="10" presetClass="entr" presetSubtype="0" fill="hold" nodeType="withEffect">
                                  <p:stCondLst>
                                    <p:cond delay="500"/>
                                  </p:stCondLst>
                                  <p:childTnLst>
                                    <p:set>
                                      <p:cBhvr>
                                        <p:cTn id="12" dur="1" fill="hold">
                                          <p:stCondLst>
                                            <p:cond delay="0"/>
                                          </p:stCondLst>
                                        </p:cTn>
                                        <p:tgtEl>
                                          <p:spTgt spid="278"/>
                                        </p:tgtEl>
                                        <p:attrNameLst>
                                          <p:attrName>style.visibility</p:attrName>
                                        </p:attrNameLst>
                                      </p:cBhvr>
                                      <p:to>
                                        <p:strVal val="visible"/>
                                      </p:to>
                                    </p:set>
                                    <p:animEffect transition="in" filter="fade">
                                      <p:cBhvr>
                                        <p:cTn id="13" dur="500"/>
                                        <p:tgtEl>
                                          <p:spTgt spid="278"/>
                                        </p:tgtEl>
                                      </p:cBhvr>
                                    </p:animEffect>
                                  </p:childTnLst>
                                </p:cTn>
                              </p:par>
                              <p:par>
                                <p:cTn id="14" presetID="10" presetClass="entr" presetSubtype="0" fill="hold" nodeType="withEffect">
                                  <p:stCondLst>
                                    <p:cond delay="200"/>
                                  </p:stCondLst>
                                  <p:childTnLst>
                                    <p:set>
                                      <p:cBhvr>
                                        <p:cTn id="15" dur="1" fill="hold">
                                          <p:stCondLst>
                                            <p:cond delay="0"/>
                                          </p:stCondLst>
                                        </p:cTn>
                                        <p:tgtEl>
                                          <p:spTgt spid="277"/>
                                        </p:tgtEl>
                                        <p:attrNameLst>
                                          <p:attrName>style.visibility</p:attrName>
                                        </p:attrNameLst>
                                      </p:cBhvr>
                                      <p:to>
                                        <p:strVal val="visible"/>
                                      </p:to>
                                    </p:set>
                                    <p:animEffect transition="in" filter="fade">
                                      <p:cBhvr>
                                        <p:cTn id="16" dur="500"/>
                                        <p:tgtEl>
                                          <p:spTgt spid="277"/>
                                        </p:tgtEl>
                                      </p:cBhvr>
                                    </p:animEffect>
                                  </p:childTnLst>
                                </p:cTn>
                              </p:par>
                              <p:par>
                                <p:cTn id="17" presetID="10" presetClass="entr" presetSubtype="0" fill="hold" nodeType="withEffect">
                                  <p:stCondLst>
                                    <p:cond delay="0"/>
                                  </p:stCondLst>
                                  <p:childTnLst>
                                    <p:set>
                                      <p:cBhvr>
                                        <p:cTn id="18" dur="1" fill="hold">
                                          <p:stCondLst>
                                            <p:cond delay="0"/>
                                          </p:stCondLst>
                                        </p:cTn>
                                        <p:tgtEl>
                                          <p:spTgt spid="280"/>
                                        </p:tgtEl>
                                        <p:attrNameLst>
                                          <p:attrName>style.visibility</p:attrName>
                                        </p:attrNameLst>
                                      </p:cBhvr>
                                      <p:to>
                                        <p:strVal val="visible"/>
                                      </p:to>
                                    </p:set>
                                    <p:animEffect transition="in" filter="fade">
                                      <p:cBhvr>
                                        <p:cTn id="19" dur="5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64_Custom Layout">
  <p:cSld name="64_Custom Layout">
    <p:spTree>
      <p:nvGrpSpPr>
        <p:cNvPr id="1" name="Shape 281"/>
        <p:cNvGrpSpPr/>
        <p:nvPr/>
      </p:nvGrpSpPr>
      <p:grpSpPr>
        <a:xfrm>
          <a:off x="0" y="0"/>
          <a:ext cx="0" cy="0"/>
          <a:chOff x="0" y="0"/>
          <a:chExt cx="0" cy="0"/>
        </a:xfrm>
      </p:grpSpPr>
      <p:sp>
        <p:nvSpPr>
          <p:cNvPr id="282" name="Google Shape;282;p67"/>
          <p:cNvSpPr>
            <a:spLocks noGrp="1"/>
          </p:cNvSpPr>
          <p:nvPr>
            <p:ph type="pic" idx="2"/>
          </p:nvPr>
        </p:nvSpPr>
        <p:spPr>
          <a:xfrm>
            <a:off x="0" y="3386138"/>
            <a:ext cx="1521600" cy="17574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83" name="Google Shape;283;p67"/>
          <p:cNvSpPr>
            <a:spLocks noGrp="1"/>
          </p:cNvSpPr>
          <p:nvPr>
            <p:ph type="pic" idx="3"/>
          </p:nvPr>
        </p:nvSpPr>
        <p:spPr>
          <a:xfrm>
            <a:off x="1521687" y="3386138"/>
            <a:ext cx="1521600" cy="17574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84" name="Google Shape;284;p67"/>
          <p:cNvSpPr>
            <a:spLocks noGrp="1"/>
          </p:cNvSpPr>
          <p:nvPr>
            <p:ph type="pic" idx="4"/>
          </p:nvPr>
        </p:nvSpPr>
        <p:spPr>
          <a:xfrm>
            <a:off x="3043374" y="3386138"/>
            <a:ext cx="1535700" cy="17574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85" name="Google Shape;285;p67"/>
          <p:cNvSpPr>
            <a:spLocks noGrp="1"/>
          </p:cNvSpPr>
          <p:nvPr>
            <p:ph type="pic" idx="5"/>
          </p:nvPr>
        </p:nvSpPr>
        <p:spPr>
          <a:xfrm>
            <a:off x="4578941" y="3386138"/>
            <a:ext cx="1521600" cy="17574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86" name="Google Shape;286;p67"/>
          <p:cNvSpPr>
            <a:spLocks noGrp="1"/>
          </p:cNvSpPr>
          <p:nvPr>
            <p:ph type="pic" idx="6"/>
          </p:nvPr>
        </p:nvSpPr>
        <p:spPr>
          <a:xfrm>
            <a:off x="6100626" y="3386138"/>
            <a:ext cx="1521600" cy="17574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87" name="Google Shape;287;p67"/>
          <p:cNvSpPr>
            <a:spLocks noGrp="1"/>
          </p:cNvSpPr>
          <p:nvPr>
            <p:ph type="pic" idx="7"/>
          </p:nvPr>
        </p:nvSpPr>
        <p:spPr>
          <a:xfrm>
            <a:off x="7622313" y="3386138"/>
            <a:ext cx="1521600" cy="17574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88" name="Google Shape;288;p67"/>
          <p:cNvSpPr>
            <a:spLocks noGrp="1"/>
          </p:cNvSpPr>
          <p:nvPr>
            <p:ph type="pic" idx="8"/>
          </p:nvPr>
        </p:nvSpPr>
        <p:spPr>
          <a:xfrm>
            <a:off x="0" y="-1"/>
            <a:ext cx="1521600" cy="16410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89" name="Google Shape;289;p67"/>
          <p:cNvSpPr>
            <a:spLocks noGrp="1"/>
          </p:cNvSpPr>
          <p:nvPr>
            <p:ph type="pic" idx="9"/>
          </p:nvPr>
        </p:nvSpPr>
        <p:spPr>
          <a:xfrm>
            <a:off x="1521687" y="-1"/>
            <a:ext cx="1521600" cy="16410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90" name="Google Shape;290;p67"/>
          <p:cNvSpPr>
            <a:spLocks noGrp="1"/>
          </p:cNvSpPr>
          <p:nvPr>
            <p:ph type="pic" idx="13"/>
          </p:nvPr>
        </p:nvSpPr>
        <p:spPr>
          <a:xfrm>
            <a:off x="3043374" y="-1"/>
            <a:ext cx="1535700" cy="16410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91" name="Google Shape;291;p67"/>
          <p:cNvSpPr>
            <a:spLocks noGrp="1"/>
          </p:cNvSpPr>
          <p:nvPr>
            <p:ph type="pic" idx="14"/>
          </p:nvPr>
        </p:nvSpPr>
        <p:spPr>
          <a:xfrm>
            <a:off x="4578941" y="-1"/>
            <a:ext cx="1521600" cy="16410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92" name="Google Shape;292;p67"/>
          <p:cNvSpPr>
            <a:spLocks noGrp="1"/>
          </p:cNvSpPr>
          <p:nvPr>
            <p:ph type="pic" idx="15"/>
          </p:nvPr>
        </p:nvSpPr>
        <p:spPr>
          <a:xfrm>
            <a:off x="6100626" y="-1"/>
            <a:ext cx="1521600" cy="16410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93" name="Google Shape;293;p67"/>
          <p:cNvSpPr>
            <a:spLocks noGrp="1"/>
          </p:cNvSpPr>
          <p:nvPr>
            <p:ph type="pic" idx="16"/>
          </p:nvPr>
        </p:nvSpPr>
        <p:spPr>
          <a:xfrm>
            <a:off x="7622313" y="-1"/>
            <a:ext cx="1521600" cy="16410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94" name="Google Shape;294;p67"/>
          <p:cNvSpPr>
            <a:spLocks noGrp="1"/>
          </p:cNvSpPr>
          <p:nvPr>
            <p:ph type="pic" idx="17"/>
          </p:nvPr>
        </p:nvSpPr>
        <p:spPr>
          <a:xfrm>
            <a:off x="0" y="1641021"/>
            <a:ext cx="1521600" cy="17451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95" name="Google Shape;295;p67"/>
          <p:cNvSpPr>
            <a:spLocks noGrp="1"/>
          </p:cNvSpPr>
          <p:nvPr>
            <p:ph type="pic" idx="18"/>
          </p:nvPr>
        </p:nvSpPr>
        <p:spPr>
          <a:xfrm>
            <a:off x="4578941" y="1641021"/>
            <a:ext cx="1521600" cy="17451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96" name="Google Shape;296;p67"/>
          <p:cNvSpPr>
            <a:spLocks noGrp="1"/>
          </p:cNvSpPr>
          <p:nvPr>
            <p:ph type="pic" idx="19"/>
          </p:nvPr>
        </p:nvSpPr>
        <p:spPr>
          <a:xfrm>
            <a:off x="6100626" y="1641021"/>
            <a:ext cx="1521600" cy="17451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297" name="Google Shape;297;p67"/>
          <p:cNvSpPr>
            <a:spLocks noGrp="1"/>
          </p:cNvSpPr>
          <p:nvPr>
            <p:ph type="pic" idx="20"/>
          </p:nvPr>
        </p:nvSpPr>
        <p:spPr>
          <a:xfrm>
            <a:off x="7622313" y="1641021"/>
            <a:ext cx="1521600" cy="17451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500"/>
                                        <p:tgtEl>
                                          <p:spTgt spid="288"/>
                                        </p:tgtEl>
                                      </p:cBhvr>
                                    </p:animEffect>
                                  </p:childTnLst>
                                </p:cTn>
                              </p:par>
                              <p:par>
                                <p:cTn id="8" presetID="10" presetClass="entr" presetSubtype="0" fill="hold" nodeType="withEffect">
                                  <p:stCondLst>
                                    <p:cond delay="300"/>
                                  </p:stCondLst>
                                  <p:childTnLst>
                                    <p:set>
                                      <p:cBhvr>
                                        <p:cTn id="9" dur="1" fill="hold">
                                          <p:stCondLst>
                                            <p:cond delay="0"/>
                                          </p:stCondLst>
                                        </p:cTn>
                                        <p:tgtEl>
                                          <p:spTgt spid="289"/>
                                        </p:tgtEl>
                                        <p:attrNameLst>
                                          <p:attrName>style.visibility</p:attrName>
                                        </p:attrNameLst>
                                      </p:cBhvr>
                                      <p:to>
                                        <p:strVal val="visible"/>
                                      </p:to>
                                    </p:set>
                                    <p:animEffect transition="in" filter="fade">
                                      <p:cBhvr>
                                        <p:cTn id="10" dur="500"/>
                                        <p:tgtEl>
                                          <p:spTgt spid="289"/>
                                        </p:tgtEl>
                                      </p:cBhvr>
                                    </p:animEffect>
                                  </p:childTnLst>
                                </p:cTn>
                              </p:par>
                              <p:par>
                                <p:cTn id="11" presetID="10" presetClass="entr" presetSubtype="0" fill="hold" nodeType="withEffect">
                                  <p:stCondLst>
                                    <p:cond delay="600"/>
                                  </p:stCondLst>
                                  <p:childTnLst>
                                    <p:set>
                                      <p:cBhvr>
                                        <p:cTn id="12" dur="1" fill="hold">
                                          <p:stCondLst>
                                            <p:cond delay="0"/>
                                          </p:stCondLst>
                                        </p:cTn>
                                        <p:tgtEl>
                                          <p:spTgt spid="290"/>
                                        </p:tgtEl>
                                        <p:attrNameLst>
                                          <p:attrName>style.visibility</p:attrName>
                                        </p:attrNameLst>
                                      </p:cBhvr>
                                      <p:to>
                                        <p:strVal val="visible"/>
                                      </p:to>
                                    </p:set>
                                    <p:animEffect transition="in" filter="fade">
                                      <p:cBhvr>
                                        <p:cTn id="13" dur="500"/>
                                        <p:tgtEl>
                                          <p:spTgt spid="290"/>
                                        </p:tgtEl>
                                      </p:cBhvr>
                                    </p:animEffect>
                                  </p:childTnLst>
                                </p:cTn>
                              </p:par>
                              <p:par>
                                <p:cTn id="14" presetID="10" presetClass="entr" presetSubtype="0" fill="hold" nodeType="withEffect">
                                  <p:stCondLst>
                                    <p:cond delay="1100"/>
                                  </p:stCondLst>
                                  <p:childTnLst>
                                    <p:set>
                                      <p:cBhvr>
                                        <p:cTn id="15" dur="1" fill="hold">
                                          <p:stCondLst>
                                            <p:cond delay="0"/>
                                          </p:stCondLst>
                                        </p:cTn>
                                        <p:tgtEl>
                                          <p:spTgt spid="291"/>
                                        </p:tgtEl>
                                        <p:attrNameLst>
                                          <p:attrName>style.visibility</p:attrName>
                                        </p:attrNameLst>
                                      </p:cBhvr>
                                      <p:to>
                                        <p:strVal val="visible"/>
                                      </p:to>
                                    </p:set>
                                    <p:animEffect transition="in" filter="fade">
                                      <p:cBhvr>
                                        <p:cTn id="16" dur="500"/>
                                        <p:tgtEl>
                                          <p:spTgt spid="291"/>
                                        </p:tgtEl>
                                      </p:cBhvr>
                                    </p:animEffect>
                                  </p:childTnLst>
                                </p:cTn>
                              </p:par>
                              <p:par>
                                <p:cTn id="17" presetID="10" presetClass="entr" presetSubtype="0" fill="hold" nodeType="withEffect">
                                  <p:stCondLst>
                                    <p:cond delay="1400"/>
                                  </p:stCondLst>
                                  <p:childTnLst>
                                    <p:set>
                                      <p:cBhvr>
                                        <p:cTn id="18" dur="1" fill="hold">
                                          <p:stCondLst>
                                            <p:cond delay="0"/>
                                          </p:stCondLst>
                                        </p:cTn>
                                        <p:tgtEl>
                                          <p:spTgt spid="292"/>
                                        </p:tgtEl>
                                        <p:attrNameLst>
                                          <p:attrName>style.visibility</p:attrName>
                                        </p:attrNameLst>
                                      </p:cBhvr>
                                      <p:to>
                                        <p:strVal val="visible"/>
                                      </p:to>
                                    </p:set>
                                    <p:animEffect transition="in" filter="fade">
                                      <p:cBhvr>
                                        <p:cTn id="19" dur="500"/>
                                        <p:tgtEl>
                                          <p:spTgt spid="292"/>
                                        </p:tgtEl>
                                      </p:cBhvr>
                                    </p:animEffect>
                                  </p:childTnLst>
                                </p:cTn>
                              </p:par>
                              <p:par>
                                <p:cTn id="20" presetID="10" presetClass="entr" presetSubtype="0" fill="hold" nodeType="withEffect">
                                  <p:stCondLst>
                                    <p:cond delay="1800"/>
                                  </p:stCondLst>
                                  <p:childTnLst>
                                    <p:set>
                                      <p:cBhvr>
                                        <p:cTn id="21" dur="1" fill="hold">
                                          <p:stCondLst>
                                            <p:cond delay="0"/>
                                          </p:stCondLst>
                                        </p:cTn>
                                        <p:tgtEl>
                                          <p:spTgt spid="293"/>
                                        </p:tgtEl>
                                        <p:attrNameLst>
                                          <p:attrName>style.visibility</p:attrName>
                                        </p:attrNameLst>
                                      </p:cBhvr>
                                      <p:to>
                                        <p:strVal val="visible"/>
                                      </p:to>
                                    </p:set>
                                    <p:animEffect transition="in" filter="fade">
                                      <p:cBhvr>
                                        <p:cTn id="22" dur="500"/>
                                        <p:tgtEl>
                                          <p:spTgt spid="293"/>
                                        </p:tgtEl>
                                      </p:cBhvr>
                                    </p:animEffect>
                                  </p:childTnLst>
                                </p:cTn>
                              </p:par>
                              <p:par>
                                <p:cTn id="23" presetID="10" presetClass="entr" presetSubtype="0" fill="hold" nodeType="withEffect">
                                  <p:stCondLst>
                                    <p:cond delay="2100"/>
                                  </p:stCondLst>
                                  <p:childTnLst>
                                    <p:set>
                                      <p:cBhvr>
                                        <p:cTn id="24" dur="1" fill="hold">
                                          <p:stCondLst>
                                            <p:cond delay="0"/>
                                          </p:stCondLst>
                                        </p:cTn>
                                        <p:tgtEl>
                                          <p:spTgt spid="294"/>
                                        </p:tgtEl>
                                        <p:attrNameLst>
                                          <p:attrName>style.visibility</p:attrName>
                                        </p:attrNameLst>
                                      </p:cBhvr>
                                      <p:to>
                                        <p:strVal val="visible"/>
                                      </p:to>
                                    </p:set>
                                    <p:animEffect transition="in" filter="fade">
                                      <p:cBhvr>
                                        <p:cTn id="25" dur="500"/>
                                        <p:tgtEl>
                                          <p:spTgt spid="294"/>
                                        </p:tgtEl>
                                      </p:cBhvr>
                                    </p:animEffect>
                                  </p:childTnLst>
                                </p:cTn>
                              </p:par>
                              <p:par>
                                <p:cTn id="26" presetID="10" presetClass="entr" presetSubtype="0" fill="hold" nodeType="withEffect">
                                  <p:stCondLst>
                                    <p:cond delay="2800"/>
                                  </p:stCondLst>
                                  <p:childTnLst>
                                    <p:set>
                                      <p:cBhvr>
                                        <p:cTn id="27" dur="1" fill="hold">
                                          <p:stCondLst>
                                            <p:cond delay="0"/>
                                          </p:stCondLst>
                                        </p:cTn>
                                        <p:tgtEl>
                                          <p:spTgt spid="295"/>
                                        </p:tgtEl>
                                        <p:attrNameLst>
                                          <p:attrName>style.visibility</p:attrName>
                                        </p:attrNameLst>
                                      </p:cBhvr>
                                      <p:to>
                                        <p:strVal val="visible"/>
                                      </p:to>
                                    </p:set>
                                    <p:animEffect transition="in" filter="fade">
                                      <p:cBhvr>
                                        <p:cTn id="28" dur="500"/>
                                        <p:tgtEl>
                                          <p:spTgt spid="295"/>
                                        </p:tgtEl>
                                      </p:cBhvr>
                                    </p:animEffect>
                                  </p:childTnLst>
                                </p:cTn>
                              </p:par>
                              <p:par>
                                <p:cTn id="29" presetID="10" presetClass="entr" presetSubtype="0" fill="hold" nodeType="withEffect">
                                  <p:stCondLst>
                                    <p:cond delay="3100"/>
                                  </p:stCondLst>
                                  <p:childTnLst>
                                    <p:set>
                                      <p:cBhvr>
                                        <p:cTn id="30" dur="1" fill="hold">
                                          <p:stCondLst>
                                            <p:cond delay="0"/>
                                          </p:stCondLst>
                                        </p:cTn>
                                        <p:tgtEl>
                                          <p:spTgt spid="296"/>
                                        </p:tgtEl>
                                        <p:attrNameLst>
                                          <p:attrName>style.visibility</p:attrName>
                                        </p:attrNameLst>
                                      </p:cBhvr>
                                      <p:to>
                                        <p:strVal val="visible"/>
                                      </p:to>
                                    </p:set>
                                    <p:animEffect transition="in" filter="fade">
                                      <p:cBhvr>
                                        <p:cTn id="31" dur="500"/>
                                        <p:tgtEl>
                                          <p:spTgt spid="296"/>
                                        </p:tgtEl>
                                      </p:cBhvr>
                                    </p:animEffect>
                                  </p:childTnLst>
                                </p:cTn>
                              </p:par>
                              <p:par>
                                <p:cTn id="32" presetID="10" presetClass="entr" presetSubtype="0" fill="hold" nodeType="withEffect">
                                  <p:stCondLst>
                                    <p:cond delay="3500"/>
                                  </p:stCondLst>
                                  <p:childTnLst>
                                    <p:set>
                                      <p:cBhvr>
                                        <p:cTn id="33" dur="1" fill="hold">
                                          <p:stCondLst>
                                            <p:cond delay="0"/>
                                          </p:stCondLst>
                                        </p:cTn>
                                        <p:tgtEl>
                                          <p:spTgt spid="297"/>
                                        </p:tgtEl>
                                        <p:attrNameLst>
                                          <p:attrName>style.visibility</p:attrName>
                                        </p:attrNameLst>
                                      </p:cBhvr>
                                      <p:to>
                                        <p:strVal val="visible"/>
                                      </p:to>
                                    </p:set>
                                    <p:animEffect transition="in" filter="fade">
                                      <p:cBhvr>
                                        <p:cTn id="34" dur="500"/>
                                        <p:tgtEl>
                                          <p:spTgt spid="297"/>
                                        </p:tgtEl>
                                      </p:cBhvr>
                                    </p:animEffect>
                                  </p:childTnLst>
                                </p:cTn>
                              </p:par>
                              <p:par>
                                <p:cTn id="35" presetID="10" presetClass="entr" presetSubtype="0" fill="hold" nodeType="withEffect">
                                  <p:stCondLst>
                                    <p:cond delay="3900"/>
                                  </p:stCondLst>
                                  <p:childTnLst>
                                    <p:set>
                                      <p:cBhvr>
                                        <p:cTn id="36" dur="1" fill="hold">
                                          <p:stCondLst>
                                            <p:cond delay="0"/>
                                          </p:stCondLst>
                                        </p:cTn>
                                        <p:tgtEl>
                                          <p:spTgt spid="282"/>
                                        </p:tgtEl>
                                        <p:attrNameLst>
                                          <p:attrName>style.visibility</p:attrName>
                                        </p:attrNameLst>
                                      </p:cBhvr>
                                      <p:to>
                                        <p:strVal val="visible"/>
                                      </p:to>
                                    </p:set>
                                    <p:animEffect transition="in" filter="fade">
                                      <p:cBhvr>
                                        <p:cTn id="37" dur="500"/>
                                        <p:tgtEl>
                                          <p:spTgt spid="282"/>
                                        </p:tgtEl>
                                      </p:cBhvr>
                                    </p:animEffect>
                                  </p:childTnLst>
                                </p:cTn>
                              </p:par>
                              <p:par>
                                <p:cTn id="38" presetID="10" presetClass="entr" presetSubtype="0" fill="hold" nodeType="withEffect">
                                  <p:stCondLst>
                                    <p:cond delay="4300"/>
                                  </p:stCondLst>
                                  <p:childTnLst>
                                    <p:set>
                                      <p:cBhvr>
                                        <p:cTn id="39" dur="1" fill="hold">
                                          <p:stCondLst>
                                            <p:cond delay="0"/>
                                          </p:stCondLst>
                                        </p:cTn>
                                        <p:tgtEl>
                                          <p:spTgt spid="283"/>
                                        </p:tgtEl>
                                        <p:attrNameLst>
                                          <p:attrName>style.visibility</p:attrName>
                                        </p:attrNameLst>
                                      </p:cBhvr>
                                      <p:to>
                                        <p:strVal val="visible"/>
                                      </p:to>
                                    </p:set>
                                    <p:animEffect transition="in" filter="fade">
                                      <p:cBhvr>
                                        <p:cTn id="40" dur="500"/>
                                        <p:tgtEl>
                                          <p:spTgt spid="283"/>
                                        </p:tgtEl>
                                      </p:cBhvr>
                                    </p:animEffect>
                                  </p:childTnLst>
                                </p:cTn>
                              </p:par>
                              <p:par>
                                <p:cTn id="41" presetID="10" presetClass="entr" presetSubtype="0" fill="hold" nodeType="withEffect">
                                  <p:stCondLst>
                                    <p:cond delay="4700"/>
                                  </p:stCondLst>
                                  <p:childTnLst>
                                    <p:set>
                                      <p:cBhvr>
                                        <p:cTn id="42" dur="1" fill="hold">
                                          <p:stCondLst>
                                            <p:cond delay="0"/>
                                          </p:stCondLst>
                                        </p:cTn>
                                        <p:tgtEl>
                                          <p:spTgt spid="284"/>
                                        </p:tgtEl>
                                        <p:attrNameLst>
                                          <p:attrName>style.visibility</p:attrName>
                                        </p:attrNameLst>
                                      </p:cBhvr>
                                      <p:to>
                                        <p:strVal val="visible"/>
                                      </p:to>
                                    </p:set>
                                    <p:animEffect transition="in" filter="fade">
                                      <p:cBhvr>
                                        <p:cTn id="43" dur="500"/>
                                        <p:tgtEl>
                                          <p:spTgt spid="284"/>
                                        </p:tgtEl>
                                      </p:cBhvr>
                                    </p:animEffect>
                                  </p:childTnLst>
                                </p:cTn>
                              </p:par>
                              <p:par>
                                <p:cTn id="44" presetID="10" presetClass="entr" presetSubtype="0" fill="hold" nodeType="withEffect">
                                  <p:stCondLst>
                                    <p:cond delay="5000"/>
                                  </p:stCondLst>
                                  <p:childTnLst>
                                    <p:set>
                                      <p:cBhvr>
                                        <p:cTn id="45" dur="1" fill="hold">
                                          <p:stCondLst>
                                            <p:cond delay="0"/>
                                          </p:stCondLst>
                                        </p:cTn>
                                        <p:tgtEl>
                                          <p:spTgt spid="285"/>
                                        </p:tgtEl>
                                        <p:attrNameLst>
                                          <p:attrName>style.visibility</p:attrName>
                                        </p:attrNameLst>
                                      </p:cBhvr>
                                      <p:to>
                                        <p:strVal val="visible"/>
                                      </p:to>
                                    </p:set>
                                    <p:animEffect transition="in" filter="fade">
                                      <p:cBhvr>
                                        <p:cTn id="46" dur="500"/>
                                        <p:tgtEl>
                                          <p:spTgt spid="285"/>
                                        </p:tgtEl>
                                      </p:cBhvr>
                                    </p:animEffect>
                                  </p:childTnLst>
                                </p:cTn>
                              </p:par>
                              <p:par>
                                <p:cTn id="47" presetID="10" presetClass="entr" presetSubtype="0" fill="hold" nodeType="withEffect">
                                  <p:stCondLst>
                                    <p:cond delay="5300"/>
                                  </p:stCondLst>
                                  <p:childTnLst>
                                    <p:set>
                                      <p:cBhvr>
                                        <p:cTn id="48" dur="1" fill="hold">
                                          <p:stCondLst>
                                            <p:cond delay="0"/>
                                          </p:stCondLst>
                                        </p:cTn>
                                        <p:tgtEl>
                                          <p:spTgt spid="286"/>
                                        </p:tgtEl>
                                        <p:attrNameLst>
                                          <p:attrName>style.visibility</p:attrName>
                                        </p:attrNameLst>
                                      </p:cBhvr>
                                      <p:to>
                                        <p:strVal val="visible"/>
                                      </p:to>
                                    </p:set>
                                    <p:animEffect transition="in" filter="fade">
                                      <p:cBhvr>
                                        <p:cTn id="49" dur="500"/>
                                        <p:tgtEl>
                                          <p:spTgt spid="286"/>
                                        </p:tgtEl>
                                      </p:cBhvr>
                                    </p:animEffect>
                                  </p:childTnLst>
                                </p:cTn>
                              </p:par>
                              <p:par>
                                <p:cTn id="50" presetID="10" presetClass="entr" presetSubtype="0" fill="hold" nodeType="withEffect">
                                  <p:stCondLst>
                                    <p:cond delay="5700"/>
                                  </p:stCondLst>
                                  <p:childTnLst>
                                    <p:set>
                                      <p:cBhvr>
                                        <p:cTn id="51" dur="1" fill="hold">
                                          <p:stCondLst>
                                            <p:cond delay="0"/>
                                          </p:stCondLst>
                                        </p:cTn>
                                        <p:tgtEl>
                                          <p:spTgt spid="287"/>
                                        </p:tgtEl>
                                        <p:attrNameLst>
                                          <p:attrName>style.visibility</p:attrName>
                                        </p:attrNameLst>
                                      </p:cBhvr>
                                      <p:to>
                                        <p:strVal val="visible"/>
                                      </p:to>
                                    </p:set>
                                    <p:animEffect transition="in" filter="fade">
                                      <p:cBhvr>
                                        <p:cTn id="52" dur="5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65_Custom Layout">
  <p:cSld name="65_Custom Layout">
    <p:spTree>
      <p:nvGrpSpPr>
        <p:cNvPr id="1" name="Shape 298"/>
        <p:cNvGrpSpPr/>
        <p:nvPr/>
      </p:nvGrpSpPr>
      <p:grpSpPr>
        <a:xfrm>
          <a:off x="0" y="0"/>
          <a:ext cx="0" cy="0"/>
          <a:chOff x="0" y="0"/>
          <a:chExt cx="0" cy="0"/>
        </a:xfrm>
      </p:grpSpPr>
      <p:sp>
        <p:nvSpPr>
          <p:cNvPr id="299" name="Google Shape;299;p68"/>
          <p:cNvSpPr>
            <a:spLocks noGrp="1"/>
          </p:cNvSpPr>
          <p:nvPr>
            <p:ph type="pic" idx="2"/>
          </p:nvPr>
        </p:nvSpPr>
        <p:spPr>
          <a:xfrm>
            <a:off x="0" y="0"/>
            <a:ext cx="9144000" cy="5143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99"/>
                                        </p:tgtEl>
                                        <p:attrNameLst>
                                          <p:attrName>style.visibility</p:attrName>
                                        </p:attrNameLst>
                                      </p:cBhvr>
                                      <p:to>
                                        <p:strVal val="visible"/>
                                      </p:to>
                                    </p:set>
                                    <p:animEffect transition="in" filter="fade">
                                      <p:cBhvr>
                                        <p:cTn id="7" dur="5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66_Custom Layout">
  <p:cSld name="66_Custom Layout">
    <p:spTree>
      <p:nvGrpSpPr>
        <p:cNvPr id="1" name="Shape 300"/>
        <p:cNvGrpSpPr/>
        <p:nvPr/>
      </p:nvGrpSpPr>
      <p:grpSpPr>
        <a:xfrm>
          <a:off x="0" y="0"/>
          <a:ext cx="0" cy="0"/>
          <a:chOff x="0" y="0"/>
          <a:chExt cx="0" cy="0"/>
        </a:xfrm>
      </p:grpSpPr>
      <p:pic>
        <p:nvPicPr>
          <p:cNvPr id="301" name="Google Shape;301;p69"/>
          <p:cNvPicPr preferRelativeResize="0"/>
          <p:nvPr/>
        </p:nvPicPr>
        <p:blipFill rotWithShape="1">
          <a:blip r:embed="rId2">
            <a:alphaModFix/>
          </a:blip>
          <a:srcRect/>
          <a:stretch/>
        </p:blipFill>
        <p:spPr>
          <a:xfrm>
            <a:off x="0" y="267344"/>
            <a:ext cx="4572000" cy="4522691"/>
          </a:xfrm>
          <a:custGeom>
            <a:avLst/>
            <a:gdLst/>
            <a:ahLst/>
            <a:cxnLst/>
            <a:rect l="l" t="t" r="r" b="b"/>
            <a:pathLst>
              <a:path w="6096000" h="6030254" extrusionOk="0">
                <a:moveTo>
                  <a:pt x="0" y="0"/>
                </a:moveTo>
                <a:lnTo>
                  <a:pt x="6096000" y="0"/>
                </a:lnTo>
                <a:lnTo>
                  <a:pt x="6096000" y="6030254"/>
                </a:lnTo>
                <a:lnTo>
                  <a:pt x="0" y="6030254"/>
                </a:lnTo>
                <a:close/>
              </a:path>
            </a:pathLst>
          </a:custGeom>
          <a:noFill/>
          <a:ln>
            <a:noFill/>
          </a:ln>
        </p:spPr>
      </p:pic>
      <p:sp>
        <p:nvSpPr>
          <p:cNvPr id="302" name="Google Shape;302;p69"/>
          <p:cNvSpPr>
            <a:spLocks noGrp="1"/>
          </p:cNvSpPr>
          <p:nvPr>
            <p:ph type="pic" idx="2"/>
          </p:nvPr>
        </p:nvSpPr>
        <p:spPr>
          <a:xfrm>
            <a:off x="0" y="371476"/>
            <a:ext cx="4017300" cy="39987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303" name="Google Shape;303;p69"/>
          <p:cNvSpPr txBox="1">
            <a:spLocks noGrp="1"/>
          </p:cNvSpPr>
          <p:nvPr>
            <p:ph type="title"/>
          </p:nvPr>
        </p:nvSpPr>
        <p:spPr>
          <a:xfrm>
            <a:off x="5326380" y="710026"/>
            <a:ext cx="30597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67_Custom Layout">
  <p:cSld name="67_Custom Layout">
    <p:spTree>
      <p:nvGrpSpPr>
        <p:cNvPr id="1" name="Shape 304"/>
        <p:cNvGrpSpPr/>
        <p:nvPr/>
      </p:nvGrpSpPr>
      <p:grpSpPr>
        <a:xfrm>
          <a:off x="0" y="0"/>
          <a:ext cx="0" cy="0"/>
          <a:chOff x="0" y="0"/>
          <a:chExt cx="0" cy="0"/>
        </a:xfrm>
      </p:grpSpPr>
      <p:sp>
        <p:nvSpPr>
          <p:cNvPr id="305" name="Google Shape;305;p70"/>
          <p:cNvSpPr txBox="1">
            <a:spLocks noGrp="1"/>
          </p:cNvSpPr>
          <p:nvPr>
            <p:ph type="title"/>
          </p:nvPr>
        </p:nvSpPr>
        <p:spPr>
          <a:xfrm>
            <a:off x="1521619" y="710026"/>
            <a:ext cx="30504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6" name="Google Shape;306;p70"/>
          <p:cNvSpPr>
            <a:spLocks noGrp="1"/>
          </p:cNvSpPr>
          <p:nvPr>
            <p:ph type="pic" idx="2"/>
          </p:nvPr>
        </p:nvSpPr>
        <p:spPr>
          <a:xfrm rot="-2292254">
            <a:off x="5698412" y="1847650"/>
            <a:ext cx="1437750" cy="3626237"/>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307" name="Google Shape;307;p70"/>
          <p:cNvSpPr>
            <a:spLocks noGrp="1"/>
          </p:cNvSpPr>
          <p:nvPr>
            <p:ph type="pic" idx="3"/>
          </p:nvPr>
        </p:nvSpPr>
        <p:spPr>
          <a:xfrm rot="2445790">
            <a:off x="7634121" y="826035"/>
            <a:ext cx="1025066" cy="3858199"/>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04_Custom Layout">
  <p:cSld name="104_Custom Layou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989774" y="129196"/>
            <a:ext cx="68646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68_Custom Layout">
  <p:cSld name="68_Custom Layout">
    <p:spTree>
      <p:nvGrpSpPr>
        <p:cNvPr id="1" name="Shape 308"/>
        <p:cNvGrpSpPr/>
        <p:nvPr/>
      </p:nvGrpSpPr>
      <p:grpSpPr>
        <a:xfrm>
          <a:off x="0" y="0"/>
          <a:ext cx="0" cy="0"/>
          <a:chOff x="0" y="0"/>
          <a:chExt cx="0" cy="0"/>
        </a:xfrm>
      </p:grpSpPr>
      <p:pic>
        <p:nvPicPr>
          <p:cNvPr id="309" name="Google Shape;309;p71"/>
          <p:cNvPicPr preferRelativeResize="0"/>
          <p:nvPr/>
        </p:nvPicPr>
        <p:blipFill rotWithShape="1">
          <a:blip r:embed="rId2">
            <a:alphaModFix/>
          </a:blip>
          <a:srcRect/>
          <a:stretch/>
        </p:blipFill>
        <p:spPr>
          <a:xfrm>
            <a:off x="4226969" y="242888"/>
            <a:ext cx="4844966" cy="4900613"/>
          </a:xfrm>
          <a:prstGeom prst="rect">
            <a:avLst/>
          </a:prstGeom>
          <a:noFill/>
          <a:ln>
            <a:noFill/>
          </a:ln>
        </p:spPr>
      </p:pic>
      <p:sp>
        <p:nvSpPr>
          <p:cNvPr id="310" name="Google Shape;310;p71"/>
          <p:cNvSpPr>
            <a:spLocks noGrp="1"/>
          </p:cNvSpPr>
          <p:nvPr>
            <p:ph type="pic" idx="2"/>
          </p:nvPr>
        </p:nvSpPr>
        <p:spPr>
          <a:xfrm>
            <a:off x="7694632" y="2109194"/>
            <a:ext cx="1028700" cy="30342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311" name="Google Shape;311;p71"/>
          <p:cNvSpPr txBox="1">
            <a:spLocks noGrp="1"/>
          </p:cNvSpPr>
          <p:nvPr>
            <p:ph type="title"/>
          </p:nvPr>
        </p:nvSpPr>
        <p:spPr>
          <a:xfrm>
            <a:off x="1521619" y="710026"/>
            <a:ext cx="30504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2" name="Google Shape;312;p71"/>
          <p:cNvSpPr>
            <a:spLocks noGrp="1"/>
          </p:cNvSpPr>
          <p:nvPr>
            <p:ph type="pic" idx="3"/>
          </p:nvPr>
        </p:nvSpPr>
        <p:spPr>
          <a:xfrm>
            <a:off x="5706477" y="1516261"/>
            <a:ext cx="1882500" cy="3994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313" name="Google Shape;313;p71"/>
          <p:cNvSpPr>
            <a:spLocks noGrp="1"/>
          </p:cNvSpPr>
          <p:nvPr>
            <p:ph type="pic" idx="4"/>
          </p:nvPr>
        </p:nvSpPr>
        <p:spPr>
          <a:xfrm>
            <a:off x="4572001" y="2108018"/>
            <a:ext cx="1028700" cy="30291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309"/>
                                        </p:tgtEl>
                                        <p:attrNameLst>
                                          <p:attrName>style.visibility</p:attrName>
                                        </p:attrNameLst>
                                      </p:cBhvr>
                                      <p:to>
                                        <p:strVal val="visible"/>
                                      </p:to>
                                    </p:set>
                                    <p:animEffect transition="in" filter="fade">
                                      <p:cBhvr>
                                        <p:cTn id="7" dur="1000"/>
                                        <p:tgtEl>
                                          <p:spTgt spid="309"/>
                                        </p:tgtEl>
                                      </p:cBhvr>
                                    </p:animEffect>
                                  </p:childTnLst>
                                </p:cTn>
                              </p:par>
                              <p:par>
                                <p:cTn id="8" presetID="10" presetClass="entr" presetSubtype="0" fill="hold" nodeType="withEffect">
                                  <p:stCondLst>
                                    <p:cond delay="900"/>
                                  </p:stCondLst>
                                  <p:childTnLst>
                                    <p:set>
                                      <p:cBhvr>
                                        <p:cTn id="9" dur="1" fill="hold">
                                          <p:stCondLst>
                                            <p:cond delay="0"/>
                                          </p:stCondLst>
                                        </p:cTn>
                                        <p:tgtEl>
                                          <p:spTgt spid="313"/>
                                        </p:tgtEl>
                                        <p:attrNameLst>
                                          <p:attrName>style.visibility</p:attrName>
                                        </p:attrNameLst>
                                      </p:cBhvr>
                                      <p:to>
                                        <p:strVal val="visible"/>
                                      </p:to>
                                    </p:set>
                                    <p:animEffect transition="in" filter="fade">
                                      <p:cBhvr>
                                        <p:cTn id="10" dur="500"/>
                                        <p:tgtEl>
                                          <p:spTgt spid="313"/>
                                        </p:tgtEl>
                                      </p:cBhvr>
                                    </p:animEffect>
                                  </p:childTnLst>
                                </p:cTn>
                              </p:par>
                              <p:par>
                                <p:cTn id="11" presetID="10" presetClass="entr" presetSubtype="0" fill="hold" nodeType="withEffect">
                                  <p:stCondLst>
                                    <p:cond delay="1200"/>
                                  </p:stCondLst>
                                  <p:childTnLst>
                                    <p:set>
                                      <p:cBhvr>
                                        <p:cTn id="12" dur="1" fill="hold">
                                          <p:stCondLst>
                                            <p:cond delay="0"/>
                                          </p:stCondLst>
                                        </p:cTn>
                                        <p:tgtEl>
                                          <p:spTgt spid="312"/>
                                        </p:tgtEl>
                                        <p:attrNameLst>
                                          <p:attrName>style.visibility</p:attrName>
                                        </p:attrNameLst>
                                      </p:cBhvr>
                                      <p:to>
                                        <p:strVal val="visible"/>
                                      </p:to>
                                    </p:set>
                                    <p:animEffect transition="in" filter="fade">
                                      <p:cBhvr>
                                        <p:cTn id="13" dur="500"/>
                                        <p:tgtEl>
                                          <p:spTgt spid="312"/>
                                        </p:tgtEl>
                                      </p:cBhvr>
                                    </p:animEffect>
                                  </p:childTnLst>
                                </p:cTn>
                              </p:par>
                              <p:par>
                                <p:cTn id="14" presetID="10" presetClass="entr" presetSubtype="0" fill="hold" nodeType="withEffect">
                                  <p:stCondLst>
                                    <p:cond delay="1600"/>
                                  </p:stCondLst>
                                  <p:childTnLst>
                                    <p:set>
                                      <p:cBhvr>
                                        <p:cTn id="15" dur="1" fill="hold">
                                          <p:stCondLst>
                                            <p:cond delay="0"/>
                                          </p:stCondLst>
                                        </p:cTn>
                                        <p:tgtEl>
                                          <p:spTgt spid="310"/>
                                        </p:tgtEl>
                                        <p:attrNameLst>
                                          <p:attrName>style.visibility</p:attrName>
                                        </p:attrNameLst>
                                      </p:cBhvr>
                                      <p:to>
                                        <p:strVal val="visible"/>
                                      </p:to>
                                    </p:set>
                                    <p:animEffect transition="in" filter="fade">
                                      <p:cBhvr>
                                        <p:cTn id="16" dur="5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72_Custom Layout">
  <p:cSld name="72_Custom Layout">
    <p:spTree>
      <p:nvGrpSpPr>
        <p:cNvPr id="1" name="Shape 315"/>
        <p:cNvGrpSpPr/>
        <p:nvPr/>
      </p:nvGrpSpPr>
      <p:grpSpPr>
        <a:xfrm>
          <a:off x="0" y="0"/>
          <a:ext cx="0" cy="0"/>
          <a:chOff x="0" y="0"/>
          <a:chExt cx="0" cy="0"/>
        </a:xfrm>
      </p:grpSpPr>
      <p:sp>
        <p:nvSpPr>
          <p:cNvPr id="316" name="Google Shape;316;p73"/>
          <p:cNvSpPr>
            <a:spLocks noGrp="1"/>
          </p:cNvSpPr>
          <p:nvPr>
            <p:ph type="pic" idx="2"/>
          </p:nvPr>
        </p:nvSpPr>
        <p:spPr>
          <a:xfrm>
            <a:off x="762000" y="0"/>
            <a:ext cx="8382000" cy="25719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5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73_Custom Layout">
  <p:cSld name="73_Custom Layout">
    <p:spTree>
      <p:nvGrpSpPr>
        <p:cNvPr id="1" name="Shape 317"/>
        <p:cNvGrpSpPr/>
        <p:nvPr/>
      </p:nvGrpSpPr>
      <p:grpSpPr>
        <a:xfrm>
          <a:off x="0" y="0"/>
          <a:ext cx="0" cy="0"/>
          <a:chOff x="0" y="0"/>
          <a:chExt cx="0" cy="0"/>
        </a:xfrm>
      </p:grpSpPr>
      <p:sp>
        <p:nvSpPr>
          <p:cNvPr id="318" name="Google Shape;318;p74"/>
          <p:cNvSpPr>
            <a:spLocks noGrp="1"/>
          </p:cNvSpPr>
          <p:nvPr>
            <p:ph type="pic" idx="2"/>
          </p:nvPr>
        </p:nvSpPr>
        <p:spPr>
          <a:xfrm>
            <a:off x="3767638" y="3193350"/>
            <a:ext cx="1512000" cy="15120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319" name="Google Shape;319;p74"/>
          <p:cNvSpPr>
            <a:spLocks noGrp="1"/>
          </p:cNvSpPr>
          <p:nvPr>
            <p:ph type="pic" idx="3"/>
          </p:nvPr>
        </p:nvSpPr>
        <p:spPr>
          <a:xfrm>
            <a:off x="6867619" y="3193350"/>
            <a:ext cx="1512000" cy="15120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320" name="Google Shape;320;p74"/>
          <p:cNvSpPr>
            <a:spLocks noGrp="1"/>
          </p:cNvSpPr>
          <p:nvPr>
            <p:ph type="pic" idx="4"/>
          </p:nvPr>
        </p:nvSpPr>
        <p:spPr>
          <a:xfrm>
            <a:off x="5317628" y="3193350"/>
            <a:ext cx="1512000" cy="1512000"/>
          </a:xfrm>
          <a:prstGeom prst="rect">
            <a:avLst/>
          </a:prstGeom>
          <a:solidFill>
            <a:schemeClr val="lt1"/>
          </a:solidFill>
          <a:ln>
            <a:noFill/>
          </a:ln>
          <a:effectLst>
            <a:outerShdw blurRad="762000" dist="254000" dir="5400000" algn="t" rotWithShape="0">
              <a:srgbClr val="000000">
                <a:alpha val="29411"/>
              </a:srgbClr>
            </a:outerShdw>
          </a:effectLst>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500"/>
                                        <p:tgtEl>
                                          <p:spTgt spid="318"/>
                                        </p:tgtEl>
                                      </p:cBhvr>
                                    </p:animEffect>
                                  </p:childTnLst>
                                </p:cTn>
                              </p:par>
                              <p:par>
                                <p:cTn id="8" presetID="10" presetClass="entr" presetSubtype="0" fill="hold" nodeType="withEffect">
                                  <p:stCondLst>
                                    <p:cond delay="1000"/>
                                  </p:stCondLst>
                                  <p:childTnLst>
                                    <p:set>
                                      <p:cBhvr>
                                        <p:cTn id="9" dur="1" fill="hold">
                                          <p:stCondLst>
                                            <p:cond delay="0"/>
                                          </p:stCondLst>
                                        </p:cTn>
                                        <p:tgtEl>
                                          <p:spTgt spid="319"/>
                                        </p:tgtEl>
                                        <p:attrNameLst>
                                          <p:attrName>style.visibility</p:attrName>
                                        </p:attrNameLst>
                                      </p:cBhvr>
                                      <p:to>
                                        <p:strVal val="visible"/>
                                      </p:to>
                                    </p:set>
                                    <p:animEffect transition="in" filter="fade">
                                      <p:cBhvr>
                                        <p:cTn id="10" dur="500"/>
                                        <p:tgtEl>
                                          <p:spTgt spid="319"/>
                                        </p:tgtEl>
                                      </p:cBhvr>
                                    </p:animEffect>
                                  </p:childTnLst>
                                </p:cTn>
                              </p:par>
                              <p:par>
                                <p:cTn id="11" presetID="10" presetClass="entr" presetSubtype="0" fill="hold" nodeType="withEffect">
                                  <p:stCondLst>
                                    <p:cond delay="500"/>
                                  </p:stCondLst>
                                  <p:childTnLst>
                                    <p:set>
                                      <p:cBhvr>
                                        <p:cTn id="12" dur="1" fill="hold">
                                          <p:stCondLst>
                                            <p:cond delay="0"/>
                                          </p:stCondLst>
                                        </p:cTn>
                                        <p:tgtEl>
                                          <p:spTgt spid="320"/>
                                        </p:tgtEl>
                                        <p:attrNameLst>
                                          <p:attrName>style.visibility</p:attrName>
                                        </p:attrNameLst>
                                      </p:cBhvr>
                                      <p:to>
                                        <p:strVal val="visible"/>
                                      </p:to>
                                    </p:set>
                                    <p:animEffect transition="in" filter="fade">
                                      <p:cBhvr>
                                        <p:cTn id="13" dur="5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74_Custom Layout">
  <p:cSld name="74_Custom Layout">
    <p:spTree>
      <p:nvGrpSpPr>
        <p:cNvPr id="1" name="Shape 321"/>
        <p:cNvGrpSpPr/>
        <p:nvPr/>
      </p:nvGrpSpPr>
      <p:grpSpPr>
        <a:xfrm>
          <a:off x="0" y="0"/>
          <a:ext cx="0" cy="0"/>
          <a:chOff x="0" y="0"/>
          <a:chExt cx="0" cy="0"/>
        </a:xfrm>
      </p:grpSpPr>
      <p:sp>
        <p:nvSpPr>
          <p:cNvPr id="322" name="Google Shape;322;p75"/>
          <p:cNvSpPr txBox="1">
            <a:spLocks noGrp="1"/>
          </p:cNvSpPr>
          <p:nvPr>
            <p:ph type="title"/>
          </p:nvPr>
        </p:nvSpPr>
        <p:spPr>
          <a:xfrm>
            <a:off x="1521619" y="3331304"/>
            <a:ext cx="3042900" cy="10413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3" name="Google Shape;323;p75"/>
          <p:cNvSpPr>
            <a:spLocks noGrp="1"/>
          </p:cNvSpPr>
          <p:nvPr>
            <p:ph type="pic" idx="2"/>
          </p:nvPr>
        </p:nvSpPr>
        <p:spPr>
          <a:xfrm>
            <a:off x="2278380" y="0"/>
            <a:ext cx="2293500" cy="2583300"/>
          </a:xfrm>
          <a:prstGeom prst="rect">
            <a:avLst/>
          </a:prstGeom>
          <a:solidFill>
            <a:schemeClr val="lt1"/>
          </a:solidFill>
          <a:ln>
            <a:noFill/>
          </a:ln>
          <a:effectLst>
            <a:outerShdw blurRad="762000" dist="254000" dir="5400000" algn="t" rotWithShape="0">
              <a:srgbClr val="000000">
                <a:alpha val="29411"/>
              </a:srgbClr>
            </a:outerShdw>
          </a:effectLst>
        </p:spPr>
      </p:sp>
      <p:sp>
        <p:nvSpPr>
          <p:cNvPr id="324" name="Google Shape;324;p75"/>
          <p:cNvSpPr>
            <a:spLocks noGrp="1"/>
          </p:cNvSpPr>
          <p:nvPr>
            <p:ph type="pic" idx="3"/>
          </p:nvPr>
        </p:nvSpPr>
        <p:spPr>
          <a:xfrm>
            <a:off x="4564380" y="2583180"/>
            <a:ext cx="2286000" cy="25602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325" name="Google Shape;325;p75"/>
          <p:cNvSpPr>
            <a:spLocks noGrp="1"/>
          </p:cNvSpPr>
          <p:nvPr>
            <p:ph type="pic" idx="4"/>
          </p:nvPr>
        </p:nvSpPr>
        <p:spPr>
          <a:xfrm>
            <a:off x="6850380" y="2583180"/>
            <a:ext cx="2286000" cy="25602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324"/>
                                        </p:tgtEl>
                                        <p:attrNameLst>
                                          <p:attrName>style.visibility</p:attrName>
                                        </p:attrNameLst>
                                      </p:cBhvr>
                                      <p:to>
                                        <p:strVal val="visible"/>
                                      </p:to>
                                    </p:set>
                                    <p:animEffect transition="in" filter="fade">
                                      <p:cBhvr>
                                        <p:cTn id="7" dur="500"/>
                                        <p:tgtEl>
                                          <p:spTgt spid="324"/>
                                        </p:tgtEl>
                                      </p:cBhvr>
                                    </p:animEffect>
                                  </p:childTnLst>
                                </p:cTn>
                              </p:par>
                              <p:par>
                                <p:cTn id="8" presetID="10" presetClass="entr" presetSubtype="0" fill="hold" nodeType="withEffect">
                                  <p:stCondLst>
                                    <p:cond delay="1000"/>
                                  </p:stCondLst>
                                  <p:childTnLst>
                                    <p:set>
                                      <p:cBhvr>
                                        <p:cTn id="9" dur="1" fill="hold">
                                          <p:stCondLst>
                                            <p:cond delay="0"/>
                                          </p:stCondLst>
                                        </p:cTn>
                                        <p:tgtEl>
                                          <p:spTgt spid="323"/>
                                        </p:tgtEl>
                                        <p:attrNameLst>
                                          <p:attrName>style.visibility</p:attrName>
                                        </p:attrNameLst>
                                      </p:cBhvr>
                                      <p:to>
                                        <p:strVal val="visible"/>
                                      </p:to>
                                    </p:set>
                                    <p:animEffect transition="in" filter="fade">
                                      <p:cBhvr>
                                        <p:cTn id="10" dur="500"/>
                                        <p:tgtEl>
                                          <p:spTgt spid="323"/>
                                        </p:tgtEl>
                                      </p:cBhvr>
                                    </p:animEffect>
                                  </p:childTnLst>
                                </p:cTn>
                              </p:par>
                              <p:par>
                                <p:cTn id="11" presetID="10" presetClass="entr" presetSubtype="0" fill="hold" nodeType="withEffect">
                                  <p:stCondLst>
                                    <p:cond delay="700"/>
                                  </p:stCondLst>
                                  <p:childTnLst>
                                    <p:set>
                                      <p:cBhvr>
                                        <p:cTn id="12" dur="1" fill="hold">
                                          <p:stCondLst>
                                            <p:cond delay="0"/>
                                          </p:stCondLst>
                                        </p:cTn>
                                        <p:tgtEl>
                                          <p:spTgt spid="325"/>
                                        </p:tgtEl>
                                        <p:attrNameLst>
                                          <p:attrName>style.visibility</p:attrName>
                                        </p:attrNameLst>
                                      </p:cBhvr>
                                      <p:to>
                                        <p:strVal val="visible"/>
                                      </p:to>
                                    </p:set>
                                    <p:animEffect transition="in" filter="fade">
                                      <p:cBhvr>
                                        <p:cTn id="13" dur="5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75_Custom Layout">
  <p:cSld name="75_Custom Layout">
    <p:spTree>
      <p:nvGrpSpPr>
        <p:cNvPr id="1" name="Shape 326"/>
        <p:cNvGrpSpPr/>
        <p:nvPr/>
      </p:nvGrpSpPr>
      <p:grpSpPr>
        <a:xfrm>
          <a:off x="0" y="0"/>
          <a:ext cx="0" cy="0"/>
          <a:chOff x="0" y="0"/>
          <a:chExt cx="0" cy="0"/>
        </a:xfrm>
      </p:grpSpPr>
      <p:sp>
        <p:nvSpPr>
          <p:cNvPr id="327" name="Google Shape;327;p76"/>
          <p:cNvSpPr>
            <a:spLocks noGrp="1"/>
          </p:cNvSpPr>
          <p:nvPr>
            <p:ph type="pic" idx="2"/>
          </p:nvPr>
        </p:nvSpPr>
        <p:spPr>
          <a:xfrm>
            <a:off x="762000" y="0"/>
            <a:ext cx="2293500" cy="5143500"/>
          </a:xfrm>
          <a:prstGeom prst="rect">
            <a:avLst/>
          </a:prstGeom>
          <a:solidFill>
            <a:schemeClr val="lt1"/>
          </a:solidFill>
          <a:ln>
            <a:noFill/>
          </a:ln>
        </p:spPr>
      </p:sp>
      <p:sp>
        <p:nvSpPr>
          <p:cNvPr id="328" name="Google Shape;328;p76"/>
          <p:cNvSpPr txBox="1">
            <a:spLocks noGrp="1"/>
          </p:cNvSpPr>
          <p:nvPr>
            <p:ph type="title"/>
          </p:nvPr>
        </p:nvSpPr>
        <p:spPr>
          <a:xfrm>
            <a:off x="3800475" y="710026"/>
            <a:ext cx="45858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7"/>
                                        </p:tgtEl>
                                        <p:attrNameLst>
                                          <p:attrName>style.visibility</p:attrName>
                                        </p:attrNameLst>
                                      </p:cBhvr>
                                      <p:to>
                                        <p:strVal val="visible"/>
                                      </p:to>
                                    </p:set>
                                    <p:animEffect transition="in" filter="fade">
                                      <p:cBhvr>
                                        <p:cTn id="7" dur="500"/>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76_Custom Layout">
  <p:cSld name="76_Custom Layout">
    <p:spTree>
      <p:nvGrpSpPr>
        <p:cNvPr id="1" name="Shape 329"/>
        <p:cNvGrpSpPr/>
        <p:nvPr/>
      </p:nvGrpSpPr>
      <p:grpSpPr>
        <a:xfrm>
          <a:off x="0" y="0"/>
          <a:ext cx="0" cy="0"/>
          <a:chOff x="0" y="0"/>
          <a:chExt cx="0" cy="0"/>
        </a:xfrm>
      </p:grpSpPr>
      <p:sp>
        <p:nvSpPr>
          <p:cNvPr id="330" name="Google Shape;330;p77"/>
          <p:cNvSpPr txBox="1">
            <a:spLocks noGrp="1"/>
          </p:cNvSpPr>
          <p:nvPr>
            <p:ph type="title"/>
          </p:nvPr>
        </p:nvSpPr>
        <p:spPr>
          <a:xfrm>
            <a:off x="3800475" y="710026"/>
            <a:ext cx="45858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1" name="Google Shape;331;p77"/>
          <p:cNvSpPr>
            <a:spLocks noGrp="1"/>
          </p:cNvSpPr>
          <p:nvPr>
            <p:ph type="pic" idx="2"/>
          </p:nvPr>
        </p:nvSpPr>
        <p:spPr>
          <a:xfrm>
            <a:off x="767685" y="0"/>
            <a:ext cx="2282700" cy="34290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5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77_Custom Layout">
  <p:cSld name="77_Custom Layout">
    <p:spTree>
      <p:nvGrpSpPr>
        <p:cNvPr id="1" name="Shape 332"/>
        <p:cNvGrpSpPr/>
        <p:nvPr/>
      </p:nvGrpSpPr>
      <p:grpSpPr>
        <a:xfrm>
          <a:off x="0" y="0"/>
          <a:ext cx="0" cy="0"/>
          <a:chOff x="0" y="0"/>
          <a:chExt cx="0" cy="0"/>
        </a:xfrm>
      </p:grpSpPr>
      <p:sp>
        <p:nvSpPr>
          <p:cNvPr id="333" name="Google Shape;333;p78"/>
          <p:cNvSpPr txBox="1">
            <a:spLocks noGrp="1"/>
          </p:cNvSpPr>
          <p:nvPr>
            <p:ph type="title"/>
          </p:nvPr>
        </p:nvSpPr>
        <p:spPr>
          <a:xfrm>
            <a:off x="1521619" y="710026"/>
            <a:ext cx="30504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4" name="Google Shape;334;p78"/>
          <p:cNvSpPr>
            <a:spLocks noGrp="1"/>
          </p:cNvSpPr>
          <p:nvPr>
            <p:ph type="pic" idx="2"/>
          </p:nvPr>
        </p:nvSpPr>
        <p:spPr>
          <a:xfrm>
            <a:off x="6096000" y="526331"/>
            <a:ext cx="1524000" cy="3429000"/>
          </a:xfrm>
          <a:prstGeom prst="rect">
            <a:avLst/>
          </a:prstGeom>
          <a:solidFill>
            <a:schemeClr val="lt1"/>
          </a:solidFill>
          <a:ln>
            <a:noFill/>
          </a:ln>
        </p:spPr>
      </p:sp>
      <p:sp>
        <p:nvSpPr>
          <p:cNvPr id="335" name="Google Shape;335;p78"/>
          <p:cNvSpPr>
            <a:spLocks noGrp="1"/>
          </p:cNvSpPr>
          <p:nvPr>
            <p:ph type="pic" idx="3"/>
          </p:nvPr>
        </p:nvSpPr>
        <p:spPr>
          <a:xfrm>
            <a:off x="4572001" y="0"/>
            <a:ext cx="1524000" cy="34290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336" name="Google Shape;336;p78"/>
          <p:cNvSpPr>
            <a:spLocks noGrp="1"/>
          </p:cNvSpPr>
          <p:nvPr>
            <p:ph type="pic" idx="4"/>
          </p:nvPr>
        </p:nvSpPr>
        <p:spPr>
          <a:xfrm>
            <a:off x="7620000" y="0"/>
            <a:ext cx="1524000" cy="34290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335"/>
                                        </p:tgtEl>
                                        <p:attrNameLst>
                                          <p:attrName>style.visibility</p:attrName>
                                        </p:attrNameLst>
                                      </p:cBhvr>
                                      <p:to>
                                        <p:strVal val="visible"/>
                                      </p:to>
                                    </p:set>
                                    <p:animEffect transition="in" filter="fade">
                                      <p:cBhvr>
                                        <p:cTn id="7" dur="500"/>
                                        <p:tgtEl>
                                          <p:spTgt spid="335"/>
                                        </p:tgtEl>
                                      </p:cBhvr>
                                    </p:animEffect>
                                  </p:childTnLst>
                                </p:cTn>
                              </p:par>
                              <p:par>
                                <p:cTn id="8" presetID="10" presetClass="entr" presetSubtype="0" fill="hold" nodeType="withEffect">
                                  <p:stCondLst>
                                    <p:cond delay="600"/>
                                  </p:stCondLst>
                                  <p:childTnLst>
                                    <p:set>
                                      <p:cBhvr>
                                        <p:cTn id="9" dur="1" fill="hold">
                                          <p:stCondLst>
                                            <p:cond delay="0"/>
                                          </p:stCondLst>
                                        </p:cTn>
                                        <p:tgtEl>
                                          <p:spTgt spid="334"/>
                                        </p:tgtEl>
                                        <p:attrNameLst>
                                          <p:attrName>style.visibility</p:attrName>
                                        </p:attrNameLst>
                                      </p:cBhvr>
                                      <p:to>
                                        <p:strVal val="visible"/>
                                      </p:to>
                                    </p:set>
                                    <p:animEffect transition="in" filter="fade">
                                      <p:cBhvr>
                                        <p:cTn id="10" dur="500"/>
                                        <p:tgtEl>
                                          <p:spTgt spid="334"/>
                                        </p:tgtEl>
                                      </p:cBhvr>
                                    </p:animEffect>
                                  </p:childTnLst>
                                </p:cTn>
                              </p:par>
                              <p:par>
                                <p:cTn id="11" presetID="10" presetClass="entr" presetSubtype="0" fill="hold" nodeType="withEffect">
                                  <p:stCondLst>
                                    <p:cond delay="900"/>
                                  </p:stCondLst>
                                  <p:childTnLst>
                                    <p:set>
                                      <p:cBhvr>
                                        <p:cTn id="12" dur="1" fill="hold">
                                          <p:stCondLst>
                                            <p:cond delay="0"/>
                                          </p:stCondLst>
                                        </p:cTn>
                                        <p:tgtEl>
                                          <p:spTgt spid="336"/>
                                        </p:tgtEl>
                                        <p:attrNameLst>
                                          <p:attrName>style.visibility</p:attrName>
                                        </p:attrNameLst>
                                      </p:cBhvr>
                                      <p:to>
                                        <p:strVal val="visible"/>
                                      </p:to>
                                    </p:set>
                                    <p:animEffect transition="in" filter="fade">
                                      <p:cBhvr>
                                        <p:cTn id="13" dur="5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78_Custom Layout">
  <p:cSld name="78_Custom Layout">
    <p:spTree>
      <p:nvGrpSpPr>
        <p:cNvPr id="1" name="Shape 337"/>
        <p:cNvGrpSpPr/>
        <p:nvPr/>
      </p:nvGrpSpPr>
      <p:grpSpPr>
        <a:xfrm>
          <a:off x="0" y="0"/>
          <a:ext cx="0" cy="0"/>
          <a:chOff x="0" y="0"/>
          <a:chExt cx="0" cy="0"/>
        </a:xfrm>
      </p:grpSpPr>
      <p:sp>
        <p:nvSpPr>
          <p:cNvPr id="338" name="Google Shape;338;p79"/>
          <p:cNvSpPr txBox="1">
            <a:spLocks noGrp="1"/>
          </p:cNvSpPr>
          <p:nvPr>
            <p:ph type="title"/>
          </p:nvPr>
        </p:nvSpPr>
        <p:spPr>
          <a:xfrm>
            <a:off x="1521619" y="710026"/>
            <a:ext cx="30504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9" name="Google Shape;339;p79"/>
          <p:cNvSpPr>
            <a:spLocks noGrp="1"/>
          </p:cNvSpPr>
          <p:nvPr>
            <p:ph type="pic" idx="2"/>
          </p:nvPr>
        </p:nvSpPr>
        <p:spPr>
          <a:xfrm>
            <a:off x="1521619" y="2571750"/>
            <a:ext cx="3050400" cy="25719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339"/>
                                        </p:tgtEl>
                                        <p:attrNameLst>
                                          <p:attrName>style.visibility</p:attrName>
                                        </p:attrNameLst>
                                      </p:cBhvr>
                                      <p:to>
                                        <p:strVal val="visible"/>
                                      </p:to>
                                    </p:set>
                                    <p:animEffect transition="in" filter="fade">
                                      <p:cBhvr>
                                        <p:cTn id="7"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79_Custom Layout">
  <p:cSld name="79_Custom Layout">
    <p:spTree>
      <p:nvGrpSpPr>
        <p:cNvPr id="1" name="Shape 340"/>
        <p:cNvGrpSpPr/>
        <p:nvPr/>
      </p:nvGrpSpPr>
      <p:grpSpPr>
        <a:xfrm>
          <a:off x="0" y="0"/>
          <a:ext cx="0" cy="0"/>
          <a:chOff x="0" y="0"/>
          <a:chExt cx="0" cy="0"/>
        </a:xfrm>
      </p:grpSpPr>
      <p:sp>
        <p:nvSpPr>
          <p:cNvPr id="341" name="Google Shape;341;p80"/>
          <p:cNvSpPr txBox="1">
            <a:spLocks noGrp="1"/>
          </p:cNvSpPr>
          <p:nvPr>
            <p:ph type="title"/>
          </p:nvPr>
        </p:nvSpPr>
        <p:spPr>
          <a:xfrm>
            <a:off x="1521619" y="710026"/>
            <a:ext cx="30504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81_Custom Layout">
  <p:cSld name="81_Custom Layout">
    <p:spTree>
      <p:nvGrpSpPr>
        <p:cNvPr id="1" name="Shape 342"/>
        <p:cNvGrpSpPr/>
        <p:nvPr/>
      </p:nvGrpSpPr>
      <p:grpSpPr>
        <a:xfrm>
          <a:off x="0" y="0"/>
          <a:ext cx="0" cy="0"/>
          <a:chOff x="0" y="0"/>
          <a:chExt cx="0" cy="0"/>
        </a:xfrm>
      </p:grpSpPr>
      <p:sp>
        <p:nvSpPr>
          <p:cNvPr id="343" name="Google Shape;343;p81"/>
          <p:cNvSpPr txBox="1">
            <a:spLocks noGrp="1"/>
          </p:cNvSpPr>
          <p:nvPr>
            <p:ph type="title"/>
          </p:nvPr>
        </p:nvSpPr>
        <p:spPr>
          <a:xfrm>
            <a:off x="1521618" y="710026"/>
            <a:ext cx="68646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2_Custom Layout">
  <p:cSld name="42_Custom Layout">
    <p:spTree>
      <p:nvGrpSpPr>
        <p:cNvPr id="1" name="Shape 37"/>
        <p:cNvGrpSpPr/>
        <p:nvPr/>
      </p:nvGrpSpPr>
      <p:grpSpPr>
        <a:xfrm>
          <a:off x="0" y="0"/>
          <a:ext cx="0" cy="0"/>
          <a:chOff x="0" y="0"/>
          <a:chExt cx="0" cy="0"/>
        </a:xfrm>
      </p:grpSpPr>
      <p:sp>
        <p:nvSpPr>
          <p:cNvPr id="38" name="Google Shape;38;p9"/>
          <p:cNvSpPr>
            <a:spLocks noGrp="1"/>
          </p:cNvSpPr>
          <p:nvPr>
            <p:ph type="pic" idx="2"/>
          </p:nvPr>
        </p:nvSpPr>
        <p:spPr>
          <a:xfrm>
            <a:off x="762000" y="0"/>
            <a:ext cx="8382000" cy="5143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80_Custom Layout">
  <p:cSld name="80_Custom Layout">
    <p:spTree>
      <p:nvGrpSpPr>
        <p:cNvPr id="1" name="Shape 344"/>
        <p:cNvGrpSpPr/>
        <p:nvPr/>
      </p:nvGrpSpPr>
      <p:grpSpPr>
        <a:xfrm>
          <a:off x="0" y="0"/>
          <a:ext cx="0" cy="0"/>
          <a:chOff x="0" y="0"/>
          <a:chExt cx="0" cy="0"/>
        </a:xfrm>
      </p:grpSpPr>
      <p:sp>
        <p:nvSpPr>
          <p:cNvPr id="345" name="Google Shape;345;p82"/>
          <p:cNvSpPr txBox="1">
            <a:spLocks noGrp="1"/>
          </p:cNvSpPr>
          <p:nvPr>
            <p:ph type="title"/>
          </p:nvPr>
        </p:nvSpPr>
        <p:spPr>
          <a:xfrm>
            <a:off x="1521619" y="710026"/>
            <a:ext cx="30504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6" name="Google Shape;346;p82"/>
          <p:cNvSpPr>
            <a:spLocks noGrp="1"/>
          </p:cNvSpPr>
          <p:nvPr>
            <p:ph type="pic" idx="2"/>
          </p:nvPr>
        </p:nvSpPr>
        <p:spPr>
          <a:xfrm>
            <a:off x="6093617" y="0"/>
            <a:ext cx="3050400" cy="5143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346"/>
                                        </p:tgtEl>
                                        <p:attrNameLst>
                                          <p:attrName>style.visibility</p:attrName>
                                        </p:attrNameLst>
                                      </p:cBhvr>
                                      <p:to>
                                        <p:strVal val="visible"/>
                                      </p:to>
                                    </p:set>
                                    <p:animEffect transition="in" filter="fade">
                                      <p:cBhvr>
                                        <p:cTn id="7" dur="500"/>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82_Custom Layout">
  <p:cSld name="82_Custom Layout">
    <p:spTree>
      <p:nvGrpSpPr>
        <p:cNvPr id="1" name="Shape 347"/>
        <p:cNvGrpSpPr/>
        <p:nvPr/>
      </p:nvGrpSpPr>
      <p:grpSpPr>
        <a:xfrm>
          <a:off x="0" y="0"/>
          <a:ext cx="0" cy="0"/>
          <a:chOff x="0" y="0"/>
          <a:chExt cx="0" cy="0"/>
        </a:xfrm>
      </p:grpSpPr>
      <p:sp>
        <p:nvSpPr>
          <p:cNvPr id="348" name="Google Shape;348;p83"/>
          <p:cNvSpPr txBox="1">
            <a:spLocks noGrp="1"/>
          </p:cNvSpPr>
          <p:nvPr>
            <p:ph type="title"/>
          </p:nvPr>
        </p:nvSpPr>
        <p:spPr>
          <a:xfrm>
            <a:off x="1521619" y="3658014"/>
            <a:ext cx="3042900" cy="10413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9" name="Google Shape;349;p83"/>
          <p:cNvSpPr>
            <a:spLocks noGrp="1"/>
          </p:cNvSpPr>
          <p:nvPr>
            <p:ph type="pic" idx="2"/>
          </p:nvPr>
        </p:nvSpPr>
        <p:spPr>
          <a:xfrm>
            <a:off x="1520428" y="0"/>
            <a:ext cx="2293500" cy="2560200"/>
          </a:xfrm>
          <a:prstGeom prst="rect">
            <a:avLst/>
          </a:prstGeom>
          <a:solidFill>
            <a:schemeClr val="lt1"/>
          </a:solidFill>
          <a:ln>
            <a:noFill/>
          </a:ln>
          <a:effectLst>
            <a:outerShdw blurRad="762000" dist="254000" dir="5400000" algn="t" rotWithShape="0">
              <a:srgbClr val="000000">
                <a:alpha val="29411"/>
              </a:srgbClr>
            </a:outerShdw>
          </a:effectLst>
        </p:spPr>
      </p:sp>
      <p:sp>
        <p:nvSpPr>
          <p:cNvPr id="350" name="Google Shape;350;p83"/>
          <p:cNvSpPr>
            <a:spLocks noGrp="1"/>
          </p:cNvSpPr>
          <p:nvPr>
            <p:ph type="pic" idx="3"/>
          </p:nvPr>
        </p:nvSpPr>
        <p:spPr>
          <a:xfrm>
            <a:off x="6850380" y="2560320"/>
            <a:ext cx="2286000" cy="25833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500"/>
                                        <p:tgtEl>
                                          <p:spTgt spid="349"/>
                                        </p:tgtEl>
                                      </p:cBhvr>
                                    </p:animEffect>
                                  </p:childTnLst>
                                </p:cTn>
                              </p:par>
                              <p:par>
                                <p:cTn id="8" presetID="10" presetClass="entr" presetSubtype="0" fill="hold" nodeType="withEffect">
                                  <p:stCondLst>
                                    <p:cond delay="300"/>
                                  </p:stCondLst>
                                  <p:childTnLst>
                                    <p:set>
                                      <p:cBhvr>
                                        <p:cTn id="9" dur="1" fill="hold">
                                          <p:stCondLst>
                                            <p:cond delay="0"/>
                                          </p:stCondLst>
                                        </p:cTn>
                                        <p:tgtEl>
                                          <p:spTgt spid="350"/>
                                        </p:tgtEl>
                                        <p:attrNameLst>
                                          <p:attrName>style.visibility</p:attrName>
                                        </p:attrNameLst>
                                      </p:cBhvr>
                                      <p:to>
                                        <p:strVal val="visible"/>
                                      </p:to>
                                    </p:set>
                                    <p:animEffect transition="in" filter="fade">
                                      <p:cBhvr>
                                        <p:cTn id="10" dur="5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83_Custom Layout">
  <p:cSld name="83_Custom Layout">
    <p:spTree>
      <p:nvGrpSpPr>
        <p:cNvPr id="1" name="Shape 351"/>
        <p:cNvGrpSpPr/>
        <p:nvPr/>
      </p:nvGrpSpPr>
      <p:grpSpPr>
        <a:xfrm>
          <a:off x="0" y="0"/>
          <a:ext cx="0" cy="0"/>
          <a:chOff x="0" y="0"/>
          <a:chExt cx="0" cy="0"/>
        </a:xfrm>
      </p:grpSpPr>
      <p:sp>
        <p:nvSpPr>
          <p:cNvPr id="352" name="Google Shape;352;p84"/>
          <p:cNvSpPr>
            <a:spLocks noGrp="1"/>
          </p:cNvSpPr>
          <p:nvPr>
            <p:ph type="pic" idx="2"/>
          </p:nvPr>
        </p:nvSpPr>
        <p:spPr>
          <a:xfrm>
            <a:off x="764381" y="0"/>
            <a:ext cx="3807600" cy="5143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353" name="Google Shape;353;p84"/>
          <p:cNvSpPr txBox="1">
            <a:spLocks noGrp="1"/>
          </p:cNvSpPr>
          <p:nvPr>
            <p:ph type="title"/>
          </p:nvPr>
        </p:nvSpPr>
        <p:spPr>
          <a:xfrm>
            <a:off x="4961965" y="418826"/>
            <a:ext cx="34200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352"/>
                                        </p:tgtEl>
                                        <p:attrNameLst>
                                          <p:attrName>style.visibility</p:attrName>
                                        </p:attrNameLst>
                                      </p:cBhvr>
                                      <p:to>
                                        <p:strVal val="visible"/>
                                      </p:to>
                                    </p:set>
                                    <p:animEffect transition="in" filter="fade">
                                      <p:cBhvr>
                                        <p:cTn id="7" dur="500"/>
                                        <p:tgtEl>
                                          <p:spTgt spid="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84_Custom Layout">
  <p:cSld name="84_Custom Layout">
    <p:spTree>
      <p:nvGrpSpPr>
        <p:cNvPr id="1" name="Shape 354"/>
        <p:cNvGrpSpPr/>
        <p:nvPr/>
      </p:nvGrpSpPr>
      <p:grpSpPr>
        <a:xfrm>
          <a:off x="0" y="0"/>
          <a:ext cx="0" cy="0"/>
          <a:chOff x="0" y="0"/>
          <a:chExt cx="0" cy="0"/>
        </a:xfrm>
      </p:grpSpPr>
      <p:sp>
        <p:nvSpPr>
          <p:cNvPr id="355" name="Google Shape;355;p85"/>
          <p:cNvSpPr txBox="1">
            <a:spLocks noGrp="1"/>
          </p:cNvSpPr>
          <p:nvPr>
            <p:ph type="title"/>
          </p:nvPr>
        </p:nvSpPr>
        <p:spPr>
          <a:xfrm>
            <a:off x="1521619" y="710026"/>
            <a:ext cx="30504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6" name="Google Shape;356;p85"/>
          <p:cNvSpPr>
            <a:spLocks noGrp="1"/>
          </p:cNvSpPr>
          <p:nvPr>
            <p:ph type="pic" idx="2"/>
          </p:nvPr>
        </p:nvSpPr>
        <p:spPr>
          <a:xfrm>
            <a:off x="5487491" y="844154"/>
            <a:ext cx="1358400" cy="12669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357" name="Google Shape;357;p85"/>
          <p:cNvSpPr>
            <a:spLocks noGrp="1"/>
          </p:cNvSpPr>
          <p:nvPr>
            <p:ph type="pic" idx="3"/>
          </p:nvPr>
        </p:nvSpPr>
        <p:spPr>
          <a:xfrm>
            <a:off x="6465911" y="3358777"/>
            <a:ext cx="1913700" cy="17847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358" name="Google Shape;358;p85"/>
          <p:cNvSpPr>
            <a:spLocks noGrp="1"/>
          </p:cNvSpPr>
          <p:nvPr>
            <p:ph type="pic" idx="4"/>
          </p:nvPr>
        </p:nvSpPr>
        <p:spPr>
          <a:xfrm>
            <a:off x="4572000" y="1634347"/>
            <a:ext cx="1358400" cy="1266900"/>
          </a:xfrm>
          <a:prstGeom prst="rect">
            <a:avLst/>
          </a:prstGeom>
          <a:solidFill>
            <a:schemeClr val="lt1"/>
          </a:solidFill>
          <a:ln>
            <a:noFill/>
          </a:ln>
          <a:effectLst>
            <a:outerShdw blurRad="762000" dist="254000" dir="5400000" algn="t" rotWithShape="0">
              <a:srgbClr val="000000">
                <a:alpha val="29411"/>
              </a:srgbClr>
            </a:outerShdw>
          </a:effectLst>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500"/>
                                        <p:tgtEl>
                                          <p:spTgt spid="356"/>
                                        </p:tgtEl>
                                      </p:cBhvr>
                                    </p:animEffect>
                                  </p:childTnLst>
                                </p:cTn>
                              </p:par>
                              <p:par>
                                <p:cTn id="8" presetID="10" presetClass="entr" presetSubtype="0" fill="hold" nodeType="withEffect">
                                  <p:stCondLst>
                                    <p:cond delay="700"/>
                                  </p:stCondLst>
                                  <p:childTnLst>
                                    <p:set>
                                      <p:cBhvr>
                                        <p:cTn id="9" dur="1" fill="hold">
                                          <p:stCondLst>
                                            <p:cond delay="0"/>
                                          </p:stCondLst>
                                        </p:cTn>
                                        <p:tgtEl>
                                          <p:spTgt spid="357"/>
                                        </p:tgtEl>
                                        <p:attrNameLst>
                                          <p:attrName>style.visibility</p:attrName>
                                        </p:attrNameLst>
                                      </p:cBhvr>
                                      <p:to>
                                        <p:strVal val="visible"/>
                                      </p:to>
                                    </p:set>
                                    <p:animEffect transition="in" filter="fade">
                                      <p:cBhvr>
                                        <p:cTn id="10" dur="500"/>
                                        <p:tgtEl>
                                          <p:spTgt spid="357"/>
                                        </p:tgtEl>
                                      </p:cBhvr>
                                    </p:animEffect>
                                  </p:childTnLst>
                                </p:cTn>
                              </p:par>
                              <p:par>
                                <p:cTn id="11" presetID="10" presetClass="entr" presetSubtype="0" fill="hold" nodeType="withEffect">
                                  <p:stCondLst>
                                    <p:cond delay="0"/>
                                  </p:stCondLst>
                                  <p:childTnLst>
                                    <p:set>
                                      <p:cBhvr>
                                        <p:cTn id="12" dur="1" fill="hold">
                                          <p:stCondLst>
                                            <p:cond delay="0"/>
                                          </p:stCondLst>
                                        </p:cTn>
                                        <p:tgtEl>
                                          <p:spTgt spid="358"/>
                                        </p:tgtEl>
                                        <p:attrNameLst>
                                          <p:attrName>style.visibility</p:attrName>
                                        </p:attrNameLst>
                                      </p:cBhvr>
                                      <p:to>
                                        <p:strVal val="visible"/>
                                      </p:to>
                                    </p:set>
                                    <p:animEffect transition="in" filter="fade">
                                      <p:cBhvr>
                                        <p:cTn id="13" dur="5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85_Custom Layout">
  <p:cSld name="85_Custom Layout">
    <p:spTree>
      <p:nvGrpSpPr>
        <p:cNvPr id="1" name="Shape 359"/>
        <p:cNvGrpSpPr/>
        <p:nvPr/>
      </p:nvGrpSpPr>
      <p:grpSpPr>
        <a:xfrm>
          <a:off x="0" y="0"/>
          <a:ext cx="0" cy="0"/>
          <a:chOff x="0" y="0"/>
          <a:chExt cx="0" cy="0"/>
        </a:xfrm>
      </p:grpSpPr>
      <p:sp>
        <p:nvSpPr>
          <p:cNvPr id="360" name="Google Shape;360;p86"/>
          <p:cNvSpPr>
            <a:spLocks noGrp="1"/>
          </p:cNvSpPr>
          <p:nvPr>
            <p:ph type="pic" idx="2"/>
          </p:nvPr>
        </p:nvSpPr>
        <p:spPr>
          <a:xfrm>
            <a:off x="0" y="0"/>
            <a:ext cx="9144000" cy="5143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361" name="Google Shape;361;p86"/>
          <p:cNvSpPr txBox="1">
            <a:spLocks noGrp="1"/>
          </p:cNvSpPr>
          <p:nvPr>
            <p:ph type="title"/>
          </p:nvPr>
        </p:nvSpPr>
        <p:spPr>
          <a:xfrm>
            <a:off x="3800475" y="710026"/>
            <a:ext cx="45858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96_Custom Layout">
  <p:cSld name="96_Custom Layout">
    <p:spTree>
      <p:nvGrpSpPr>
        <p:cNvPr id="1" name="Shape 362"/>
        <p:cNvGrpSpPr/>
        <p:nvPr/>
      </p:nvGrpSpPr>
      <p:grpSpPr>
        <a:xfrm>
          <a:off x="0" y="0"/>
          <a:ext cx="0" cy="0"/>
          <a:chOff x="0" y="0"/>
          <a:chExt cx="0" cy="0"/>
        </a:xfrm>
      </p:grpSpPr>
      <p:sp>
        <p:nvSpPr>
          <p:cNvPr id="363" name="Google Shape;363;p87"/>
          <p:cNvSpPr>
            <a:spLocks noGrp="1"/>
          </p:cNvSpPr>
          <p:nvPr>
            <p:ph type="pic" idx="2"/>
          </p:nvPr>
        </p:nvSpPr>
        <p:spPr>
          <a:xfrm>
            <a:off x="3038254" y="0"/>
            <a:ext cx="6105600" cy="5143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364" name="Google Shape;364;p87"/>
          <p:cNvSpPr txBox="1">
            <a:spLocks noGrp="1"/>
          </p:cNvSpPr>
          <p:nvPr>
            <p:ph type="title"/>
          </p:nvPr>
        </p:nvSpPr>
        <p:spPr>
          <a:xfrm>
            <a:off x="3800475" y="710026"/>
            <a:ext cx="45858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86_Custom Layout">
  <p:cSld name="86_Custom Layout">
    <p:spTree>
      <p:nvGrpSpPr>
        <p:cNvPr id="1" name="Shape 365"/>
        <p:cNvGrpSpPr/>
        <p:nvPr/>
      </p:nvGrpSpPr>
      <p:grpSpPr>
        <a:xfrm>
          <a:off x="0" y="0"/>
          <a:ext cx="0" cy="0"/>
          <a:chOff x="0" y="0"/>
          <a:chExt cx="0" cy="0"/>
        </a:xfrm>
      </p:grpSpPr>
      <p:sp>
        <p:nvSpPr>
          <p:cNvPr id="366" name="Google Shape;366;p88"/>
          <p:cNvSpPr>
            <a:spLocks noGrp="1"/>
          </p:cNvSpPr>
          <p:nvPr>
            <p:ph type="pic" idx="2"/>
          </p:nvPr>
        </p:nvSpPr>
        <p:spPr>
          <a:xfrm>
            <a:off x="764381" y="0"/>
            <a:ext cx="3807600" cy="5143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367" name="Google Shape;367;p88"/>
          <p:cNvSpPr txBox="1">
            <a:spLocks noGrp="1"/>
          </p:cNvSpPr>
          <p:nvPr>
            <p:ph type="title"/>
          </p:nvPr>
        </p:nvSpPr>
        <p:spPr>
          <a:xfrm>
            <a:off x="5100638" y="710026"/>
            <a:ext cx="32856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366"/>
                                        </p:tgtEl>
                                        <p:attrNameLst>
                                          <p:attrName>style.visibility</p:attrName>
                                        </p:attrNameLst>
                                      </p:cBhvr>
                                      <p:to>
                                        <p:strVal val="visible"/>
                                      </p:to>
                                    </p:set>
                                    <p:animEffect transition="in" filter="fade">
                                      <p:cBhvr>
                                        <p:cTn id="7" dur="5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102_Custom Layout">
  <p:cSld name="102_Custom Layout">
    <p:spTree>
      <p:nvGrpSpPr>
        <p:cNvPr id="1" name="Shape 368"/>
        <p:cNvGrpSpPr/>
        <p:nvPr/>
      </p:nvGrpSpPr>
      <p:grpSpPr>
        <a:xfrm>
          <a:off x="0" y="0"/>
          <a:ext cx="0" cy="0"/>
          <a:chOff x="0" y="0"/>
          <a:chExt cx="0" cy="0"/>
        </a:xfrm>
      </p:grpSpPr>
      <p:sp>
        <p:nvSpPr>
          <p:cNvPr id="369" name="Google Shape;369;p89"/>
          <p:cNvSpPr>
            <a:spLocks noGrp="1"/>
          </p:cNvSpPr>
          <p:nvPr>
            <p:ph type="pic" idx="2"/>
          </p:nvPr>
        </p:nvSpPr>
        <p:spPr>
          <a:xfrm>
            <a:off x="5334000" y="0"/>
            <a:ext cx="3810000" cy="5143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370" name="Google Shape;370;p89"/>
          <p:cNvSpPr txBox="1">
            <a:spLocks noGrp="1"/>
          </p:cNvSpPr>
          <p:nvPr>
            <p:ph type="title"/>
          </p:nvPr>
        </p:nvSpPr>
        <p:spPr>
          <a:xfrm>
            <a:off x="1521619" y="3767966"/>
            <a:ext cx="30504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50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70_Custom Layout">
  <p:cSld name="70_Custom Layout">
    <p:spTree>
      <p:nvGrpSpPr>
        <p:cNvPr id="1" name="Shape 371"/>
        <p:cNvGrpSpPr/>
        <p:nvPr/>
      </p:nvGrpSpPr>
      <p:grpSpPr>
        <a:xfrm>
          <a:off x="0" y="0"/>
          <a:ext cx="0" cy="0"/>
          <a:chOff x="0" y="0"/>
          <a:chExt cx="0" cy="0"/>
        </a:xfrm>
      </p:grpSpPr>
      <p:sp>
        <p:nvSpPr>
          <p:cNvPr id="372" name="Google Shape;372;p90"/>
          <p:cNvSpPr txBox="1">
            <a:spLocks noGrp="1"/>
          </p:cNvSpPr>
          <p:nvPr>
            <p:ph type="title"/>
          </p:nvPr>
        </p:nvSpPr>
        <p:spPr>
          <a:xfrm>
            <a:off x="769660" y="1968258"/>
            <a:ext cx="7610100" cy="1125000"/>
          </a:xfrm>
          <a:prstGeom prst="rect">
            <a:avLst/>
          </a:prstGeom>
          <a:noFill/>
          <a:ln>
            <a:noFill/>
          </a:ln>
          <a:effectLst>
            <a:outerShdw blurRad="762000" dist="381000" dir="5400000" algn="t" rotWithShape="0">
              <a:srgbClr val="000000">
                <a:alpha val="29411"/>
              </a:srgbClr>
            </a:outerShdw>
          </a:effectLst>
        </p:spPr>
        <p:txBody>
          <a:bodyPr spcFirstLastPara="1" wrap="square" lIns="0" tIns="0" rIns="0" bIns="0" anchor="ctr" anchorCtr="0">
            <a:noAutofit/>
          </a:bodyPr>
          <a:lstStyle>
            <a:lvl1pPr lvl="0" algn="ctr">
              <a:lnSpc>
                <a:spcPct val="80000"/>
              </a:lnSpc>
              <a:spcBef>
                <a:spcPts val="0"/>
              </a:spcBef>
              <a:spcAft>
                <a:spcPts val="0"/>
              </a:spcAft>
              <a:buClr>
                <a:schemeClr val="dk1"/>
              </a:buClr>
              <a:buSzPts val="7200"/>
              <a:buFont typeface="Montserrat Black"/>
              <a:buNone/>
              <a:defRPr sz="7200" b="1" i="0">
                <a:latin typeface="Montserrat Black"/>
                <a:ea typeface="Montserrat Black"/>
                <a:cs typeface="Montserrat Black"/>
                <a:sym typeface="Montserrat Black"/>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72"/>
                                        </p:tgtEl>
                                        <p:attrNameLst>
                                          <p:attrName>style.visibility</p:attrName>
                                        </p:attrNameLst>
                                      </p:cBhvr>
                                      <p:to>
                                        <p:strVal val="visible"/>
                                      </p:to>
                                    </p:set>
                                    <p:anim calcmode="lin" valueType="num">
                                      <p:cBhvr additive="base">
                                        <p:cTn id="7" dur="1000"/>
                                        <p:tgtEl>
                                          <p:spTgt spid="3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95_Custom Layout">
  <p:cSld name="95_Custom Layout">
    <p:spTree>
      <p:nvGrpSpPr>
        <p:cNvPr id="1" name="Shape 373"/>
        <p:cNvGrpSpPr/>
        <p:nvPr/>
      </p:nvGrpSpPr>
      <p:grpSpPr>
        <a:xfrm>
          <a:off x="0" y="0"/>
          <a:ext cx="0" cy="0"/>
          <a:chOff x="0" y="0"/>
          <a:chExt cx="0" cy="0"/>
        </a:xfrm>
      </p:grpSpPr>
      <p:sp>
        <p:nvSpPr>
          <p:cNvPr id="374" name="Google Shape;374;p91"/>
          <p:cNvSpPr>
            <a:spLocks noGrp="1"/>
          </p:cNvSpPr>
          <p:nvPr>
            <p:ph type="pic" idx="2"/>
          </p:nvPr>
        </p:nvSpPr>
        <p:spPr>
          <a:xfrm>
            <a:off x="1520429" y="2104230"/>
            <a:ext cx="6282300" cy="7077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200"/>
                                  </p:stCondLst>
                                  <p:childTnLst>
                                    <p:set>
                                      <p:cBhvr>
                                        <p:cTn id="6" dur="1" fill="hold">
                                          <p:stCondLst>
                                            <p:cond delay="0"/>
                                          </p:stCondLst>
                                        </p:cTn>
                                        <p:tgtEl>
                                          <p:spTgt spid="374"/>
                                        </p:tgtEl>
                                        <p:attrNameLst>
                                          <p:attrName>style.visibility</p:attrName>
                                        </p:attrNameLst>
                                      </p:cBhvr>
                                      <p:to>
                                        <p:strVal val="visible"/>
                                      </p:to>
                                    </p:set>
                                    <p:animEffect transition="in" filter="fade">
                                      <p:cBhvr>
                                        <p:cTn id="7" dur="500"/>
                                        <p:tgtEl>
                                          <p:spTgt spid="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Custom Layout 1">
  <p:cSld name="6_Custom Layout_1">
    <p:spTree>
      <p:nvGrpSpPr>
        <p:cNvPr id="1" name="Shape 39"/>
        <p:cNvGrpSpPr/>
        <p:nvPr/>
      </p:nvGrpSpPr>
      <p:grpSpPr>
        <a:xfrm>
          <a:off x="0" y="0"/>
          <a:ext cx="0" cy="0"/>
          <a:chOff x="0" y="0"/>
          <a:chExt cx="0" cy="0"/>
        </a:xfrm>
      </p:grpSpPr>
      <p:sp>
        <p:nvSpPr>
          <p:cNvPr id="40" name="Google Shape;40;p10"/>
          <p:cNvSpPr>
            <a:spLocks noGrp="1"/>
          </p:cNvSpPr>
          <p:nvPr>
            <p:ph type="pic" idx="2"/>
          </p:nvPr>
        </p:nvSpPr>
        <p:spPr>
          <a:xfrm>
            <a:off x="762000" y="0"/>
            <a:ext cx="30480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90_Custom Layout">
  <p:cSld name="90_Custom Layout">
    <p:spTree>
      <p:nvGrpSpPr>
        <p:cNvPr id="1" name="Shape 375"/>
        <p:cNvGrpSpPr/>
        <p:nvPr/>
      </p:nvGrpSpPr>
      <p:grpSpPr>
        <a:xfrm>
          <a:off x="0" y="0"/>
          <a:ext cx="0" cy="0"/>
          <a:chOff x="0" y="0"/>
          <a:chExt cx="0" cy="0"/>
        </a:xfrm>
      </p:grpSpPr>
      <p:sp>
        <p:nvSpPr>
          <p:cNvPr id="376" name="Google Shape;376;p92"/>
          <p:cNvSpPr txBox="1">
            <a:spLocks noGrp="1"/>
          </p:cNvSpPr>
          <p:nvPr>
            <p:ph type="title"/>
          </p:nvPr>
        </p:nvSpPr>
        <p:spPr>
          <a:xfrm>
            <a:off x="1521619" y="710026"/>
            <a:ext cx="38124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91_Custom Layout">
  <p:cSld name="91_Custom Layout">
    <p:spTree>
      <p:nvGrpSpPr>
        <p:cNvPr id="1" name="Shape 377"/>
        <p:cNvGrpSpPr/>
        <p:nvPr/>
      </p:nvGrpSpPr>
      <p:grpSpPr>
        <a:xfrm>
          <a:off x="0" y="0"/>
          <a:ext cx="0" cy="0"/>
          <a:chOff x="0" y="0"/>
          <a:chExt cx="0" cy="0"/>
        </a:xfrm>
      </p:grpSpPr>
      <p:sp>
        <p:nvSpPr>
          <p:cNvPr id="378" name="Google Shape;378;p93"/>
          <p:cNvSpPr txBox="1">
            <a:spLocks noGrp="1"/>
          </p:cNvSpPr>
          <p:nvPr>
            <p:ph type="title"/>
          </p:nvPr>
        </p:nvSpPr>
        <p:spPr>
          <a:xfrm>
            <a:off x="1521618" y="710026"/>
            <a:ext cx="68646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9" name="Google Shape;379;p93"/>
          <p:cNvSpPr>
            <a:spLocks noGrp="1"/>
          </p:cNvSpPr>
          <p:nvPr>
            <p:ph type="pic" idx="2"/>
          </p:nvPr>
        </p:nvSpPr>
        <p:spPr>
          <a:xfrm>
            <a:off x="1521617" y="1819715"/>
            <a:ext cx="1647300" cy="28857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380" name="Google Shape;380;p93"/>
          <p:cNvSpPr>
            <a:spLocks noGrp="1"/>
          </p:cNvSpPr>
          <p:nvPr>
            <p:ph type="pic" idx="3"/>
          </p:nvPr>
        </p:nvSpPr>
        <p:spPr>
          <a:xfrm>
            <a:off x="3258480" y="1819715"/>
            <a:ext cx="1647300" cy="28857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381" name="Google Shape;381;p93"/>
          <p:cNvSpPr>
            <a:spLocks noGrp="1"/>
          </p:cNvSpPr>
          <p:nvPr>
            <p:ph type="pic" idx="4"/>
          </p:nvPr>
        </p:nvSpPr>
        <p:spPr>
          <a:xfrm>
            <a:off x="4994153" y="1819715"/>
            <a:ext cx="1647300" cy="28857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382" name="Google Shape;382;p93"/>
          <p:cNvSpPr>
            <a:spLocks noGrp="1"/>
          </p:cNvSpPr>
          <p:nvPr>
            <p:ph type="pic" idx="5"/>
          </p:nvPr>
        </p:nvSpPr>
        <p:spPr>
          <a:xfrm>
            <a:off x="6732204" y="1819715"/>
            <a:ext cx="1647300" cy="28857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9"/>
                                        </p:tgtEl>
                                        <p:attrNameLst>
                                          <p:attrName>style.visibility</p:attrName>
                                        </p:attrNameLst>
                                      </p:cBhvr>
                                      <p:to>
                                        <p:strVal val="visible"/>
                                      </p:to>
                                    </p:set>
                                    <p:animEffect transition="in" filter="fade">
                                      <p:cBhvr>
                                        <p:cTn id="7" dur="500"/>
                                        <p:tgtEl>
                                          <p:spTgt spid="379"/>
                                        </p:tgtEl>
                                      </p:cBhvr>
                                    </p:animEffect>
                                  </p:childTnLst>
                                </p:cTn>
                              </p:par>
                              <p:par>
                                <p:cTn id="8" presetID="10" presetClass="entr" presetSubtype="0" fill="hold" nodeType="withEffect">
                                  <p:stCondLst>
                                    <p:cond delay="400"/>
                                  </p:stCondLst>
                                  <p:childTnLst>
                                    <p:set>
                                      <p:cBhvr>
                                        <p:cTn id="9" dur="1" fill="hold">
                                          <p:stCondLst>
                                            <p:cond delay="0"/>
                                          </p:stCondLst>
                                        </p:cTn>
                                        <p:tgtEl>
                                          <p:spTgt spid="380"/>
                                        </p:tgtEl>
                                        <p:attrNameLst>
                                          <p:attrName>style.visibility</p:attrName>
                                        </p:attrNameLst>
                                      </p:cBhvr>
                                      <p:to>
                                        <p:strVal val="visible"/>
                                      </p:to>
                                    </p:set>
                                    <p:animEffect transition="in" filter="fade">
                                      <p:cBhvr>
                                        <p:cTn id="10" dur="500"/>
                                        <p:tgtEl>
                                          <p:spTgt spid="380"/>
                                        </p:tgtEl>
                                      </p:cBhvr>
                                    </p:animEffect>
                                  </p:childTnLst>
                                </p:cTn>
                              </p:par>
                              <p:par>
                                <p:cTn id="11" presetID="10" presetClass="entr" presetSubtype="0" fill="hold" nodeType="withEffect">
                                  <p:stCondLst>
                                    <p:cond delay="800"/>
                                  </p:stCondLst>
                                  <p:childTnLst>
                                    <p:set>
                                      <p:cBhvr>
                                        <p:cTn id="12" dur="1" fill="hold">
                                          <p:stCondLst>
                                            <p:cond delay="0"/>
                                          </p:stCondLst>
                                        </p:cTn>
                                        <p:tgtEl>
                                          <p:spTgt spid="381"/>
                                        </p:tgtEl>
                                        <p:attrNameLst>
                                          <p:attrName>style.visibility</p:attrName>
                                        </p:attrNameLst>
                                      </p:cBhvr>
                                      <p:to>
                                        <p:strVal val="visible"/>
                                      </p:to>
                                    </p:set>
                                    <p:animEffect transition="in" filter="fade">
                                      <p:cBhvr>
                                        <p:cTn id="13" dur="500"/>
                                        <p:tgtEl>
                                          <p:spTgt spid="381"/>
                                        </p:tgtEl>
                                      </p:cBhvr>
                                    </p:animEffect>
                                  </p:childTnLst>
                                </p:cTn>
                              </p:par>
                              <p:par>
                                <p:cTn id="14" presetID="10" presetClass="entr" presetSubtype="0" fill="hold" nodeType="withEffect">
                                  <p:stCondLst>
                                    <p:cond delay="1200"/>
                                  </p:stCondLst>
                                  <p:childTnLst>
                                    <p:set>
                                      <p:cBhvr>
                                        <p:cTn id="15" dur="1" fill="hold">
                                          <p:stCondLst>
                                            <p:cond delay="0"/>
                                          </p:stCondLst>
                                        </p:cTn>
                                        <p:tgtEl>
                                          <p:spTgt spid="382"/>
                                        </p:tgtEl>
                                        <p:attrNameLst>
                                          <p:attrName>style.visibility</p:attrName>
                                        </p:attrNameLst>
                                      </p:cBhvr>
                                      <p:to>
                                        <p:strVal val="visible"/>
                                      </p:to>
                                    </p:set>
                                    <p:animEffect transition="in" filter="fade">
                                      <p:cBhvr>
                                        <p:cTn id="16" dur="5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94_Custom Layout">
  <p:cSld name="94_Custom Layout">
    <p:spTree>
      <p:nvGrpSpPr>
        <p:cNvPr id="1" name="Shape 383"/>
        <p:cNvGrpSpPr/>
        <p:nvPr/>
      </p:nvGrpSpPr>
      <p:grpSpPr>
        <a:xfrm>
          <a:off x="0" y="0"/>
          <a:ext cx="0" cy="0"/>
          <a:chOff x="0" y="0"/>
          <a:chExt cx="0" cy="0"/>
        </a:xfrm>
      </p:grpSpPr>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84"/>
        <p:cNvGrpSpPr/>
        <p:nvPr/>
      </p:nvGrpSpPr>
      <p:grpSpPr>
        <a:xfrm>
          <a:off x="0" y="0"/>
          <a:ext cx="0" cy="0"/>
          <a:chOff x="0" y="0"/>
          <a:chExt cx="0" cy="0"/>
        </a:xfrm>
      </p:grpSpPr>
      <p:sp>
        <p:nvSpPr>
          <p:cNvPr id="385" name="Google Shape;385;p95"/>
          <p:cNvSpPr/>
          <p:nvPr/>
        </p:nvSpPr>
        <p:spPr>
          <a:xfrm>
            <a:off x="0" y="0"/>
            <a:ext cx="9144000" cy="5143500"/>
          </a:xfrm>
          <a:prstGeom prst="rect">
            <a:avLst/>
          </a:prstGeom>
          <a:solidFill>
            <a:schemeClr val="dk1">
              <a:alpha val="549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a:ea typeface="Open Sans"/>
              <a:cs typeface="Open Sans"/>
              <a:sym typeface="Open Sans"/>
            </a:endParaRPr>
          </a:p>
        </p:txBody>
      </p:sp>
      <p:sp>
        <p:nvSpPr>
          <p:cNvPr id="386" name="Google Shape;386;p95"/>
          <p:cNvSpPr txBox="1">
            <a:spLocks noGrp="1"/>
          </p:cNvSpPr>
          <p:nvPr>
            <p:ph type="title"/>
          </p:nvPr>
        </p:nvSpPr>
        <p:spPr>
          <a:xfrm>
            <a:off x="1521619" y="710026"/>
            <a:ext cx="3050400" cy="15900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grpSp>
        <p:nvGrpSpPr>
          <p:cNvPr id="387" name="Google Shape;387;p95"/>
          <p:cNvGrpSpPr/>
          <p:nvPr/>
        </p:nvGrpSpPr>
        <p:grpSpPr>
          <a:xfrm>
            <a:off x="4162833" y="1381110"/>
            <a:ext cx="4981166" cy="2924646"/>
            <a:chOff x="5550444" y="1841480"/>
            <a:chExt cx="6641555" cy="3899528"/>
          </a:xfrm>
        </p:grpSpPr>
        <p:pic>
          <p:nvPicPr>
            <p:cNvPr id="388" name="Google Shape;388;p95"/>
            <p:cNvPicPr preferRelativeResize="0"/>
            <p:nvPr/>
          </p:nvPicPr>
          <p:blipFill rotWithShape="1">
            <a:blip r:embed="rId2">
              <a:alphaModFix/>
            </a:blip>
            <a:srcRect/>
            <a:stretch/>
          </p:blipFill>
          <p:spPr>
            <a:xfrm>
              <a:off x="5550444" y="1841480"/>
              <a:ext cx="6641555" cy="3899528"/>
            </a:xfrm>
            <a:prstGeom prst="rect">
              <a:avLst/>
            </a:prstGeom>
            <a:noFill/>
            <a:ln>
              <a:noFill/>
            </a:ln>
          </p:spPr>
        </p:pic>
        <p:sp>
          <p:nvSpPr>
            <p:cNvPr id="389" name="Google Shape;389;p95"/>
            <p:cNvSpPr/>
            <p:nvPr/>
          </p:nvSpPr>
          <p:spPr>
            <a:xfrm>
              <a:off x="8511993" y="5381156"/>
              <a:ext cx="660300" cy="138900"/>
            </a:xfrm>
            <a:prstGeom prst="rect">
              <a:avLst/>
            </a:prstGeom>
            <a:solidFill>
              <a:srgbClr val="1F1C1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a:ea typeface="Open Sans"/>
                <a:cs typeface="Open Sans"/>
                <a:sym typeface="Open Sans"/>
              </a:endParaRPr>
            </a:p>
          </p:txBody>
        </p:sp>
      </p:grpSp>
      <p:sp>
        <p:nvSpPr>
          <p:cNvPr id="390" name="Google Shape;390;p95"/>
          <p:cNvSpPr>
            <a:spLocks noGrp="1"/>
          </p:cNvSpPr>
          <p:nvPr>
            <p:ph type="pic" idx="2"/>
          </p:nvPr>
        </p:nvSpPr>
        <p:spPr>
          <a:xfrm>
            <a:off x="4777061" y="1592306"/>
            <a:ext cx="3747300" cy="23403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87"/>
                                        </p:tgtEl>
                                        <p:attrNameLst>
                                          <p:attrName>style.visibility</p:attrName>
                                        </p:attrNameLst>
                                      </p:cBhvr>
                                      <p:to>
                                        <p:strVal val="visible"/>
                                      </p:to>
                                    </p:set>
                                    <p:anim calcmode="lin" valueType="num">
                                      <p:cBhvr additive="base">
                                        <p:cTn id="7" dur="1000"/>
                                        <p:tgtEl>
                                          <p:spTgt spid="387"/>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700"/>
                                  </p:stCondLst>
                                  <p:childTnLst>
                                    <p:set>
                                      <p:cBhvr>
                                        <p:cTn id="9" dur="1" fill="hold">
                                          <p:stCondLst>
                                            <p:cond delay="0"/>
                                          </p:stCondLst>
                                        </p:cTn>
                                        <p:tgtEl>
                                          <p:spTgt spid="390"/>
                                        </p:tgtEl>
                                        <p:attrNameLst>
                                          <p:attrName>style.visibility</p:attrName>
                                        </p:attrNameLst>
                                      </p:cBhvr>
                                      <p:to>
                                        <p:strVal val="visible"/>
                                      </p:to>
                                    </p:set>
                                    <p:animEffect transition="in" filter="fade">
                                      <p:cBhvr>
                                        <p:cTn id="10" dur="5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97_Custom Layout">
  <p:cSld name="97_Custom Layout">
    <p:bg>
      <p:bgPr>
        <a:solidFill>
          <a:schemeClr val="lt1"/>
        </a:solidFill>
        <a:effectLst/>
      </p:bgPr>
    </p:bg>
    <p:spTree>
      <p:nvGrpSpPr>
        <p:cNvPr id="1" name="Shape 391"/>
        <p:cNvGrpSpPr/>
        <p:nvPr/>
      </p:nvGrpSpPr>
      <p:grpSpPr>
        <a:xfrm>
          <a:off x="0" y="0"/>
          <a:ext cx="0" cy="0"/>
          <a:chOff x="0" y="0"/>
          <a:chExt cx="0" cy="0"/>
        </a:xfrm>
      </p:grpSpPr>
      <p:sp>
        <p:nvSpPr>
          <p:cNvPr id="392" name="Google Shape;392;p96"/>
          <p:cNvSpPr>
            <a:spLocks noGrp="1"/>
          </p:cNvSpPr>
          <p:nvPr>
            <p:ph type="pic" idx="2"/>
          </p:nvPr>
        </p:nvSpPr>
        <p:spPr>
          <a:xfrm>
            <a:off x="6867525" y="0"/>
            <a:ext cx="2276400" cy="5143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393" name="Google Shape;393;p96"/>
          <p:cNvSpPr txBox="1">
            <a:spLocks noGrp="1"/>
          </p:cNvSpPr>
          <p:nvPr>
            <p:ph type="title"/>
          </p:nvPr>
        </p:nvSpPr>
        <p:spPr>
          <a:xfrm>
            <a:off x="764381" y="710026"/>
            <a:ext cx="38124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rgbClr val="FFFFFF"/>
              </a:buClr>
              <a:buSzPts val="2700"/>
              <a:buFont typeface="Montserrat"/>
              <a:buNone/>
              <a:defRPr>
                <a:solidFill>
                  <a:srgbClr val="FFFFF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800"/>
                                  </p:stCondLst>
                                  <p:childTnLst>
                                    <p:set>
                                      <p:cBhvr>
                                        <p:cTn id="6" dur="1" fill="hold">
                                          <p:stCondLst>
                                            <p:cond delay="0"/>
                                          </p:stCondLst>
                                        </p:cTn>
                                        <p:tgtEl>
                                          <p:spTgt spid="392"/>
                                        </p:tgtEl>
                                        <p:attrNameLst>
                                          <p:attrName>style.visibility</p:attrName>
                                        </p:attrNameLst>
                                      </p:cBhvr>
                                      <p:to>
                                        <p:strVal val="visible"/>
                                      </p:to>
                                    </p:set>
                                    <p:animEffect transition="in" filter="fade">
                                      <p:cBhvr>
                                        <p:cTn id="7" dur="500"/>
                                        <p:tgtEl>
                                          <p:spTgt spid="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98_Custom Layout">
  <p:cSld name="98_Custom Layout">
    <p:spTree>
      <p:nvGrpSpPr>
        <p:cNvPr id="1" name="Shape 394"/>
        <p:cNvGrpSpPr/>
        <p:nvPr/>
      </p:nvGrpSpPr>
      <p:grpSpPr>
        <a:xfrm>
          <a:off x="0" y="0"/>
          <a:ext cx="0" cy="0"/>
          <a:chOff x="0" y="0"/>
          <a:chExt cx="0" cy="0"/>
        </a:xfrm>
      </p:grpSpPr>
      <p:sp>
        <p:nvSpPr>
          <p:cNvPr id="395" name="Google Shape;395;p97"/>
          <p:cNvSpPr txBox="1">
            <a:spLocks noGrp="1"/>
          </p:cNvSpPr>
          <p:nvPr>
            <p:ph type="title"/>
          </p:nvPr>
        </p:nvSpPr>
        <p:spPr>
          <a:xfrm>
            <a:off x="1521619" y="710026"/>
            <a:ext cx="3050400" cy="937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99_Custom Layout">
  <p:cSld name="99_Custom Layout">
    <p:spTree>
      <p:nvGrpSpPr>
        <p:cNvPr id="1" name="Shape 396"/>
        <p:cNvGrpSpPr/>
        <p:nvPr/>
      </p:nvGrpSpPr>
      <p:grpSpPr>
        <a:xfrm>
          <a:off x="0" y="0"/>
          <a:ext cx="0" cy="0"/>
          <a:chOff x="0" y="0"/>
          <a:chExt cx="0" cy="0"/>
        </a:xfrm>
      </p:grpSpPr>
      <p:sp>
        <p:nvSpPr>
          <p:cNvPr id="397" name="Google Shape;397;p98"/>
          <p:cNvSpPr>
            <a:spLocks noGrp="1"/>
          </p:cNvSpPr>
          <p:nvPr>
            <p:ph type="pic" idx="2"/>
          </p:nvPr>
        </p:nvSpPr>
        <p:spPr>
          <a:xfrm>
            <a:off x="0" y="0"/>
            <a:ext cx="9144000" cy="5143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
                                  </p:stCondLst>
                                  <p:childTnLst>
                                    <p:set>
                                      <p:cBhvr>
                                        <p:cTn id="6" dur="1" fill="hold">
                                          <p:stCondLst>
                                            <p:cond delay="0"/>
                                          </p:stCondLst>
                                        </p:cTn>
                                        <p:tgtEl>
                                          <p:spTgt spid="397"/>
                                        </p:tgtEl>
                                        <p:attrNameLst>
                                          <p:attrName>style.visibility</p:attrName>
                                        </p:attrNameLst>
                                      </p:cBhvr>
                                      <p:to>
                                        <p:strVal val="visible"/>
                                      </p:to>
                                    </p:set>
                                    <p:animEffect transition="in" filter="fade">
                                      <p:cBhvr>
                                        <p:cTn id="7" dur="500"/>
                                        <p:tgtEl>
                                          <p:spTgt spid="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100_Custom Layout">
  <p:cSld name="100_Custom Layout">
    <p:spTree>
      <p:nvGrpSpPr>
        <p:cNvPr id="1" name="Shape 398"/>
        <p:cNvGrpSpPr/>
        <p:nvPr/>
      </p:nvGrpSpPr>
      <p:grpSpPr>
        <a:xfrm>
          <a:off x="0" y="0"/>
          <a:ext cx="0" cy="0"/>
          <a:chOff x="0" y="0"/>
          <a:chExt cx="0" cy="0"/>
        </a:xfrm>
      </p:grpSpPr>
      <p:sp>
        <p:nvSpPr>
          <p:cNvPr id="399" name="Google Shape;399;p99"/>
          <p:cNvSpPr>
            <a:spLocks noGrp="1"/>
          </p:cNvSpPr>
          <p:nvPr>
            <p:ph type="pic" idx="2"/>
          </p:nvPr>
        </p:nvSpPr>
        <p:spPr>
          <a:xfrm>
            <a:off x="4571999" y="0"/>
            <a:ext cx="3807600" cy="51435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400" name="Google Shape;400;p99"/>
          <p:cNvSpPr txBox="1">
            <a:spLocks noGrp="1"/>
          </p:cNvSpPr>
          <p:nvPr>
            <p:ph type="title"/>
          </p:nvPr>
        </p:nvSpPr>
        <p:spPr>
          <a:xfrm>
            <a:off x="1521619" y="710027"/>
            <a:ext cx="3050400" cy="9555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99"/>
                                        </p:tgtEl>
                                        <p:attrNameLst>
                                          <p:attrName>style.visibility</p:attrName>
                                        </p:attrNameLst>
                                      </p:cBhvr>
                                      <p:to>
                                        <p:strVal val="visible"/>
                                      </p:to>
                                    </p:set>
                                    <p:animEffect transition="in" filter="fade">
                                      <p:cBhvr>
                                        <p:cTn id="7" dur="500"/>
                                        <p:tgtEl>
                                          <p:spTgt spid="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101_Custom Layout">
  <p:cSld name="101_Custom Layout">
    <p:spTree>
      <p:nvGrpSpPr>
        <p:cNvPr id="1" name="Shape 401"/>
        <p:cNvGrpSpPr/>
        <p:nvPr/>
      </p:nvGrpSpPr>
      <p:grpSpPr>
        <a:xfrm>
          <a:off x="0" y="0"/>
          <a:ext cx="0" cy="0"/>
          <a:chOff x="0" y="0"/>
          <a:chExt cx="0" cy="0"/>
        </a:xfrm>
      </p:grpSpPr>
      <p:sp>
        <p:nvSpPr>
          <p:cNvPr id="402" name="Google Shape;402;p100"/>
          <p:cNvSpPr>
            <a:spLocks noGrp="1"/>
          </p:cNvSpPr>
          <p:nvPr>
            <p:ph type="pic" idx="2"/>
          </p:nvPr>
        </p:nvSpPr>
        <p:spPr>
          <a:xfrm>
            <a:off x="3699264" y="1698532"/>
            <a:ext cx="1745400" cy="1746300"/>
          </a:xfrm>
          <a:prstGeom prst="ellipse">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03"/>
        <p:cNvGrpSpPr/>
        <p:nvPr/>
      </p:nvGrpSpPr>
      <p:grpSpPr>
        <a:xfrm>
          <a:off x="0" y="0"/>
          <a:ext cx="0" cy="0"/>
          <a:chOff x="0" y="0"/>
          <a:chExt cx="0" cy="0"/>
        </a:xfrm>
      </p:grpSpPr>
      <p:sp>
        <p:nvSpPr>
          <p:cNvPr id="404" name="Google Shape;404;p101"/>
          <p:cNvSpPr txBox="1">
            <a:spLocks noGrp="1"/>
          </p:cNvSpPr>
          <p:nvPr>
            <p:ph type="ctrTitle"/>
          </p:nvPr>
        </p:nvSpPr>
        <p:spPr>
          <a:xfrm>
            <a:off x="311708" y="744575"/>
            <a:ext cx="8520600" cy="2052600"/>
          </a:xfrm>
          <a:prstGeom prst="rect">
            <a:avLst/>
          </a:prstGeom>
        </p:spPr>
        <p:txBody>
          <a:bodyPr spcFirstLastPara="1" wrap="square" lIns="0" tIns="144000" rIns="0" bIns="0"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405" name="Google Shape;405;p101"/>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406" name="Google Shape;406;p10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image" Target="../media/image1.png"/><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521618" y="710026"/>
            <a:ext cx="6864600" cy="937500"/>
          </a:xfrm>
          <a:prstGeom prst="rect">
            <a:avLst/>
          </a:prstGeom>
          <a:noFill/>
          <a:ln>
            <a:noFill/>
          </a:ln>
        </p:spPr>
        <p:txBody>
          <a:bodyPr spcFirstLastPara="1" wrap="square" lIns="0" tIns="144000" rIns="0" bIns="0" anchor="t" anchorCtr="0">
            <a:noAutofit/>
          </a:bodyPr>
          <a:lstStyle>
            <a:lvl1pPr marR="0" lvl="0" algn="l" rtl="0">
              <a:lnSpc>
                <a:spcPct val="80000"/>
              </a:lnSpc>
              <a:spcBef>
                <a:spcPts val="0"/>
              </a:spcBef>
              <a:spcAft>
                <a:spcPts val="0"/>
              </a:spcAft>
              <a:buClr>
                <a:schemeClr val="dk1"/>
              </a:buClr>
              <a:buSzPts val="2700"/>
              <a:buFont typeface="Montserrat"/>
              <a:buNone/>
              <a:defRPr sz="27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521618" y="1885950"/>
            <a:ext cx="6864600" cy="2571900"/>
          </a:xfrm>
          <a:prstGeom prst="rect">
            <a:avLst/>
          </a:prstGeom>
          <a:noFill/>
          <a:ln>
            <a:noFill/>
          </a:ln>
        </p:spPr>
        <p:txBody>
          <a:bodyPr spcFirstLastPara="1" wrap="square" lIns="0" tIns="0" rIns="0" bIns="0" anchor="t" anchorCtr="0">
            <a:normAutofit/>
          </a:bodyPr>
          <a:lstStyle>
            <a:lvl1pPr marL="457200" marR="0" lvl="0" indent="-228600" algn="l" rtl="0">
              <a:lnSpc>
                <a:spcPct val="150000"/>
              </a:lnSpc>
              <a:spcBef>
                <a:spcPts val="800"/>
              </a:spcBef>
              <a:spcAft>
                <a:spcPts val="0"/>
              </a:spcAft>
              <a:buClr>
                <a:schemeClr val="dk1"/>
              </a:buClr>
              <a:buSzPts val="2100"/>
              <a:buFont typeface="Arial"/>
              <a:buNone/>
              <a:defRPr sz="2100" b="0" i="0" u="none" strike="noStrike" cap="none">
                <a:solidFill>
                  <a:schemeClr val="dk1"/>
                </a:solidFill>
                <a:latin typeface="Open Sans"/>
                <a:ea typeface="Open Sans"/>
                <a:cs typeface="Open Sans"/>
                <a:sym typeface="Open Sans"/>
              </a:defRPr>
            </a:lvl1pPr>
            <a:lvl2pPr marL="914400" marR="0" lvl="1" indent="-228600" algn="l" rtl="0">
              <a:lnSpc>
                <a:spcPct val="150000"/>
              </a:lnSpc>
              <a:spcBef>
                <a:spcPts val="4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rtl="0">
              <a:lnSpc>
                <a:spcPct val="150000"/>
              </a:lnSpc>
              <a:spcBef>
                <a:spcPts val="400"/>
              </a:spcBef>
              <a:spcAft>
                <a:spcPts val="0"/>
              </a:spcAft>
              <a:buClr>
                <a:schemeClr val="dk1"/>
              </a:buClr>
              <a:buSzPts val="900"/>
              <a:buFont typeface="Arial"/>
              <a:buNone/>
              <a:defRPr sz="900" b="0" i="0" u="none" strike="noStrike" cap="none">
                <a:solidFill>
                  <a:schemeClr val="dk1"/>
                </a:solidFill>
                <a:latin typeface="Open Sans"/>
                <a:ea typeface="Open Sans"/>
                <a:cs typeface="Open Sans"/>
                <a:sym typeface="Open Sans"/>
              </a:defRPr>
            </a:lvl3pPr>
            <a:lvl4pPr marL="1828800" marR="0" lvl="3" indent="-228600" algn="l" rtl="0">
              <a:lnSpc>
                <a:spcPct val="150000"/>
              </a:lnSpc>
              <a:spcBef>
                <a:spcPts val="400"/>
              </a:spcBef>
              <a:spcAft>
                <a:spcPts val="0"/>
              </a:spcAft>
              <a:buClr>
                <a:schemeClr val="dk1"/>
              </a:buClr>
              <a:buSzPts val="800"/>
              <a:buFont typeface="Arial"/>
              <a:buNone/>
              <a:defRPr sz="800" b="0" i="0" u="none" strike="noStrike" cap="none">
                <a:solidFill>
                  <a:schemeClr val="dk1"/>
                </a:solidFill>
                <a:latin typeface="Open Sans"/>
                <a:ea typeface="Open Sans"/>
                <a:cs typeface="Open Sans"/>
                <a:sym typeface="Open Sans"/>
              </a:defRPr>
            </a:lvl4pPr>
            <a:lvl5pPr marL="2286000" marR="0" lvl="4" indent="-228600" algn="l" rtl="0">
              <a:lnSpc>
                <a:spcPct val="150000"/>
              </a:lnSpc>
              <a:spcBef>
                <a:spcPts val="400"/>
              </a:spcBef>
              <a:spcAft>
                <a:spcPts val="0"/>
              </a:spcAft>
              <a:buClr>
                <a:schemeClr val="dk1"/>
              </a:buClr>
              <a:buSzPts val="800"/>
              <a:buFont typeface="Arial"/>
              <a:buNone/>
              <a:defRPr sz="800" b="0" i="0" u="none" strike="noStrike" cap="none">
                <a:solidFill>
                  <a:schemeClr val="dk1"/>
                </a:solidFill>
                <a:latin typeface="Open Sans"/>
                <a:ea typeface="Open Sans"/>
                <a:cs typeface="Open Sans"/>
                <a:sym typeface="Open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9pPr>
          </a:lstStyle>
          <a:p>
            <a:endParaRPr/>
          </a:p>
        </p:txBody>
      </p:sp>
      <p:sp>
        <p:nvSpPr>
          <p:cNvPr id="8" name="Google Shape;8;p1"/>
          <p:cNvSpPr/>
          <p:nvPr/>
        </p:nvSpPr>
        <p:spPr>
          <a:xfrm>
            <a:off x="0" y="0"/>
            <a:ext cx="764400" cy="5143500"/>
          </a:xfrm>
          <a:prstGeom prst="rect">
            <a:avLst/>
          </a:prstGeom>
          <a:solidFill>
            <a:schemeClr val="lt2"/>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100"/>
              <a:buFont typeface="Open Sans"/>
              <a:buNone/>
            </a:pPr>
            <a:endParaRPr sz="1100" b="1" i="0" u="none" strike="noStrike" cap="none">
              <a:solidFill>
                <a:schemeClr val="dk1"/>
              </a:solidFill>
              <a:latin typeface="Arial"/>
              <a:ea typeface="Arial"/>
              <a:cs typeface="Arial"/>
              <a:sym typeface="Arial"/>
            </a:endParaRPr>
          </a:p>
        </p:txBody>
      </p:sp>
      <p:pic>
        <p:nvPicPr>
          <p:cNvPr id="9" name="Google Shape;9;p1"/>
          <p:cNvPicPr preferRelativeResize="0"/>
          <p:nvPr/>
        </p:nvPicPr>
        <p:blipFill rotWithShape="1">
          <a:blip r:embed="rId102">
            <a:alphaModFix/>
          </a:blip>
          <a:srcRect/>
          <a:stretch/>
        </p:blipFill>
        <p:spPr>
          <a:xfrm>
            <a:off x="138774" y="154847"/>
            <a:ext cx="475463" cy="478730"/>
          </a:xfrm>
          <a:prstGeom prst="rect">
            <a:avLst/>
          </a:prstGeom>
          <a:noFill/>
          <a:ln>
            <a:noFill/>
          </a:ln>
        </p:spPr>
      </p:pic>
      <p:pic>
        <p:nvPicPr>
          <p:cNvPr id="10" name="Google Shape;10;p1"/>
          <p:cNvPicPr preferRelativeResize="0"/>
          <p:nvPr/>
        </p:nvPicPr>
        <p:blipFill rotWithShape="1">
          <a:blip r:embed="rId103">
            <a:alphaModFix/>
          </a:blip>
          <a:srcRect/>
          <a:stretch/>
        </p:blipFill>
        <p:spPr>
          <a:xfrm>
            <a:off x="164588" y="4557329"/>
            <a:ext cx="457338" cy="524945"/>
          </a:xfrm>
          <a:prstGeom prst="rect">
            <a:avLst/>
          </a:prstGeom>
          <a:noFill/>
          <a:ln>
            <a:noFill/>
          </a:ln>
        </p:spPr>
      </p:pic>
      <p:sp>
        <p:nvSpPr>
          <p:cNvPr id="11" name="Google Shape;11;p1"/>
          <p:cNvSpPr txBox="1"/>
          <p:nvPr/>
        </p:nvSpPr>
        <p:spPr>
          <a:xfrm>
            <a:off x="0" y="4683369"/>
            <a:ext cx="753000" cy="2739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fld id="{00000000-1234-1234-1234-123412341234}" type="slidenum">
              <a:rPr lang="it" sz="600" b="1" i="0" u="none" strike="noStrike" cap="none">
                <a:solidFill>
                  <a:schemeClr val="lt2"/>
                </a:solidFill>
                <a:latin typeface="Open Sans SemiBold"/>
                <a:ea typeface="Open Sans SemiBold"/>
                <a:cs typeface="Open Sans SemiBold"/>
                <a:sym typeface="Open Sans SemiBold"/>
              </a:rPr>
              <a:t>‹N›</a:t>
            </a:fld>
            <a:endParaRPr sz="600" b="1" i="0" u="none" strike="noStrike" cap="none">
              <a:solidFill>
                <a:schemeClr val="lt2"/>
              </a:solidFill>
              <a:latin typeface="Open Sans SemiBold"/>
              <a:ea typeface="Open Sans SemiBold"/>
              <a:cs typeface="Open Sans SemiBold"/>
              <a:sym typeface="Open Sans SemiBo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orient="horz" pos="259">
          <p15:clr>
            <a:srgbClr val="F26B43"/>
          </p15:clr>
        </p15:guide>
        <p15:guide id="4" orient="horz" pos="2964">
          <p15:clr>
            <a:srgbClr val="F26B43"/>
          </p15:clr>
        </p15:guide>
        <p15:guide id="5" pos="481">
          <p15:clr>
            <a:srgbClr val="F26B43"/>
          </p15:clr>
        </p15:guide>
        <p15:guide id="6" pos="5279">
          <p15:clr>
            <a:srgbClr val="F26B43"/>
          </p15:clr>
        </p15:guide>
        <p15:guide id="7">
          <p15:clr>
            <a:srgbClr val="F26B43"/>
          </p15:clr>
        </p15:guide>
        <p15:guide id="8" pos="5760">
          <p15:clr>
            <a:srgbClr val="F26B43"/>
          </p15:clr>
        </p15:guide>
        <p15:guide id="9" orient="horz">
          <p15:clr>
            <a:srgbClr val="F26B43"/>
          </p15:clr>
        </p15:guide>
        <p15:guide id="10" orient="horz" pos="3240">
          <p15:clr>
            <a:srgbClr val="F26B43"/>
          </p15:clr>
        </p15:guide>
        <p15:guide id="11" pos="958">
          <p15:clr>
            <a:srgbClr val="F26B43"/>
          </p15:clr>
        </p15:guide>
        <p15:guide id="12" orient="horz" pos="532">
          <p15:clr>
            <a:srgbClr val="F26B43"/>
          </p15:clr>
        </p15:guide>
        <p15:guide id="13" pos="143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labs.ripe.net/author/marta-burocchi/building-a-secure-test-environment-for-an-ixp/"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ailto:contact@kathara.org"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28.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39.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29.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8.svg"/><Relationship Id="rId3" Type="http://schemas.openxmlformats.org/officeDocument/2006/relationships/image" Target="../media/image53.jpeg"/><Relationship Id="rId7" Type="http://schemas.openxmlformats.org/officeDocument/2006/relationships/image" Target="../media/image55.jpeg"/><Relationship Id="rId12" Type="http://schemas.openxmlformats.org/officeDocument/2006/relationships/image" Target="../media/image57.png"/><Relationship Id="rId2" Type="http://schemas.openxmlformats.org/officeDocument/2006/relationships/hyperlink" Target="mailto:tommaso@kathara.org" TargetMode="External"/><Relationship Id="rId16"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hyperlink" Target="mailto:lorenzo@kathara.org" TargetMode="External"/><Relationship Id="rId11" Type="http://schemas.openxmlformats.org/officeDocument/2006/relationships/image" Target="../media/image56.png"/><Relationship Id="rId5" Type="http://schemas.openxmlformats.org/officeDocument/2006/relationships/image" Target="../media/image54.jpeg"/><Relationship Id="rId15" Type="http://schemas.openxmlformats.org/officeDocument/2006/relationships/image" Target="../media/image59.png"/><Relationship Id="rId10" Type="http://schemas.openxmlformats.org/officeDocument/2006/relationships/hyperlink" Target="https://linkedin.com/company/kathara" TargetMode="External"/><Relationship Id="rId4" Type="http://schemas.openxmlformats.org/officeDocument/2006/relationships/hyperlink" Target="mailto:mariano@kathara.org" TargetMode="External"/><Relationship Id="rId9" Type="http://schemas.openxmlformats.org/officeDocument/2006/relationships/hyperlink" Target="https://github.com/KatharaFramework/Kathara" TargetMode="External"/><Relationship Id="rId14" Type="http://schemas.openxmlformats.org/officeDocument/2006/relationships/hyperlink" Target="mailto:contact@kathara.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39.png"/><Relationship Id="rId7" Type="http://schemas.openxmlformats.org/officeDocument/2006/relationships/image" Target="../media/image61.sv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63.sv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103"/>
          <p:cNvPicPr preferRelativeResize="0"/>
          <p:nvPr/>
        </p:nvPicPr>
        <p:blipFill rotWithShape="1">
          <a:blip r:embed="rId3">
            <a:alphaModFix/>
          </a:blip>
          <a:srcRect/>
          <a:stretch/>
        </p:blipFill>
        <p:spPr>
          <a:xfrm>
            <a:off x="0" y="0"/>
            <a:ext cx="9144000" cy="5143499"/>
          </a:xfrm>
          <a:prstGeom prst="rect">
            <a:avLst/>
          </a:prstGeom>
          <a:noFill/>
          <a:ln>
            <a:noFill/>
          </a:ln>
        </p:spPr>
      </p:pic>
      <p:pic>
        <p:nvPicPr>
          <p:cNvPr id="416" name="Google Shape;416;p103"/>
          <p:cNvPicPr preferRelativeResize="0"/>
          <p:nvPr/>
        </p:nvPicPr>
        <p:blipFill rotWithShape="1">
          <a:blip r:embed="rId4">
            <a:alphaModFix/>
          </a:blip>
          <a:srcRect/>
          <a:stretch/>
        </p:blipFill>
        <p:spPr>
          <a:xfrm>
            <a:off x="-171459" y="-147104"/>
            <a:ext cx="5272196" cy="6083301"/>
          </a:xfrm>
          <a:prstGeom prst="rect">
            <a:avLst/>
          </a:prstGeom>
          <a:noFill/>
          <a:ln>
            <a:noFill/>
          </a:ln>
        </p:spPr>
      </p:pic>
      <p:sp>
        <p:nvSpPr>
          <p:cNvPr id="417" name="Google Shape;417;p103"/>
          <p:cNvSpPr txBox="1"/>
          <p:nvPr/>
        </p:nvSpPr>
        <p:spPr>
          <a:xfrm>
            <a:off x="-2359" y="1896358"/>
            <a:ext cx="5430600" cy="4266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4100"/>
              <a:buFont typeface="Arial"/>
              <a:buNone/>
            </a:pPr>
            <a:r>
              <a:rPr lang="en-GB" sz="3100" b="1" noProof="0" dirty="0">
                <a:solidFill>
                  <a:schemeClr val="lt2"/>
                </a:solidFill>
                <a:latin typeface="Montserrat"/>
                <a:ea typeface="Montserrat"/>
                <a:cs typeface="Montserrat"/>
                <a:sym typeface="Montserrat"/>
              </a:rPr>
              <a:t>Building a Secure Test Environment for an IXP</a:t>
            </a:r>
            <a:endParaRPr lang="en-GB" sz="3100" b="1" i="0" u="none" strike="noStrike" cap="none" noProof="0" dirty="0">
              <a:solidFill>
                <a:schemeClr val="lt2"/>
              </a:solidFill>
              <a:latin typeface="Montserrat"/>
              <a:ea typeface="Montserrat"/>
              <a:cs typeface="Montserrat"/>
              <a:sym typeface="Montserrat"/>
            </a:endParaRPr>
          </a:p>
        </p:txBody>
      </p:sp>
      <p:sp>
        <p:nvSpPr>
          <p:cNvPr id="418" name="Google Shape;418;p103"/>
          <p:cNvSpPr txBox="1"/>
          <p:nvPr/>
        </p:nvSpPr>
        <p:spPr>
          <a:xfrm>
            <a:off x="935890" y="3748775"/>
            <a:ext cx="3554100" cy="2382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1400"/>
              <a:buFont typeface="Arial"/>
              <a:buNone/>
            </a:pPr>
            <a:r>
              <a:rPr lang="en-GB" noProof="0" dirty="0">
                <a:solidFill>
                  <a:schemeClr val="lt2"/>
                </a:solidFill>
                <a:latin typeface="Montserrat"/>
                <a:ea typeface="Montserrat"/>
                <a:cs typeface="Montserrat"/>
                <a:sym typeface="Montserrat"/>
              </a:rPr>
              <a:t>Marta </a:t>
            </a:r>
            <a:r>
              <a:rPr lang="en-GB" noProof="0" dirty="0" err="1">
                <a:solidFill>
                  <a:schemeClr val="lt2"/>
                </a:solidFill>
                <a:latin typeface="Montserrat"/>
                <a:ea typeface="Montserrat"/>
                <a:cs typeface="Montserrat"/>
                <a:sym typeface="Montserrat"/>
              </a:rPr>
              <a:t>Burocchi</a:t>
            </a:r>
            <a:r>
              <a:rPr lang="en-GB" noProof="0" dirty="0">
                <a:solidFill>
                  <a:schemeClr val="lt2"/>
                </a:solidFill>
                <a:latin typeface="Montserrat"/>
                <a:ea typeface="Montserrat"/>
                <a:cs typeface="Montserrat"/>
                <a:sym typeface="Montserrat"/>
              </a:rPr>
              <a:t> - Network Engineer</a:t>
            </a:r>
          </a:p>
          <a:p>
            <a:pPr marL="0" marR="0" lvl="0" indent="0" algn="l" rtl="0">
              <a:lnSpc>
                <a:spcPct val="80000"/>
              </a:lnSpc>
              <a:spcBef>
                <a:spcPts val="0"/>
              </a:spcBef>
              <a:spcAft>
                <a:spcPts val="0"/>
              </a:spcAft>
              <a:buClr>
                <a:srgbClr val="000000"/>
              </a:buClr>
              <a:buSzPts val="1400"/>
              <a:buFont typeface="Arial"/>
              <a:buNone/>
            </a:pPr>
            <a:r>
              <a:rPr lang="en-GB" noProof="0" dirty="0">
                <a:solidFill>
                  <a:schemeClr val="lt2"/>
                </a:solidFill>
                <a:latin typeface="Montserrat"/>
                <a:ea typeface="Montserrat"/>
                <a:cs typeface="Montserrat"/>
                <a:sym typeface="Montserrat"/>
              </a:rPr>
              <a:t>RIPE90 - Lisbon</a:t>
            </a:r>
          </a:p>
        </p:txBody>
      </p:sp>
      <p:pic>
        <p:nvPicPr>
          <p:cNvPr id="419" name="Google Shape;419;p103"/>
          <p:cNvPicPr preferRelativeResize="0"/>
          <p:nvPr/>
        </p:nvPicPr>
        <p:blipFill rotWithShape="1">
          <a:blip r:embed="rId5">
            <a:alphaModFix/>
          </a:blip>
          <a:srcRect/>
          <a:stretch/>
        </p:blipFill>
        <p:spPr>
          <a:xfrm>
            <a:off x="1014166" y="4352544"/>
            <a:ext cx="1557709" cy="362168"/>
          </a:xfrm>
          <a:prstGeom prst="rect">
            <a:avLst/>
          </a:prstGeom>
          <a:noFill/>
          <a:ln>
            <a:noFill/>
          </a:ln>
        </p:spPr>
      </p:pic>
      <p:sp>
        <p:nvSpPr>
          <p:cNvPr id="420" name="Google Shape;420;p103"/>
          <p:cNvSpPr/>
          <p:nvPr/>
        </p:nvSpPr>
        <p:spPr>
          <a:xfrm>
            <a:off x="1044470" y="3615864"/>
            <a:ext cx="1598100" cy="50400"/>
          </a:xfrm>
          <a:prstGeom prst="rect">
            <a:avLst/>
          </a:prstGeom>
          <a:solidFill>
            <a:schemeClr val="accent2"/>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1" i="0" u="none" strike="noStrike" cap="none" noProof="0" dirty="0">
              <a:solidFill>
                <a:schemeClr val="dk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108"/>
          <p:cNvSpPr txBox="1">
            <a:spLocks noGrp="1"/>
          </p:cNvSpPr>
          <p:nvPr>
            <p:ph type="title"/>
          </p:nvPr>
        </p:nvSpPr>
        <p:spPr>
          <a:xfrm>
            <a:off x="989774" y="129196"/>
            <a:ext cx="6864600" cy="937500"/>
          </a:xfrm>
          <a:prstGeom prst="rect">
            <a:avLst/>
          </a:prstGeom>
        </p:spPr>
        <p:txBody>
          <a:bodyPr spcFirstLastPara="1" wrap="square" lIns="0" tIns="144000" rIns="0" bIns="0" anchor="t" anchorCtr="0">
            <a:noAutofit/>
          </a:bodyPr>
          <a:lstStyle/>
          <a:p>
            <a:pPr marL="0" lvl="0" indent="0" algn="l" rtl="0">
              <a:spcBef>
                <a:spcPts val="0"/>
              </a:spcBef>
              <a:spcAft>
                <a:spcPts val="0"/>
              </a:spcAft>
              <a:buNone/>
            </a:pPr>
            <a:r>
              <a:rPr lang="en-GB" noProof="0" dirty="0" err="1">
                <a:solidFill>
                  <a:schemeClr val="bg1">
                    <a:lumMod val="10000"/>
                  </a:schemeClr>
                </a:solidFill>
              </a:rPr>
              <a:t>Namex</a:t>
            </a:r>
            <a:r>
              <a:rPr lang="en-GB" noProof="0" dirty="0">
                <a:solidFill>
                  <a:schemeClr val="bg1">
                    <a:lumMod val="10000"/>
                  </a:schemeClr>
                </a:solidFill>
              </a:rPr>
              <a:t> Digital Twin</a:t>
            </a:r>
          </a:p>
        </p:txBody>
      </p:sp>
      <p:sp>
        <p:nvSpPr>
          <p:cNvPr id="507" name="Google Shape;507;p108"/>
          <p:cNvSpPr txBox="1">
            <a:spLocks noGrp="1"/>
          </p:cNvSpPr>
          <p:nvPr>
            <p:ph type="body" idx="4294967295"/>
          </p:nvPr>
        </p:nvSpPr>
        <p:spPr>
          <a:xfrm>
            <a:off x="763588" y="965665"/>
            <a:ext cx="7616825" cy="3416400"/>
          </a:xfrm>
          <a:prstGeom prst="rect">
            <a:avLst/>
          </a:prstGeom>
        </p:spPr>
        <p:txBody>
          <a:bodyPr spcFirstLastPara="1" wrap="square" lIns="0" tIns="0" rIns="0" bIns="0" anchor="t" anchorCtr="0">
            <a:normAutofit/>
          </a:bodyPr>
          <a:lstStyle/>
          <a:p>
            <a:pPr marL="114300" lvl="0" indent="0" algn="l" rtl="0">
              <a:spcBef>
                <a:spcPts val="800"/>
              </a:spcBef>
              <a:spcAft>
                <a:spcPts val="0"/>
              </a:spcAft>
              <a:buClr>
                <a:schemeClr val="dk1"/>
              </a:buClr>
              <a:buSzPts val="1800"/>
            </a:pPr>
            <a:r>
              <a:rPr lang="en-GB" sz="1800" b="1" noProof="0" dirty="0">
                <a:solidFill>
                  <a:schemeClr val="accent1"/>
                </a:solidFill>
              </a:rPr>
              <a:t>What?</a:t>
            </a:r>
            <a:r>
              <a:rPr lang="en-GB" sz="1800" noProof="0" dirty="0"/>
              <a:t> </a:t>
            </a:r>
            <a:r>
              <a:rPr lang="en-GB" sz="1800" noProof="0" dirty="0">
                <a:solidFill>
                  <a:schemeClr val="dk1"/>
                </a:solidFill>
              </a:rPr>
              <a:t>A </a:t>
            </a:r>
            <a:r>
              <a:rPr lang="en-GB" sz="1800" u="sng" noProof="0" dirty="0">
                <a:solidFill>
                  <a:schemeClr val="dk1"/>
                </a:solidFill>
              </a:rPr>
              <a:t>faithful replica</a:t>
            </a:r>
            <a:r>
              <a:rPr lang="en-GB" sz="1800" noProof="0" dirty="0">
                <a:solidFill>
                  <a:schemeClr val="dk1"/>
                </a:solidFill>
              </a:rPr>
              <a:t> of the </a:t>
            </a:r>
            <a:r>
              <a:rPr lang="en-GB" sz="1800" noProof="0" dirty="0" err="1">
                <a:solidFill>
                  <a:schemeClr val="dk1"/>
                </a:solidFill>
              </a:rPr>
              <a:t>Namex</a:t>
            </a:r>
            <a:r>
              <a:rPr lang="en-GB" sz="1800" noProof="0" dirty="0">
                <a:solidFill>
                  <a:schemeClr val="dk1"/>
                </a:solidFill>
              </a:rPr>
              <a:t> Peering LAN </a:t>
            </a:r>
            <a:r>
              <a:rPr lang="en-GB" sz="1800" noProof="0" dirty="0"/>
              <a:t>with the same members, Route Servers, IP addressing and even MAC addresses </a:t>
            </a:r>
          </a:p>
          <a:p>
            <a:pPr marL="114300" lvl="0" indent="0" algn="l" rtl="0">
              <a:spcBef>
                <a:spcPts val="800"/>
              </a:spcBef>
              <a:spcAft>
                <a:spcPts val="0"/>
              </a:spcAft>
              <a:buClr>
                <a:schemeClr val="dk1"/>
              </a:buClr>
              <a:buSzPts val="1800"/>
            </a:pPr>
            <a:endParaRPr lang="en-GB" sz="1800" noProof="0" dirty="0"/>
          </a:p>
          <a:p>
            <a:pPr marL="114300" lvl="0" indent="0" algn="l" rtl="0">
              <a:spcBef>
                <a:spcPts val="0"/>
              </a:spcBef>
              <a:spcAft>
                <a:spcPts val="0"/>
              </a:spcAft>
              <a:buClr>
                <a:schemeClr val="dk1"/>
              </a:buClr>
              <a:buSzPts val="1800"/>
            </a:pPr>
            <a:r>
              <a:rPr lang="en-GB" sz="1800" b="1" noProof="0" dirty="0">
                <a:solidFill>
                  <a:schemeClr val="accent1"/>
                </a:solidFill>
              </a:rPr>
              <a:t>How?</a:t>
            </a:r>
            <a:r>
              <a:rPr lang="en-GB" sz="1800" b="1" noProof="0" dirty="0"/>
              <a:t> </a:t>
            </a:r>
            <a:r>
              <a:rPr lang="en-GB" sz="1800" noProof="0" dirty="0"/>
              <a:t>Members and Route Servers from the Peering LAN are emulated as dedicated</a:t>
            </a:r>
            <a:r>
              <a:rPr lang="en-GB" sz="1800" b="1" noProof="0" dirty="0"/>
              <a:t> </a:t>
            </a:r>
            <a:r>
              <a:rPr lang="en-GB" sz="1800" u="sng" noProof="0" dirty="0"/>
              <a:t>Kathará devices</a:t>
            </a:r>
          </a:p>
          <a:p>
            <a:pPr marL="114300" lvl="0" indent="0" algn="l" rtl="0">
              <a:spcBef>
                <a:spcPts val="0"/>
              </a:spcBef>
              <a:spcAft>
                <a:spcPts val="0"/>
              </a:spcAft>
              <a:buClr>
                <a:schemeClr val="dk1"/>
              </a:buClr>
              <a:buSzPts val="1800"/>
            </a:pPr>
            <a:endParaRPr lang="en-GB" sz="1800" b="1" noProof="0" dirty="0"/>
          </a:p>
          <a:p>
            <a:pPr marL="114300" lvl="0" indent="0" algn="l" rtl="0">
              <a:spcBef>
                <a:spcPts val="0"/>
              </a:spcBef>
              <a:spcAft>
                <a:spcPts val="0"/>
              </a:spcAft>
              <a:buSzPts val="1800"/>
            </a:pPr>
            <a:r>
              <a:rPr lang="en-GB" sz="1800" b="1" noProof="0" dirty="0">
                <a:solidFill>
                  <a:schemeClr val="accent1"/>
                </a:solidFill>
              </a:rPr>
              <a:t>Where?</a:t>
            </a:r>
            <a:r>
              <a:rPr lang="en-GB" sz="1800" noProof="0" dirty="0"/>
              <a:t> On a pre-production environment (quarantine VLAN)</a:t>
            </a:r>
          </a:p>
          <a:p>
            <a:pPr marL="0" lvl="0" indent="0" algn="l" rtl="0">
              <a:spcBef>
                <a:spcPts val="800"/>
              </a:spcBef>
              <a:spcAft>
                <a:spcPts val="0"/>
              </a:spcAft>
              <a:buNone/>
            </a:pPr>
            <a:endParaRPr lang="en-GB" sz="1500" noProof="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109"/>
          <p:cNvSpPr txBox="1">
            <a:spLocks noGrp="1"/>
          </p:cNvSpPr>
          <p:nvPr>
            <p:ph type="title"/>
          </p:nvPr>
        </p:nvSpPr>
        <p:spPr>
          <a:xfrm>
            <a:off x="953176" y="89599"/>
            <a:ext cx="6864600" cy="937500"/>
          </a:xfrm>
          <a:prstGeom prst="rect">
            <a:avLst/>
          </a:prstGeom>
        </p:spPr>
        <p:txBody>
          <a:bodyPr spcFirstLastPara="1" wrap="square" lIns="0" tIns="144000" rIns="0" bIns="0" anchor="t" anchorCtr="0">
            <a:noAutofit/>
          </a:bodyPr>
          <a:lstStyle/>
          <a:p>
            <a:pPr marL="0" lvl="0" indent="0" algn="l" rtl="0">
              <a:spcBef>
                <a:spcPts val="0"/>
              </a:spcBef>
              <a:spcAft>
                <a:spcPts val="0"/>
              </a:spcAft>
              <a:buNone/>
            </a:pPr>
            <a:r>
              <a:rPr lang="en-GB" noProof="0" dirty="0">
                <a:latin typeface="Montserrat" pitchFamily="2" charset="77"/>
              </a:rPr>
              <a:t>The Architecture </a:t>
            </a:r>
          </a:p>
        </p:txBody>
      </p:sp>
      <p:pic>
        <p:nvPicPr>
          <p:cNvPr id="513" name="Google Shape;513;p109"/>
          <p:cNvPicPr preferRelativeResize="0"/>
          <p:nvPr/>
        </p:nvPicPr>
        <p:blipFill>
          <a:blip r:embed="rId3">
            <a:alphaModFix/>
          </a:blip>
          <a:stretch>
            <a:fillRect/>
          </a:stretch>
        </p:blipFill>
        <p:spPr>
          <a:xfrm>
            <a:off x="3834710" y="2819527"/>
            <a:ext cx="831300" cy="831300"/>
          </a:xfrm>
          <a:prstGeom prst="rect">
            <a:avLst/>
          </a:prstGeom>
          <a:noFill/>
          <a:ln>
            <a:noFill/>
          </a:ln>
        </p:spPr>
      </p:pic>
      <p:pic>
        <p:nvPicPr>
          <p:cNvPr id="514" name="Google Shape;514;p109"/>
          <p:cNvPicPr preferRelativeResize="0"/>
          <p:nvPr/>
        </p:nvPicPr>
        <p:blipFill>
          <a:blip r:embed="rId4"/>
          <a:srcRect/>
          <a:stretch/>
        </p:blipFill>
        <p:spPr>
          <a:xfrm>
            <a:off x="6638810" y="2908727"/>
            <a:ext cx="831300" cy="831300"/>
          </a:xfrm>
          <a:prstGeom prst="rect">
            <a:avLst/>
          </a:prstGeom>
          <a:noFill/>
          <a:ln>
            <a:noFill/>
          </a:ln>
        </p:spPr>
      </p:pic>
      <p:pic>
        <p:nvPicPr>
          <p:cNvPr id="515" name="Google Shape;515;p109"/>
          <p:cNvPicPr preferRelativeResize="0"/>
          <p:nvPr/>
        </p:nvPicPr>
        <p:blipFill>
          <a:blip r:embed="rId5"/>
          <a:srcRect l="722" r="722"/>
          <a:stretch/>
        </p:blipFill>
        <p:spPr>
          <a:xfrm>
            <a:off x="3652486" y="844000"/>
            <a:ext cx="1084433" cy="742150"/>
          </a:xfrm>
          <a:prstGeom prst="rect">
            <a:avLst/>
          </a:prstGeom>
          <a:noFill/>
          <a:ln>
            <a:noFill/>
          </a:ln>
        </p:spPr>
      </p:pic>
      <p:pic>
        <p:nvPicPr>
          <p:cNvPr id="516" name="Google Shape;516;p109" title="symbol_blue-docker-logo.png"/>
          <p:cNvPicPr preferRelativeResize="0"/>
          <p:nvPr/>
        </p:nvPicPr>
        <p:blipFill>
          <a:blip r:embed="rId6">
            <a:alphaModFix/>
          </a:blip>
          <a:stretch>
            <a:fillRect/>
          </a:stretch>
        </p:blipFill>
        <p:spPr>
          <a:xfrm>
            <a:off x="6661308" y="758806"/>
            <a:ext cx="775851" cy="545646"/>
          </a:xfrm>
          <a:prstGeom prst="rect">
            <a:avLst/>
          </a:prstGeom>
          <a:noFill/>
          <a:ln>
            <a:noFill/>
          </a:ln>
        </p:spPr>
      </p:pic>
      <p:sp>
        <p:nvSpPr>
          <p:cNvPr id="517" name="Google Shape;517;p109"/>
          <p:cNvSpPr txBox="1"/>
          <p:nvPr/>
        </p:nvSpPr>
        <p:spPr>
          <a:xfrm>
            <a:off x="3242360" y="3650825"/>
            <a:ext cx="21048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100" noProof="0" dirty="0">
                <a:solidFill>
                  <a:schemeClr val="dk1"/>
                </a:solidFill>
                <a:latin typeface="Montserrat" pitchFamily="2" charset="77"/>
                <a:ea typeface="Open Sans"/>
                <a:cs typeface="Open Sans"/>
                <a:sym typeface="Open Sans"/>
              </a:rPr>
              <a:t>Digital Twin Manager</a:t>
            </a:r>
          </a:p>
        </p:txBody>
      </p:sp>
      <p:sp>
        <p:nvSpPr>
          <p:cNvPr id="518" name="Google Shape;518;p109"/>
          <p:cNvSpPr txBox="1"/>
          <p:nvPr/>
        </p:nvSpPr>
        <p:spPr>
          <a:xfrm>
            <a:off x="3142285" y="1525825"/>
            <a:ext cx="21048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100" noProof="0" dirty="0">
                <a:solidFill>
                  <a:schemeClr val="dk1"/>
                </a:solidFill>
                <a:latin typeface="Montserrat" pitchFamily="2" charset="77"/>
                <a:ea typeface="Open Sans"/>
                <a:cs typeface="Open Sans"/>
                <a:sym typeface="Open Sans"/>
              </a:rPr>
              <a:t>Kathará</a:t>
            </a:r>
          </a:p>
        </p:txBody>
      </p:sp>
      <p:sp>
        <p:nvSpPr>
          <p:cNvPr id="519" name="Google Shape;519;p109"/>
          <p:cNvSpPr txBox="1"/>
          <p:nvPr/>
        </p:nvSpPr>
        <p:spPr>
          <a:xfrm>
            <a:off x="5996833" y="3781845"/>
            <a:ext cx="21048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100" noProof="0" dirty="0" err="1">
                <a:solidFill>
                  <a:schemeClr val="dk1"/>
                </a:solidFill>
                <a:latin typeface="Montserrat" pitchFamily="2" charset="77"/>
                <a:ea typeface="Open Sans"/>
                <a:cs typeface="Open Sans"/>
                <a:sym typeface="Open Sans"/>
              </a:rPr>
              <a:t>Namex</a:t>
            </a:r>
            <a:r>
              <a:rPr lang="en-GB" sz="2100" noProof="0" dirty="0">
                <a:solidFill>
                  <a:schemeClr val="dk1"/>
                </a:solidFill>
                <a:latin typeface="Montserrat" pitchFamily="2" charset="77"/>
                <a:ea typeface="Open Sans"/>
                <a:cs typeface="Open Sans"/>
                <a:sym typeface="Open Sans"/>
              </a:rPr>
              <a:t> </a:t>
            </a:r>
            <a:br>
              <a:rPr lang="en-GB" sz="2100" noProof="0" dirty="0">
                <a:solidFill>
                  <a:schemeClr val="dk1"/>
                </a:solidFill>
                <a:latin typeface="Montserrat" pitchFamily="2" charset="77"/>
                <a:ea typeface="Open Sans"/>
                <a:cs typeface="Open Sans"/>
                <a:sym typeface="Open Sans"/>
              </a:rPr>
            </a:br>
            <a:r>
              <a:rPr lang="en-GB" sz="2100" noProof="0" dirty="0">
                <a:solidFill>
                  <a:schemeClr val="dk1"/>
                </a:solidFill>
                <a:latin typeface="Montserrat" pitchFamily="2" charset="77"/>
                <a:ea typeface="Open Sans"/>
                <a:cs typeface="Open Sans"/>
                <a:sym typeface="Open Sans"/>
              </a:rPr>
              <a:t>Digital Twin</a:t>
            </a:r>
          </a:p>
        </p:txBody>
      </p:sp>
      <p:sp>
        <p:nvSpPr>
          <p:cNvPr id="520" name="Google Shape;520;p109"/>
          <p:cNvSpPr txBox="1"/>
          <p:nvPr/>
        </p:nvSpPr>
        <p:spPr>
          <a:xfrm>
            <a:off x="6155854" y="1304452"/>
            <a:ext cx="17370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100" noProof="0" dirty="0">
                <a:solidFill>
                  <a:schemeClr val="dk1"/>
                </a:solidFill>
                <a:latin typeface="Montserrat" pitchFamily="2" charset="77"/>
                <a:ea typeface="Open Sans"/>
                <a:cs typeface="Open Sans"/>
                <a:sym typeface="Open Sans"/>
              </a:rPr>
              <a:t>Container Engine</a:t>
            </a:r>
          </a:p>
        </p:txBody>
      </p:sp>
      <p:pic>
        <p:nvPicPr>
          <p:cNvPr id="521" name="Google Shape;521;p109" descr="Arrows " title="Arrows "/>
          <p:cNvPicPr preferRelativeResize="0"/>
          <p:nvPr/>
        </p:nvPicPr>
        <p:blipFill>
          <a:blip r:embed="rId7">
            <a:alphaModFix/>
          </a:blip>
          <a:stretch>
            <a:fillRect/>
          </a:stretch>
        </p:blipFill>
        <p:spPr>
          <a:xfrm>
            <a:off x="5199418" y="945700"/>
            <a:ext cx="803400" cy="609600"/>
          </a:xfrm>
          <a:prstGeom prst="rect">
            <a:avLst/>
          </a:prstGeom>
          <a:noFill/>
          <a:ln>
            <a:noFill/>
          </a:ln>
        </p:spPr>
      </p:pic>
      <p:pic>
        <p:nvPicPr>
          <p:cNvPr id="522" name="Google Shape;522;p109" descr="Arrows " title="Arrows "/>
          <p:cNvPicPr preferRelativeResize="0"/>
          <p:nvPr/>
        </p:nvPicPr>
        <p:blipFill>
          <a:blip r:embed="rId7">
            <a:alphaModFix/>
          </a:blip>
          <a:stretch>
            <a:fillRect/>
          </a:stretch>
        </p:blipFill>
        <p:spPr>
          <a:xfrm rot="5400000">
            <a:off x="6744433" y="2115012"/>
            <a:ext cx="609600" cy="609600"/>
          </a:xfrm>
          <a:prstGeom prst="rect">
            <a:avLst/>
          </a:prstGeom>
          <a:noFill/>
          <a:ln>
            <a:noFill/>
          </a:ln>
        </p:spPr>
      </p:pic>
      <p:pic>
        <p:nvPicPr>
          <p:cNvPr id="523" name="Google Shape;523;p109" descr="Arrows " title="Arrows "/>
          <p:cNvPicPr preferRelativeResize="0"/>
          <p:nvPr/>
        </p:nvPicPr>
        <p:blipFill>
          <a:blip r:embed="rId7">
            <a:alphaModFix/>
          </a:blip>
          <a:stretch>
            <a:fillRect/>
          </a:stretch>
        </p:blipFill>
        <p:spPr>
          <a:xfrm rot="-5400000">
            <a:off x="3945548" y="2105938"/>
            <a:ext cx="609600" cy="609600"/>
          </a:xfrm>
          <a:prstGeom prst="rect">
            <a:avLst/>
          </a:prstGeom>
          <a:noFill/>
          <a:ln>
            <a:noFill/>
          </a:ln>
        </p:spPr>
      </p:pic>
      <p:sp>
        <p:nvSpPr>
          <p:cNvPr id="524" name="Google Shape;524;p109"/>
          <p:cNvSpPr txBox="1"/>
          <p:nvPr/>
        </p:nvSpPr>
        <p:spPr>
          <a:xfrm>
            <a:off x="914085" y="3812525"/>
            <a:ext cx="18648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100" noProof="0" dirty="0">
                <a:solidFill>
                  <a:schemeClr val="dk1"/>
                </a:solidFill>
                <a:latin typeface="Montserrat" pitchFamily="2" charset="77"/>
                <a:ea typeface="Open Sans"/>
                <a:cs typeface="Open Sans"/>
                <a:sym typeface="Open Sans"/>
              </a:rPr>
              <a:t>Config Files</a:t>
            </a:r>
          </a:p>
        </p:txBody>
      </p:sp>
      <p:pic>
        <p:nvPicPr>
          <p:cNvPr id="525" name="Google Shape;525;p109"/>
          <p:cNvPicPr preferRelativeResize="0"/>
          <p:nvPr/>
        </p:nvPicPr>
        <p:blipFill>
          <a:blip r:embed="rId8">
            <a:alphaModFix/>
          </a:blip>
          <a:stretch>
            <a:fillRect/>
          </a:stretch>
        </p:blipFill>
        <p:spPr>
          <a:xfrm flipH="1">
            <a:off x="1624272" y="3019577"/>
            <a:ext cx="533415" cy="609600"/>
          </a:xfrm>
          <a:prstGeom prst="rect">
            <a:avLst/>
          </a:prstGeom>
          <a:noFill/>
          <a:ln>
            <a:noFill/>
          </a:ln>
        </p:spPr>
      </p:pic>
      <p:pic>
        <p:nvPicPr>
          <p:cNvPr id="526" name="Google Shape;526;p109" descr="Arrows " title="Arrows "/>
          <p:cNvPicPr preferRelativeResize="0"/>
          <p:nvPr/>
        </p:nvPicPr>
        <p:blipFill>
          <a:blip r:embed="rId7">
            <a:alphaModFix/>
          </a:blip>
          <a:stretch>
            <a:fillRect/>
          </a:stretch>
        </p:blipFill>
        <p:spPr>
          <a:xfrm rot="126">
            <a:off x="2382527" y="2930380"/>
            <a:ext cx="775840" cy="60959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0"/>
      <p:bldP spid="518" grpId="0"/>
      <p:bldP spid="519" grpId="0"/>
      <p:bldP spid="520" grpId="0"/>
      <p:bldP spid="5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110"/>
          <p:cNvSpPr txBox="1">
            <a:spLocks noGrp="1"/>
          </p:cNvSpPr>
          <p:nvPr>
            <p:ph type="title"/>
          </p:nvPr>
        </p:nvSpPr>
        <p:spPr>
          <a:xfrm>
            <a:off x="879575" y="126075"/>
            <a:ext cx="7668000" cy="937500"/>
          </a:xfrm>
          <a:prstGeom prst="rect">
            <a:avLst/>
          </a:prstGeom>
        </p:spPr>
        <p:txBody>
          <a:bodyPr spcFirstLastPara="1" wrap="square" lIns="0" tIns="144000" rIns="0" bIns="0" anchor="t" anchorCtr="0">
            <a:noAutofit/>
          </a:bodyPr>
          <a:lstStyle/>
          <a:p>
            <a:pPr marL="0" lvl="0" indent="0" algn="l" rtl="0">
              <a:spcBef>
                <a:spcPts val="0"/>
              </a:spcBef>
              <a:spcAft>
                <a:spcPts val="0"/>
              </a:spcAft>
              <a:buNone/>
            </a:pPr>
            <a:r>
              <a:rPr lang="en-GB" noProof="0" dirty="0">
                <a:latin typeface="Montserrat" pitchFamily="2" charset="77"/>
              </a:rPr>
              <a:t>Digital Twin is a Snapshot of the Real LAN </a:t>
            </a:r>
          </a:p>
        </p:txBody>
      </p:sp>
      <p:sp>
        <p:nvSpPr>
          <p:cNvPr id="533" name="Google Shape;533;p110"/>
          <p:cNvSpPr txBox="1"/>
          <p:nvPr/>
        </p:nvSpPr>
        <p:spPr>
          <a:xfrm>
            <a:off x="902683" y="1776320"/>
            <a:ext cx="3205010" cy="369302"/>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1200" noProof="0" dirty="0">
                <a:solidFill>
                  <a:schemeClr val="dk1"/>
                </a:solidFill>
                <a:latin typeface="Montserrat" pitchFamily="2" charset="77"/>
                <a:ea typeface="Open Sans"/>
                <a:cs typeface="Open Sans"/>
                <a:sym typeface="Open Sans"/>
              </a:rPr>
              <a:t>List of all the peers on the Peering LAN  </a:t>
            </a:r>
          </a:p>
        </p:txBody>
      </p:sp>
      <p:pic>
        <p:nvPicPr>
          <p:cNvPr id="534" name="!!configs"/>
          <p:cNvPicPr preferRelativeResize="0"/>
          <p:nvPr/>
        </p:nvPicPr>
        <p:blipFill>
          <a:blip r:embed="rId3">
            <a:alphaModFix/>
          </a:blip>
          <a:stretch>
            <a:fillRect/>
          </a:stretch>
        </p:blipFill>
        <p:spPr>
          <a:xfrm flipH="1">
            <a:off x="313562" y="2673479"/>
            <a:ext cx="484865" cy="554100"/>
          </a:xfrm>
          <a:prstGeom prst="rect">
            <a:avLst/>
          </a:prstGeom>
          <a:noFill/>
          <a:ln>
            <a:noFill/>
          </a:ln>
        </p:spPr>
      </p:pic>
      <p:sp>
        <p:nvSpPr>
          <p:cNvPr id="535" name="Google Shape;535;p110"/>
          <p:cNvSpPr txBox="1"/>
          <p:nvPr/>
        </p:nvSpPr>
        <p:spPr>
          <a:xfrm>
            <a:off x="902683" y="2674870"/>
            <a:ext cx="3119199"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noProof="0" dirty="0">
                <a:solidFill>
                  <a:schemeClr val="dk1"/>
                </a:solidFill>
                <a:latin typeface="Montserrat" pitchFamily="2" charset="77"/>
                <a:ea typeface="Open Sans"/>
                <a:cs typeface="Open Sans"/>
                <a:sym typeface="Open Sans"/>
              </a:rPr>
              <a:t>Dumps of the actual Route Servers’ RIBs (v4/v6)</a:t>
            </a:r>
          </a:p>
        </p:txBody>
      </p:sp>
      <p:pic>
        <p:nvPicPr>
          <p:cNvPr id="536" name="!!rs"/>
          <p:cNvPicPr preferRelativeResize="0"/>
          <p:nvPr/>
        </p:nvPicPr>
        <p:blipFill>
          <a:blip r:embed="rId4">
            <a:alphaModFix/>
          </a:blip>
          <a:stretch>
            <a:fillRect/>
          </a:stretch>
        </p:blipFill>
        <p:spPr>
          <a:xfrm>
            <a:off x="270217" y="3622500"/>
            <a:ext cx="572701" cy="458150"/>
          </a:xfrm>
          <a:prstGeom prst="rect">
            <a:avLst/>
          </a:prstGeom>
          <a:noFill/>
          <a:ln>
            <a:noFill/>
          </a:ln>
        </p:spPr>
      </p:pic>
      <p:sp>
        <p:nvSpPr>
          <p:cNvPr id="537" name="Google Shape;537;p110"/>
          <p:cNvSpPr txBox="1"/>
          <p:nvPr/>
        </p:nvSpPr>
        <p:spPr>
          <a:xfrm>
            <a:off x="936156" y="3622500"/>
            <a:ext cx="3275149" cy="39700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200" noProof="0" dirty="0">
                <a:latin typeface="Montserrat" pitchFamily="2" charset="77"/>
                <a:ea typeface="Open Sans"/>
                <a:cs typeface="Open Sans"/>
                <a:sym typeface="Open Sans"/>
              </a:rPr>
              <a:t>Real Route Servers’ configuration files</a:t>
            </a:r>
          </a:p>
        </p:txBody>
      </p:sp>
      <p:pic>
        <p:nvPicPr>
          <p:cNvPr id="538" name="Google Shape;538;p110"/>
          <p:cNvPicPr preferRelativeResize="0"/>
          <p:nvPr/>
        </p:nvPicPr>
        <p:blipFill>
          <a:blip r:embed="rId5">
            <a:alphaModFix/>
          </a:blip>
          <a:stretch>
            <a:fillRect/>
          </a:stretch>
        </p:blipFill>
        <p:spPr>
          <a:xfrm>
            <a:off x="4090462" y="2640073"/>
            <a:ext cx="574370" cy="507900"/>
          </a:xfrm>
          <a:prstGeom prst="rect">
            <a:avLst/>
          </a:prstGeom>
          <a:noFill/>
          <a:ln>
            <a:noFill/>
          </a:ln>
        </p:spPr>
      </p:pic>
      <p:pic>
        <p:nvPicPr>
          <p:cNvPr id="539" name="Google Shape;539;p110"/>
          <p:cNvPicPr preferRelativeResize="0"/>
          <p:nvPr/>
        </p:nvPicPr>
        <p:blipFill>
          <a:blip r:embed="rId5">
            <a:alphaModFix/>
          </a:blip>
          <a:stretch>
            <a:fillRect/>
          </a:stretch>
        </p:blipFill>
        <p:spPr>
          <a:xfrm rot="1330849">
            <a:off x="4084657" y="1820096"/>
            <a:ext cx="577814" cy="461606"/>
          </a:xfrm>
          <a:prstGeom prst="rect">
            <a:avLst/>
          </a:prstGeom>
          <a:noFill/>
          <a:ln>
            <a:noFill/>
          </a:ln>
        </p:spPr>
      </p:pic>
      <p:pic>
        <p:nvPicPr>
          <p:cNvPr id="540" name="Google Shape;540;p110"/>
          <p:cNvPicPr preferRelativeResize="0"/>
          <p:nvPr/>
        </p:nvPicPr>
        <p:blipFill>
          <a:blip r:embed="rId5">
            <a:alphaModFix/>
          </a:blip>
          <a:stretch>
            <a:fillRect/>
          </a:stretch>
        </p:blipFill>
        <p:spPr>
          <a:xfrm rot="20165647">
            <a:off x="4137786" y="3469058"/>
            <a:ext cx="601390" cy="483595"/>
          </a:xfrm>
          <a:prstGeom prst="rect">
            <a:avLst/>
          </a:prstGeom>
          <a:noFill/>
          <a:ln>
            <a:noFill/>
          </a:ln>
        </p:spPr>
      </p:pic>
      <p:pic>
        <p:nvPicPr>
          <p:cNvPr id="541" name="!!dtm"/>
          <p:cNvPicPr preferRelativeResize="0"/>
          <p:nvPr/>
        </p:nvPicPr>
        <p:blipFill>
          <a:blip r:embed="rId6">
            <a:alphaModFix/>
          </a:blip>
          <a:stretch>
            <a:fillRect/>
          </a:stretch>
        </p:blipFill>
        <p:spPr>
          <a:xfrm>
            <a:off x="5466458" y="1995606"/>
            <a:ext cx="756175" cy="756175"/>
          </a:xfrm>
          <a:prstGeom prst="rect">
            <a:avLst/>
          </a:prstGeom>
          <a:noFill/>
          <a:ln>
            <a:noFill/>
          </a:ln>
        </p:spPr>
      </p:pic>
      <p:sp>
        <p:nvSpPr>
          <p:cNvPr id="542" name="!!dtmanager"/>
          <p:cNvSpPr txBox="1"/>
          <p:nvPr/>
        </p:nvSpPr>
        <p:spPr>
          <a:xfrm>
            <a:off x="4720434" y="2769319"/>
            <a:ext cx="22482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b="1" noProof="0" dirty="0">
                <a:solidFill>
                  <a:schemeClr val="accent1"/>
                </a:solidFill>
                <a:latin typeface="Montserrat" pitchFamily="2" charset="77"/>
                <a:ea typeface="Open Sans"/>
                <a:cs typeface="Open Sans"/>
                <a:sym typeface="Open Sans"/>
              </a:rPr>
              <a:t>Digital Twin Manager </a:t>
            </a:r>
          </a:p>
          <a:p>
            <a:pPr marL="0" lvl="0" indent="0" algn="ctr" rtl="0">
              <a:spcBef>
                <a:spcPts val="0"/>
              </a:spcBef>
              <a:spcAft>
                <a:spcPts val="0"/>
              </a:spcAft>
              <a:buNone/>
            </a:pPr>
            <a:r>
              <a:rPr lang="en-GB" sz="1200" noProof="0" dirty="0">
                <a:solidFill>
                  <a:schemeClr val="dk1"/>
                </a:solidFill>
                <a:latin typeface="Montserrat" pitchFamily="2" charset="77"/>
                <a:ea typeface="Open Sans"/>
                <a:cs typeface="Open Sans"/>
                <a:sym typeface="Open Sans"/>
              </a:rPr>
              <a:t>Manages the lifecycle of the Digital Twin</a:t>
            </a:r>
          </a:p>
        </p:txBody>
      </p:sp>
      <p:pic>
        <p:nvPicPr>
          <p:cNvPr id="546" name="!!peers" descr="People " title="People "/>
          <p:cNvPicPr preferRelativeResize="0"/>
          <p:nvPr/>
        </p:nvPicPr>
        <p:blipFill>
          <a:blip r:embed="rId7">
            <a:alphaModFix/>
          </a:blip>
          <a:stretch>
            <a:fillRect/>
          </a:stretch>
        </p:blipFill>
        <p:spPr>
          <a:xfrm>
            <a:off x="251195" y="1670350"/>
            <a:ext cx="609600" cy="609600"/>
          </a:xfrm>
          <a:prstGeom prst="rect">
            <a:avLst/>
          </a:prstGeom>
          <a:noFill/>
          <a:ln>
            <a:noFill/>
          </a:ln>
        </p:spPr>
      </p:pic>
      <p:grpSp>
        <p:nvGrpSpPr>
          <p:cNvPr id="4" name="!!namexdt">
            <a:extLst>
              <a:ext uri="{FF2B5EF4-FFF2-40B4-BE49-F238E27FC236}">
                <a16:creationId xmlns:a16="http://schemas.microsoft.com/office/drawing/2014/main" id="{8F112F53-72F7-490B-3C79-98BDAE6C4652}"/>
              </a:ext>
            </a:extLst>
          </p:cNvPr>
          <p:cNvGrpSpPr/>
          <p:nvPr/>
        </p:nvGrpSpPr>
        <p:grpSpPr>
          <a:xfrm>
            <a:off x="7285773" y="2010453"/>
            <a:ext cx="1545807" cy="1305315"/>
            <a:chOff x="5996833" y="2878876"/>
            <a:chExt cx="2104800" cy="1777343"/>
          </a:xfrm>
        </p:grpSpPr>
        <p:pic>
          <p:nvPicPr>
            <p:cNvPr id="2" name="Google Shape;514;p109">
              <a:extLst>
                <a:ext uri="{FF2B5EF4-FFF2-40B4-BE49-F238E27FC236}">
                  <a16:creationId xmlns:a16="http://schemas.microsoft.com/office/drawing/2014/main" id="{06EE0B1C-99E9-580A-9A36-07F48FADAB31}"/>
                </a:ext>
              </a:extLst>
            </p:cNvPr>
            <p:cNvPicPr preferRelativeResize="0"/>
            <p:nvPr/>
          </p:nvPicPr>
          <p:blipFill>
            <a:blip r:embed="rId8"/>
            <a:srcRect/>
            <a:stretch/>
          </p:blipFill>
          <p:spPr>
            <a:xfrm>
              <a:off x="6612673" y="2878876"/>
              <a:ext cx="873118" cy="873118"/>
            </a:xfrm>
            <a:prstGeom prst="rect">
              <a:avLst/>
            </a:prstGeom>
            <a:noFill/>
            <a:ln>
              <a:noFill/>
            </a:ln>
          </p:spPr>
        </p:pic>
        <p:sp>
          <p:nvSpPr>
            <p:cNvPr id="3" name="Google Shape;519;p109">
              <a:extLst>
                <a:ext uri="{FF2B5EF4-FFF2-40B4-BE49-F238E27FC236}">
                  <a16:creationId xmlns:a16="http://schemas.microsoft.com/office/drawing/2014/main" id="{CD3CB251-E2B8-520C-C217-6E1B71F22904}"/>
                </a:ext>
              </a:extLst>
            </p:cNvPr>
            <p:cNvSpPr txBox="1"/>
            <p:nvPr/>
          </p:nvSpPr>
          <p:spPr>
            <a:xfrm>
              <a:off x="5996833" y="3901925"/>
              <a:ext cx="2104800" cy="75429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b="1" noProof="0" dirty="0" err="1">
                  <a:solidFill>
                    <a:schemeClr val="accent1"/>
                  </a:solidFill>
                  <a:latin typeface="Montserrat" pitchFamily="2" charset="77"/>
                  <a:ea typeface="Open Sans"/>
                  <a:cs typeface="Open Sans"/>
                  <a:sym typeface="Open Sans"/>
                </a:rPr>
                <a:t>Namex</a:t>
              </a:r>
              <a:r>
                <a:rPr lang="en-GB" sz="1200" b="1" noProof="0" dirty="0">
                  <a:solidFill>
                    <a:schemeClr val="accent1"/>
                  </a:solidFill>
                  <a:latin typeface="Montserrat" pitchFamily="2" charset="77"/>
                  <a:ea typeface="Open Sans"/>
                  <a:cs typeface="Open Sans"/>
                  <a:sym typeface="Open Sans"/>
                </a:rPr>
                <a:t> </a:t>
              </a:r>
              <a:br>
                <a:rPr lang="en-GB" sz="1200" b="1" noProof="0" dirty="0">
                  <a:solidFill>
                    <a:schemeClr val="accent1"/>
                  </a:solidFill>
                  <a:latin typeface="Montserrat" pitchFamily="2" charset="77"/>
                  <a:ea typeface="Open Sans"/>
                  <a:cs typeface="Open Sans"/>
                  <a:sym typeface="Open Sans"/>
                </a:rPr>
              </a:br>
              <a:r>
                <a:rPr lang="en-GB" sz="1200" b="1" noProof="0" dirty="0">
                  <a:solidFill>
                    <a:schemeClr val="accent1"/>
                  </a:solidFill>
                  <a:latin typeface="Montserrat" pitchFamily="2" charset="77"/>
                  <a:ea typeface="Open Sans"/>
                  <a:cs typeface="Open Sans"/>
                  <a:sym typeface="Open Sans"/>
                </a:rPr>
                <a:t>Digital Twin</a:t>
              </a:r>
            </a:p>
          </p:txBody>
        </p:sp>
      </p:grpSp>
      <p:pic>
        <p:nvPicPr>
          <p:cNvPr id="6" name="Google Shape;538;p110">
            <a:extLst>
              <a:ext uri="{FF2B5EF4-FFF2-40B4-BE49-F238E27FC236}">
                <a16:creationId xmlns:a16="http://schemas.microsoft.com/office/drawing/2014/main" id="{EE344BE2-7A0A-BEAB-CB62-22DD4BA08945}"/>
              </a:ext>
            </a:extLst>
          </p:cNvPr>
          <p:cNvPicPr preferRelativeResize="0"/>
          <p:nvPr/>
        </p:nvPicPr>
        <p:blipFill>
          <a:blip r:embed="rId5">
            <a:alphaModFix/>
          </a:blip>
          <a:stretch>
            <a:fillRect/>
          </a:stretch>
        </p:blipFill>
        <p:spPr>
          <a:xfrm>
            <a:off x="6981179" y="2640073"/>
            <a:ext cx="381663" cy="507900"/>
          </a:xfrm>
          <a:prstGeom prst="rect">
            <a:avLst/>
          </a:prstGeom>
          <a:noFill/>
          <a:ln>
            <a:noFill/>
          </a:ln>
        </p:spPr>
      </p:pic>
      <p:sp>
        <p:nvSpPr>
          <p:cNvPr id="9" name="Google Shape;532;p110">
            <a:extLst>
              <a:ext uri="{FF2B5EF4-FFF2-40B4-BE49-F238E27FC236}">
                <a16:creationId xmlns:a16="http://schemas.microsoft.com/office/drawing/2014/main" id="{08A38044-ADC4-40F5-B5D0-AA73CC01E3A5}"/>
              </a:ext>
            </a:extLst>
          </p:cNvPr>
          <p:cNvSpPr txBox="1">
            <a:spLocks/>
          </p:cNvSpPr>
          <p:nvPr/>
        </p:nvSpPr>
        <p:spPr>
          <a:xfrm>
            <a:off x="761682" y="604259"/>
            <a:ext cx="7617611" cy="9250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800"/>
              </a:spcBef>
              <a:spcAft>
                <a:spcPts val="0"/>
              </a:spcAft>
              <a:buClr>
                <a:schemeClr val="dk1"/>
              </a:buClr>
              <a:buSzPts val="2100"/>
              <a:buFont typeface="Arial"/>
              <a:buNone/>
              <a:defRPr sz="2100" b="0" i="0" u="none" strike="noStrike" cap="none">
                <a:solidFill>
                  <a:schemeClr val="dk1"/>
                </a:solidFill>
                <a:latin typeface="Open Sans"/>
                <a:ea typeface="Open Sans"/>
                <a:cs typeface="Open Sans"/>
                <a:sym typeface="Open Sans"/>
              </a:defRPr>
            </a:lvl1pPr>
            <a:lvl2pPr marL="914400" marR="0" lvl="1" indent="-228600" algn="l" rtl="0">
              <a:lnSpc>
                <a:spcPct val="150000"/>
              </a:lnSpc>
              <a:spcBef>
                <a:spcPts val="4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rtl="0">
              <a:lnSpc>
                <a:spcPct val="150000"/>
              </a:lnSpc>
              <a:spcBef>
                <a:spcPts val="400"/>
              </a:spcBef>
              <a:spcAft>
                <a:spcPts val="0"/>
              </a:spcAft>
              <a:buClr>
                <a:schemeClr val="dk1"/>
              </a:buClr>
              <a:buSzPts val="900"/>
              <a:buFont typeface="Arial"/>
              <a:buNone/>
              <a:defRPr sz="900" b="0" i="0" u="none" strike="noStrike" cap="none">
                <a:solidFill>
                  <a:schemeClr val="dk1"/>
                </a:solidFill>
                <a:latin typeface="Open Sans"/>
                <a:ea typeface="Open Sans"/>
                <a:cs typeface="Open Sans"/>
                <a:sym typeface="Open Sans"/>
              </a:defRPr>
            </a:lvl3pPr>
            <a:lvl4pPr marL="1828800" marR="0" lvl="3" indent="-228600" algn="l" rtl="0">
              <a:lnSpc>
                <a:spcPct val="150000"/>
              </a:lnSpc>
              <a:spcBef>
                <a:spcPts val="400"/>
              </a:spcBef>
              <a:spcAft>
                <a:spcPts val="0"/>
              </a:spcAft>
              <a:buClr>
                <a:schemeClr val="dk1"/>
              </a:buClr>
              <a:buSzPts val="800"/>
              <a:buFont typeface="Arial"/>
              <a:buNone/>
              <a:defRPr sz="800" b="0" i="0" u="none" strike="noStrike" cap="none">
                <a:solidFill>
                  <a:schemeClr val="dk1"/>
                </a:solidFill>
                <a:latin typeface="Open Sans"/>
                <a:ea typeface="Open Sans"/>
                <a:cs typeface="Open Sans"/>
                <a:sym typeface="Open Sans"/>
              </a:defRPr>
            </a:lvl4pPr>
            <a:lvl5pPr marL="2286000" marR="0" lvl="4" indent="-228600" algn="l" rtl="0">
              <a:lnSpc>
                <a:spcPct val="150000"/>
              </a:lnSpc>
              <a:spcBef>
                <a:spcPts val="400"/>
              </a:spcBef>
              <a:spcAft>
                <a:spcPts val="0"/>
              </a:spcAft>
              <a:buClr>
                <a:schemeClr val="dk1"/>
              </a:buClr>
              <a:buSzPts val="800"/>
              <a:buFont typeface="Arial"/>
              <a:buNone/>
              <a:defRPr sz="800" b="0" i="0" u="none" strike="noStrike" cap="none">
                <a:solidFill>
                  <a:schemeClr val="dk1"/>
                </a:solidFill>
                <a:latin typeface="Open Sans"/>
                <a:ea typeface="Open Sans"/>
                <a:cs typeface="Open Sans"/>
                <a:sym typeface="Open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9pPr>
          </a:lstStyle>
          <a:p>
            <a:pPr marL="0" indent="0" algn="ctr"/>
            <a:r>
              <a:rPr lang="en-GB" sz="1800" noProof="0" dirty="0">
                <a:solidFill>
                  <a:srgbClr val="333333"/>
                </a:solidFill>
                <a:latin typeface="Montserrat" pitchFamily="2" charset="77"/>
              </a:rPr>
              <a:t>The virtual environment is </a:t>
            </a:r>
            <a:r>
              <a:rPr lang="en-GB" sz="1800" b="1" noProof="0" dirty="0">
                <a:solidFill>
                  <a:schemeClr val="accent1"/>
                </a:solidFill>
                <a:latin typeface="Montserrat" pitchFamily="2" charset="77"/>
              </a:rPr>
              <a:t>synchronized</a:t>
            </a:r>
            <a:r>
              <a:rPr lang="en-GB" sz="1800" noProof="0" dirty="0">
                <a:solidFill>
                  <a:srgbClr val="333333"/>
                </a:solidFill>
                <a:latin typeface="Montserrat" pitchFamily="2" charset="77"/>
              </a:rPr>
              <a:t> with the </a:t>
            </a:r>
            <a:br>
              <a:rPr lang="en-GB" sz="1800" noProof="0" dirty="0">
                <a:solidFill>
                  <a:srgbClr val="333333"/>
                </a:solidFill>
                <a:latin typeface="Montserrat" pitchFamily="2" charset="77"/>
              </a:rPr>
            </a:br>
            <a:r>
              <a:rPr lang="en-GB" sz="1800" noProof="0" dirty="0">
                <a:solidFill>
                  <a:srgbClr val="333333"/>
                </a:solidFill>
                <a:latin typeface="Montserrat" pitchFamily="2" charset="77"/>
              </a:rPr>
              <a:t>production network, using real-time data</a:t>
            </a:r>
            <a:endParaRPr lang="en-GB" sz="1800" noProof="0" dirty="0">
              <a:latin typeface="Montserrat" pitchFamily="2" charset="77"/>
            </a:endParaRPr>
          </a:p>
          <a:p>
            <a:pPr marL="0" indent="0"/>
            <a:endParaRPr lang="en-GB" sz="1800" noProof="0" dirty="0">
              <a:solidFill>
                <a:srgbClr val="333333"/>
              </a:solidFill>
              <a:latin typeface="Montserrat" pitchFamily="2" charset="77"/>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0">
          <a:extLst>
            <a:ext uri="{FF2B5EF4-FFF2-40B4-BE49-F238E27FC236}">
              <a16:creationId xmlns:a16="http://schemas.microsoft.com/office/drawing/2014/main" id="{37F8C1BF-8A2B-05CA-70E7-169A0E0499E7}"/>
            </a:ext>
          </a:extLst>
        </p:cNvPr>
        <p:cNvGrpSpPr/>
        <p:nvPr/>
      </p:nvGrpSpPr>
      <p:grpSpPr>
        <a:xfrm>
          <a:off x="0" y="0"/>
          <a:ext cx="0" cy="0"/>
          <a:chOff x="0" y="0"/>
          <a:chExt cx="0" cy="0"/>
        </a:xfrm>
      </p:grpSpPr>
      <p:sp>
        <p:nvSpPr>
          <p:cNvPr id="531" name="Google Shape;531;p110">
            <a:extLst>
              <a:ext uri="{FF2B5EF4-FFF2-40B4-BE49-F238E27FC236}">
                <a16:creationId xmlns:a16="http://schemas.microsoft.com/office/drawing/2014/main" id="{AFA4629A-02F3-E6D3-EC5F-B58EED38B933}"/>
              </a:ext>
            </a:extLst>
          </p:cNvPr>
          <p:cNvSpPr txBox="1">
            <a:spLocks noGrp="1"/>
          </p:cNvSpPr>
          <p:nvPr>
            <p:ph type="title"/>
          </p:nvPr>
        </p:nvSpPr>
        <p:spPr>
          <a:xfrm>
            <a:off x="879575" y="126075"/>
            <a:ext cx="7668000" cy="937500"/>
          </a:xfrm>
          <a:prstGeom prst="rect">
            <a:avLst/>
          </a:prstGeom>
        </p:spPr>
        <p:txBody>
          <a:bodyPr spcFirstLastPara="1" wrap="square" lIns="0" tIns="144000" rIns="0" bIns="0" anchor="t" anchorCtr="0">
            <a:noAutofit/>
          </a:bodyPr>
          <a:lstStyle/>
          <a:p>
            <a:pPr marL="0" lvl="0" indent="0" algn="l" rtl="0">
              <a:spcBef>
                <a:spcPts val="0"/>
              </a:spcBef>
              <a:spcAft>
                <a:spcPts val="0"/>
              </a:spcAft>
              <a:buNone/>
            </a:pPr>
            <a:r>
              <a:rPr lang="en-GB" noProof="0" dirty="0">
                <a:latin typeface="Montserrat" pitchFamily="2" charset="77"/>
              </a:rPr>
              <a:t>Digital Twin is a Snapshot of the Real LAN </a:t>
            </a:r>
          </a:p>
        </p:txBody>
      </p:sp>
      <p:sp>
        <p:nvSpPr>
          <p:cNvPr id="532" name="Google Shape;532;p110">
            <a:extLst>
              <a:ext uri="{FF2B5EF4-FFF2-40B4-BE49-F238E27FC236}">
                <a16:creationId xmlns:a16="http://schemas.microsoft.com/office/drawing/2014/main" id="{60F47D84-B7B8-102E-C3FD-5E1B2B790C50}"/>
              </a:ext>
            </a:extLst>
          </p:cNvPr>
          <p:cNvSpPr txBox="1">
            <a:spLocks noGrp="1"/>
          </p:cNvSpPr>
          <p:nvPr>
            <p:ph type="body" idx="4294967295"/>
          </p:nvPr>
        </p:nvSpPr>
        <p:spPr>
          <a:xfrm>
            <a:off x="879563" y="607523"/>
            <a:ext cx="7806300" cy="554100"/>
          </a:xfrm>
          <a:prstGeom prst="rect">
            <a:avLst/>
          </a:prstGeom>
        </p:spPr>
        <p:txBody>
          <a:bodyPr spcFirstLastPara="1" wrap="square" lIns="0" tIns="0" rIns="0" bIns="0" anchor="t" anchorCtr="0">
            <a:normAutofit/>
          </a:bodyPr>
          <a:lstStyle/>
          <a:p>
            <a:pPr marL="0" lvl="0" indent="0" algn="ctr" rtl="0">
              <a:spcBef>
                <a:spcPts val="800"/>
              </a:spcBef>
              <a:spcAft>
                <a:spcPts val="0"/>
              </a:spcAft>
              <a:buNone/>
            </a:pPr>
            <a:r>
              <a:rPr lang="en-GB" sz="1800" noProof="0" dirty="0">
                <a:solidFill>
                  <a:srgbClr val="333333"/>
                </a:solidFill>
                <a:latin typeface="Montserrat" pitchFamily="2" charset="77"/>
              </a:rPr>
              <a:t>The output is a </a:t>
            </a:r>
            <a:r>
              <a:rPr lang="en-GB" sz="1800" b="1" noProof="0" dirty="0">
                <a:solidFill>
                  <a:schemeClr val="accent1"/>
                </a:solidFill>
                <a:latin typeface="Montserrat" pitchFamily="2" charset="77"/>
              </a:rPr>
              <a:t>faithful replica</a:t>
            </a:r>
            <a:r>
              <a:rPr lang="en-GB" sz="1800" noProof="0" dirty="0">
                <a:solidFill>
                  <a:srgbClr val="333333"/>
                </a:solidFill>
                <a:latin typeface="Montserrat" pitchFamily="2" charset="77"/>
              </a:rPr>
              <a:t> of the peering LAN</a:t>
            </a:r>
            <a:endParaRPr lang="en-GB" sz="300" noProof="0" dirty="0">
              <a:latin typeface="Montserrat" pitchFamily="2" charset="77"/>
            </a:endParaRPr>
          </a:p>
          <a:p>
            <a:pPr marL="0" lvl="0" indent="0" algn="l" rtl="0">
              <a:spcBef>
                <a:spcPts val="800"/>
              </a:spcBef>
              <a:spcAft>
                <a:spcPts val="0"/>
              </a:spcAft>
              <a:buNone/>
            </a:pPr>
            <a:endParaRPr lang="en-GB" sz="300" noProof="0" dirty="0">
              <a:solidFill>
                <a:srgbClr val="333333"/>
              </a:solidFill>
              <a:latin typeface="Montserrat" pitchFamily="2" charset="77"/>
            </a:endParaRPr>
          </a:p>
        </p:txBody>
      </p:sp>
      <p:pic>
        <p:nvPicPr>
          <p:cNvPr id="534" name="!!configs">
            <a:extLst>
              <a:ext uri="{FF2B5EF4-FFF2-40B4-BE49-F238E27FC236}">
                <a16:creationId xmlns:a16="http://schemas.microsoft.com/office/drawing/2014/main" id="{57AEBB9F-FAA7-86CC-2799-A7174A031900}"/>
              </a:ext>
            </a:extLst>
          </p:cNvPr>
          <p:cNvPicPr preferRelativeResize="0"/>
          <p:nvPr/>
        </p:nvPicPr>
        <p:blipFill>
          <a:blip r:embed="rId3">
            <a:alphaModFix/>
          </a:blip>
          <a:stretch>
            <a:fillRect/>
          </a:stretch>
        </p:blipFill>
        <p:spPr>
          <a:xfrm flipH="1">
            <a:off x="508513" y="2673479"/>
            <a:ext cx="484865" cy="554100"/>
          </a:xfrm>
          <a:prstGeom prst="rect">
            <a:avLst/>
          </a:prstGeom>
          <a:noFill/>
          <a:ln>
            <a:noFill/>
          </a:ln>
        </p:spPr>
      </p:pic>
      <p:pic>
        <p:nvPicPr>
          <p:cNvPr id="536" name="!!rs">
            <a:extLst>
              <a:ext uri="{FF2B5EF4-FFF2-40B4-BE49-F238E27FC236}">
                <a16:creationId xmlns:a16="http://schemas.microsoft.com/office/drawing/2014/main" id="{92F4609B-92E1-D35E-CC48-50F061E6C370}"/>
              </a:ext>
            </a:extLst>
          </p:cNvPr>
          <p:cNvPicPr preferRelativeResize="0"/>
          <p:nvPr/>
        </p:nvPicPr>
        <p:blipFill>
          <a:blip r:embed="rId4">
            <a:alphaModFix/>
          </a:blip>
          <a:stretch>
            <a:fillRect/>
          </a:stretch>
        </p:blipFill>
        <p:spPr>
          <a:xfrm>
            <a:off x="465168" y="3622500"/>
            <a:ext cx="572701" cy="458150"/>
          </a:xfrm>
          <a:prstGeom prst="rect">
            <a:avLst/>
          </a:prstGeom>
          <a:noFill/>
          <a:ln>
            <a:noFill/>
          </a:ln>
        </p:spPr>
      </p:pic>
      <p:pic>
        <p:nvPicPr>
          <p:cNvPr id="538" name="Google Shape;538;p110">
            <a:extLst>
              <a:ext uri="{FF2B5EF4-FFF2-40B4-BE49-F238E27FC236}">
                <a16:creationId xmlns:a16="http://schemas.microsoft.com/office/drawing/2014/main" id="{98322FB7-7F1C-2BD7-D25E-55F6F56E3F4D}"/>
              </a:ext>
            </a:extLst>
          </p:cNvPr>
          <p:cNvPicPr preferRelativeResize="0"/>
          <p:nvPr/>
        </p:nvPicPr>
        <p:blipFill>
          <a:blip r:embed="rId5">
            <a:alphaModFix/>
          </a:blip>
          <a:stretch>
            <a:fillRect/>
          </a:stretch>
        </p:blipFill>
        <p:spPr>
          <a:xfrm>
            <a:off x="1203386" y="2640073"/>
            <a:ext cx="574370" cy="507900"/>
          </a:xfrm>
          <a:prstGeom prst="rect">
            <a:avLst/>
          </a:prstGeom>
          <a:noFill/>
          <a:ln>
            <a:noFill/>
          </a:ln>
        </p:spPr>
      </p:pic>
      <p:pic>
        <p:nvPicPr>
          <p:cNvPr id="539" name="Google Shape;539;p110">
            <a:extLst>
              <a:ext uri="{FF2B5EF4-FFF2-40B4-BE49-F238E27FC236}">
                <a16:creationId xmlns:a16="http://schemas.microsoft.com/office/drawing/2014/main" id="{82DD8120-15A9-F1CB-A7CE-738B30860358}"/>
              </a:ext>
            </a:extLst>
          </p:cNvPr>
          <p:cNvPicPr preferRelativeResize="0"/>
          <p:nvPr/>
        </p:nvPicPr>
        <p:blipFill>
          <a:blip r:embed="rId5">
            <a:alphaModFix/>
          </a:blip>
          <a:stretch>
            <a:fillRect/>
          </a:stretch>
        </p:blipFill>
        <p:spPr>
          <a:xfrm rot="1330849">
            <a:off x="1197581" y="1820096"/>
            <a:ext cx="577814" cy="461606"/>
          </a:xfrm>
          <a:prstGeom prst="rect">
            <a:avLst/>
          </a:prstGeom>
          <a:noFill/>
          <a:ln>
            <a:noFill/>
          </a:ln>
        </p:spPr>
      </p:pic>
      <p:pic>
        <p:nvPicPr>
          <p:cNvPr id="540" name="Google Shape;540;p110">
            <a:extLst>
              <a:ext uri="{FF2B5EF4-FFF2-40B4-BE49-F238E27FC236}">
                <a16:creationId xmlns:a16="http://schemas.microsoft.com/office/drawing/2014/main" id="{2A0CB6C1-DAEC-2BD9-2871-7D3CF3697DC4}"/>
              </a:ext>
            </a:extLst>
          </p:cNvPr>
          <p:cNvPicPr preferRelativeResize="0"/>
          <p:nvPr/>
        </p:nvPicPr>
        <p:blipFill>
          <a:blip r:embed="rId5">
            <a:alphaModFix/>
          </a:blip>
          <a:stretch>
            <a:fillRect/>
          </a:stretch>
        </p:blipFill>
        <p:spPr>
          <a:xfrm rot="20165647">
            <a:off x="1250710" y="3469058"/>
            <a:ext cx="601390" cy="483595"/>
          </a:xfrm>
          <a:prstGeom prst="rect">
            <a:avLst/>
          </a:prstGeom>
          <a:noFill/>
          <a:ln>
            <a:noFill/>
          </a:ln>
        </p:spPr>
      </p:pic>
      <p:pic>
        <p:nvPicPr>
          <p:cNvPr id="541" name="!!dtm">
            <a:extLst>
              <a:ext uri="{FF2B5EF4-FFF2-40B4-BE49-F238E27FC236}">
                <a16:creationId xmlns:a16="http://schemas.microsoft.com/office/drawing/2014/main" id="{06401D94-1D1C-BF6B-736C-3AF7FDA9BBDA}"/>
              </a:ext>
            </a:extLst>
          </p:cNvPr>
          <p:cNvPicPr preferRelativeResize="0"/>
          <p:nvPr/>
        </p:nvPicPr>
        <p:blipFill>
          <a:blip r:embed="rId6">
            <a:alphaModFix/>
          </a:blip>
          <a:stretch>
            <a:fillRect/>
          </a:stretch>
        </p:blipFill>
        <p:spPr>
          <a:xfrm>
            <a:off x="2579382" y="1995606"/>
            <a:ext cx="756175" cy="756175"/>
          </a:xfrm>
          <a:prstGeom prst="rect">
            <a:avLst/>
          </a:prstGeom>
          <a:noFill/>
          <a:ln>
            <a:noFill/>
          </a:ln>
        </p:spPr>
      </p:pic>
      <p:sp>
        <p:nvSpPr>
          <p:cNvPr id="542" name="!!dtmanager">
            <a:extLst>
              <a:ext uri="{FF2B5EF4-FFF2-40B4-BE49-F238E27FC236}">
                <a16:creationId xmlns:a16="http://schemas.microsoft.com/office/drawing/2014/main" id="{1E025BC0-5E03-B7AF-3700-51D5B0B732B4}"/>
              </a:ext>
            </a:extLst>
          </p:cNvPr>
          <p:cNvSpPr txBox="1"/>
          <p:nvPr/>
        </p:nvSpPr>
        <p:spPr>
          <a:xfrm>
            <a:off x="1833358" y="2769319"/>
            <a:ext cx="22482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b="1" noProof="0" dirty="0">
                <a:solidFill>
                  <a:schemeClr val="accent1"/>
                </a:solidFill>
                <a:latin typeface="Montserrat" pitchFamily="2" charset="77"/>
                <a:ea typeface="Open Sans"/>
                <a:cs typeface="Open Sans"/>
                <a:sym typeface="Open Sans"/>
              </a:rPr>
              <a:t>Digital Twin Manager </a:t>
            </a:r>
          </a:p>
          <a:p>
            <a:pPr marL="0" lvl="0" indent="0" algn="ctr" rtl="0">
              <a:spcBef>
                <a:spcPts val="0"/>
              </a:spcBef>
              <a:spcAft>
                <a:spcPts val="0"/>
              </a:spcAft>
              <a:buNone/>
            </a:pPr>
            <a:r>
              <a:rPr lang="en-GB" sz="1200" noProof="0" dirty="0">
                <a:solidFill>
                  <a:schemeClr val="dk1"/>
                </a:solidFill>
                <a:latin typeface="Montserrat" pitchFamily="2" charset="77"/>
                <a:ea typeface="Open Sans"/>
                <a:cs typeface="Open Sans"/>
                <a:sym typeface="Open Sans"/>
              </a:rPr>
              <a:t>Manages the lifecycle of the Digital Twin</a:t>
            </a:r>
          </a:p>
        </p:txBody>
      </p:sp>
      <p:pic>
        <p:nvPicPr>
          <p:cNvPr id="546" name="!!peers" descr="People " title="People ">
            <a:extLst>
              <a:ext uri="{FF2B5EF4-FFF2-40B4-BE49-F238E27FC236}">
                <a16:creationId xmlns:a16="http://schemas.microsoft.com/office/drawing/2014/main" id="{0FD1F78D-1B7A-C7AA-BFF4-35753AEB296B}"/>
              </a:ext>
            </a:extLst>
          </p:cNvPr>
          <p:cNvPicPr preferRelativeResize="0"/>
          <p:nvPr/>
        </p:nvPicPr>
        <p:blipFill>
          <a:blip r:embed="rId7">
            <a:alphaModFix/>
          </a:blip>
          <a:stretch>
            <a:fillRect/>
          </a:stretch>
        </p:blipFill>
        <p:spPr>
          <a:xfrm>
            <a:off x="446146" y="1670350"/>
            <a:ext cx="609600" cy="609600"/>
          </a:xfrm>
          <a:prstGeom prst="rect">
            <a:avLst/>
          </a:prstGeom>
          <a:noFill/>
          <a:ln>
            <a:noFill/>
          </a:ln>
        </p:spPr>
      </p:pic>
      <p:grpSp>
        <p:nvGrpSpPr>
          <p:cNvPr id="4" name="!!namexdt">
            <a:extLst>
              <a:ext uri="{FF2B5EF4-FFF2-40B4-BE49-F238E27FC236}">
                <a16:creationId xmlns:a16="http://schemas.microsoft.com/office/drawing/2014/main" id="{D797C003-6C48-A329-65CC-FCD4AAD92891}"/>
              </a:ext>
            </a:extLst>
          </p:cNvPr>
          <p:cNvGrpSpPr/>
          <p:nvPr/>
        </p:nvGrpSpPr>
        <p:grpSpPr>
          <a:xfrm>
            <a:off x="4398697" y="2010453"/>
            <a:ext cx="1545807" cy="1305315"/>
            <a:chOff x="5996833" y="2878876"/>
            <a:chExt cx="2104800" cy="1777343"/>
          </a:xfrm>
        </p:grpSpPr>
        <p:pic>
          <p:nvPicPr>
            <p:cNvPr id="2" name="Google Shape;514;p109">
              <a:extLst>
                <a:ext uri="{FF2B5EF4-FFF2-40B4-BE49-F238E27FC236}">
                  <a16:creationId xmlns:a16="http://schemas.microsoft.com/office/drawing/2014/main" id="{DF76CC1F-7BA8-5EB7-1E8F-41330F571DCE}"/>
                </a:ext>
              </a:extLst>
            </p:cNvPr>
            <p:cNvPicPr preferRelativeResize="0"/>
            <p:nvPr/>
          </p:nvPicPr>
          <p:blipFill>
            <a:blip r:embed="rId8"/>
            <a:srcRect/>
            <a:stretch/>
          </p:blipFill>
          <p:spPr>
            <a:xfrm>
              <a:off x="6612673" y="2878876"/>
              <a:ext cx="873118" cy="873118"/>
            </a:xfrm>
            <a:prstGeom prst="rect">
              <a:avLst/>
            </a:prstGeom>
            <a:noFill/>
            <a:ln>
              <a:noFill/>
            </a:ln>
          </p:spPr>
        </p:pic>
        <p:sp>
          <p:nvSpPr>
            <p:cNvPr id="3" name="Google Shape;519;p109">
              <a:extLst>
                <a:ext uri="{FF2B5EF4-FFF2-40B4-BE49-F238E27FC236}">
                  <a16:creationId xmlns:a16="http://schemas.microsoft.com/office/drawing/2014/main" id="{3DE655C6-5346-A1EC-CB22-37942E568A26}"/>
                </a:ext>
              </a:extLst>
            </p:cNvPr>
            <p:cNvSpPr txBox="1"/>
            <p:nvPr/>
          </p:nvSpPr>
          <p:spPr>
            <a:xfrm>
              <a:off x="5996833" y="3901925"/>
              <a:ext cx="2104800" cy="75429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b="1" noProof="0" dirty="0" err="1">
                  <a:solidFill>
                    <a:schemeClr val="accent1"/>
                  </a:solidFill>
                  <a:latin typeface="Montserrat" pitchFamily="2" charset="77"/>
                  <a:ea typeface="Open Sans"/>
                  <a:cs typeface="Open Sans"/>
                  <a:sym typeface="Open Sans"/>
                </a:rPr>
                <a:t>Namex</a:t>
              </a:r>
              <a:r>
                <a:rPr lang="en-GB" sz="1200" b="1" noProof="0" dirty="0">
                  <a:solidFill>
                    <a:schemeClr val="accent1"/>
                  </a:solidFill>
                  <a:latin typeface="Montserrat" pitchFamily="2" charset="77"/>
                  <a:ea typeface="Open Sans"/>
                  <a:cs typeface="Open Sans"/>
                  <a:sym typeface="Open Sans"/>
                </a:rPr>
                <a:t> </a:t>
              </a:r>
              <a:br>
                <a:rPr lang="en-GB" sz="1200" b="1" noProof="0" dirty="0">
                  <a:solidFill>
                    <a:schemeClr val="accent1"/>
                  </a:solidFill>
                  <a:latin typeface="Montserrat" pitchFamily="2" charset="77"/>
                  <a:ea typeface="Open Sans"/>
                  <a:cs typeface="Open Sans"/>
                  <a:sym typeface="Open Sans"/>
                </a:rPr>
              </a:br>
              <a:r>
                <a:rPr lang="en-GB" sz="1200" b="1" noProof="0" dirty="0">
                  <a:solidFill>
                    <a:schemeClr val="accent1"/>
                  </a:solidFill>
                  <a:latin typeface="Montserrat" pitchFamily="2" charset="77"/>
                  <a:ea typeface="Open Sans"/>
                  <a:cs typeface="Open Sans"/>
                  <a:sym typeface="Open Sans"/>
                </a:rPr>
                <a:t>Digital Twin</a:t>
              </a:r>
            </a:p>
          </p:txBody>
        </p:sp>
      </p:grpSp>
      <p:pic>
        <p:nvPicPr>
          <p:cNvPr id="6" name="Google Shape;538;p110">
            <a:extLst>
              <a:ext uri="{FF2B5EF4-FFF2-40B4-BE49-F238E27FC236}">
                <a16:creationId xmlns:a16="http://schemas.microsoft.com/office/drawing/2014/main" id="{29272914-2DE4-B2D7-E4CB-9826656C7B4A}"/>
              </a:ext>
            </a:extLst>
          </p:cNvPr>
          <p:cNvPicPr preferRelativeResize="0"/>
          <p:nvPr/>
        </p:nvPicPr>
        <p:blipFill>
          <a:blip r:embed="rId5">
            <a:alphaModFix/>
          </a:blip>
          <a:stretch>
            <a:fillRect/>
          </a:stretch>
        </p:blipFill>
        <p:spPr>
          <a:xfrm>
            <a:off x="4094103" y="2640073"/>
            <a:ext cx="381663" cy="507900"/>
          </a:xfrm>
          <a:prstGeom prst="rect">
            <a:avLst/>
          </a:prstGeom>
          <a:noFill/>
          <a:ln>
            <a:noFill/>
          </a:ln>
        </p:spPr>
      </p:pic>
      <p:pic>
        <p:nvPicPr>
          <p:cNvPr id="5" name="!!arrow2">
            <a:extLst>
              <a:ext uri="{FF2B5EF4-FFF2-40B4-BE49-F238E27FC236}">
                <a16:creationId xmlns:a16="http://schemas.microsoft.com/office/drawing/2014/main" id="{4F06489F-4F49-DA89-E8DA-E88A5586FCD1}"/>
              </a:ext>
            </a:extLst>
          </p:cNvPr>
          <p:cNvPicPr preferRelativeResize="0"/>
          <p:nvPr/>
        </p:nvPicPr>
        <p:blipFill>
          <a:blip r:embed="rId5">
            <a:alphaModFix/>
          </a:blip>
          <a:stretch>
            <a:fillRect/>
          </a:stretch>
        </p:blipFill>
        <p:spPr>
          <a:xfrm>
            <a:off x="5755680" y="2640073"/>
            <a:ext cx="574370" cy="507900"/>
          </a:xfrm>
          <a:prstGeom prst="rect">
            <a:avLst/>
          </a:prstGeom>
          <a:noFill/>
          <a:ln>
            <a:noFill/>
          </a:ln>
        </p:spPr>
      </p:pic>
      <p:pic>
        <p:nvPicPr>
          <p:cNvPr id="7" name="!!arrow1">
            <a:extLst>
              <a:ext uri="{FF2B5EF4-FFF2-40B4-BE49-F238E27FC236}">
                <a16:creationId xmlns:a16="http://schemas.microsoft.com/office/drawing/2014/main" id="{68A7284B-74F9-4584-5A97-D59B9F0550C3}"/>
              </a:ext>
            </a:extLst>
          </p:cNvPr>
          <p:cNvPicPr preferRelativeResize="0"/>
          <p:nvPr/>
        </p:nvPicPr>
        <p:blipFill>
          <a:blip r:embed="rId5">
            <a:alphaModFix/>
          </a:blip>
          <a:stretch>
            <a:fillRect/>
          </a:stretch>
        </p:blipFill>
        <p:spPr>
          <a:xfrm rot="19786920">
            <a:off x="5756982" y="1746832"/>
            <a:ext cx="577814" cy="461606"/>
          </a:xfrm>
          <a:prstGeom prst="rect">
            <a:avLst/>
          </a:prstGeom>
          <a:noFill/>
          <a:ln>
            <a:noFill/>
          </a:ln>
        </p:spPr>
      </p:pic>
      <p:pic>
        <p:nvPicPr>
          <p:cNvPr id="8" name="!!arrow3">
            <a:extLst>
              <a:ext uri="{FF2B5EF4-FFF2-40B4-BE49-F238E27FC236}">
                <a16:creationId xmlns:a16="http://schemas.microsoft.com/office/drawing/2014/main" id="{F15655D2-2F93-7A24-9FC9-60436B104FBB}"/>
              </a:ext>
            </a:extLst>
          </p:cNvPr>
          <p:cNvPicPr preferRelativeResize="0"/>
          <p:nvPr/>
        </p:nvPicPr>
        <p:blipFill>
          <a:blip r:embed="rId5">
            <a:alphaModFix/>
          </a:blip>
          <a:stretch>
            <a:fillRect/>
          </a:stretch>
        </p:blipFill>
        <p:spPr>
          <a:xfrm rot="2038401">
            <a:off x="5763868" y="3452470"/>
            <a:ext cx="601390" cy="483595"/>
          </a:xfrm>
          <a:prstGeom prst="rect">
            <a:avLst/>
          </a:prstGeom>
          <a:noFill/>
          <a:ln>
            <a:noFill/>
          </a:ln>
        </p:spPr>
      </p:pic>
      <p:sp>
        <p:nvSpPr>
          <p:cNvPr id="9" name="Google Shape;567;p111">
            <a:extLst>
              <a:ext uri="{FF2B5EF4-FFF2-40B4-BE49-F238E27FC236}">
                <a16:creationId xmlns:a16="http://schemas.microsoft.com/office/drawing/2014/main" id="{15D24854-2862-7DFA-FE8F-93415D2FAA86}"/>
              </a:ext>
            </a:extLst>
          </p:cNvPr>
          <p:cNvSpPr txBox="1"/>
          <p:nvPr/>
        </p:nvSpPr>
        <p:spPr>
          <a:xfrm>
            <a:off x="6330050" y="1564944"/>
            <a:ext cx="2245314"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300" noProof="0" dirty="0">
                <a:solidFill>
                  <a:schemeClr val="dk1"/>
                </a:solidFill>
                <a:latin typeface="Montserrat" pitchFamily="2" charset="77"/>
                <a:ea typeface="Open Sans"/>
                <a:cs typeface="Open Sans"/>
                <a:sym typeface="Open Sans"/>
              </a:rPr>
              <a:t>One Kathará device for each peer</a:t>
            </a:r>
          </a:p>
        </p:txBody>
      </p:sp>
      <p:sp>
        <p:nvSpPr>
          <p:cNvPr id="10" name="Google Shape;568;p111">
            <a:extLst>
              <a:ext uri="{FF2B5EF4-FFF2-40B4-BE49-F238E27FC236}">
                <a16:creationId xmlns:a16="http://schemas.microsoft.com/office/drawing/2014/main" id="{D236EA3B-2CF1-743C-FA5B-B92D5CBA43FC}"/>
              </a:ext>
            </a:extLst>
          </p:cNvPr>
          <p:cNvSpPr txBox="1"/>
          <p:nvPr/>
        </p:nvSpPr>
        <p:spPr>
          <a:xfrm>
            <a:off x="6330050" y="2601650"/>
            <a:ext cx="2235395" cy="58474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300" noProof="0" dirty="0">
                <a:solidFill>
                  <a:schemeClr val="dk1"/>
                </a:solidFill>
                <a:latin typeface="Montserrat" pitchFamily="2" charset="77"/>
                <a:ea typeface="Open Sans"/>
                <a:cs typeface="Open Sans"/>
                <a:sym typeface="Open Sans"/>
              </a:rPr>
              <a:t>One Kathará device for each Route Server</a:t>
            </a:r>
          </a:p>
        </p:txBody>
      </p:sp>
      <p:sp>
        <p:nvSpPr>
          <p:cNvPr id="11" name="Google Shape;569;p111">
            <a:extLst>
              <a:ext uri="{FF2B5EF4-FFF2-40B4-BE49-F238E27FC236}">
                <a16:creationId xmlns:a16="http://schemas.microsoft.com/office/drawing/2014/main" id="{84EA0D21-B9A1-CC85-2108-232B3D719857}"/>
              </a:ext>
            </a:extLst>
          </p:cNvPr>
          <p:cNvSpPr txBox="1"/>
          <p:nvPr/>
        </p:nvSpPr>
        <p:spPr>
          <a:xfrm>
            <a:off x="6411700" y="3694267"/>
            <a:ext cx="2138926" cy="38469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300" noProof="0" dirty="0">
                <a:solidFill>
                  <a:schemeClr val="dk1"/>
                </a:solidFill>
                <a:latin typeface="Montserrat" pitchFamily="2" charset="77"/>
                <a:ea typeface="Open Sans"/>
                <a:cs typeface="Open Sans"/>
                <a:sym typeface="Open Sans"/>
              </a:rPr>
              <a:t>The virtual peering LAN</a:t>
            </a:r>
          </a:p>
        </p:txBody>
      </p:sp>
    </p:spTree>
    <p:extLst>
      <p:ext uri="{BB962C8B-B14F-4D97-AF65-F5344CB8AC3E}">
        <p14:creationId xmlns:p14="http://schemas.microsoft.com/office/powerpoint/2010/main" val="394392313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112"/>
          <p:cNvSpPr txBox="1">
            <a:spLocks noGrp="1"/>
          </p:cNvSpPr>
          <p:nvPr>
            <p:ph type="title"/>
          </p:nvPr>
        </p:nvSpPr>
        <p:spPr>
          <a:xfrm>
            <a:off x="989774" y="129196"/>
            <a:ext cx="6864600" cy="937500"/>
          </a:xfrm>
          <a:prstGeom prst="rect">
            <a:avLst/>
          </a:prstGeom>
        </p:spPr>
        <p:txBody>
          <a:bodyPr spcFirstLastPara="1" wrap="square" lIns="0" tIns="144000" rIns="0" bIns="0" anchor="t" anchorCtr="0">
            <a:noAutofit/>
          </a:bodyPr>
          <a:lstStyle/>
          <a:p>
            <a:pPr marL="0" lvl="0" indent="0" algn="l" rtl="0">
              <a:spcBef>
                <a:spcPts val="0"/>
              </a:spcBef>
              <a:spcAft>
                <a:spcPts val="0"/>
              </a:spcAft>
              <a:buNone/>
            </a:pPr>
            <a:r>
              <a:rPr lang="en-GB" noProof="0" dirty="0"/>
              <a:t>Digital Twin: Use Cases</a:t>
            </a:r>
          </a:p>
        </p:txBody>
      </p:sp>
      <p:sp>
        <p:nvSpPr>
          <p:cNvPr id="575" name="Google Shape;575;p112"/>
          <p:cNvSpPr txBox="1">
            <a:spLocks noGrp="1"/>
          </p:cNvSpPr>
          <p:nvPr>
            <p:ph type="body" idx="4294967295"/>
          </p:nvPr>
        </p:nvSpPr>
        <p:spPr>
          <a:xfrm>
            <a:off x="763588" y="844549"/>
            <a:ext cx="7616825" cy="3860801"/>
          </a:xfrm>
          <a:prstGeom prst="rect">
            <a:avLst/>
          </a:prstGeom>
        </p:spPr>
        <p:txBody>
          <a:bodyPr spcFirstLastPara="1" wrap="square" lIns="0" tIns="0" rIns="0" bIns="0" anchor="t" anchorCtr="0">
            <a:normAutofit fontScale="92500"/>
          </a:bodyPr>
          <a:lstStyle/>
          <a:p>
            <a:pPr marL="174625" lvl="0" indent="-174625" rtl="0">
              <a:spcBef>
                <a:spcPts val="0"/>
              </a:spcBef>
              <a:spcAft>
                <a:spcPts val="0"/>
              </a:spcAft>
              <a:buSzPts val="1500"/>
              <a:buFont typeface="Arial" panose="020B0604020202020204" pitchFamily="34" charset="0"/>
              <a:buChar char="•"/>
            </a:pPr>
            <a:r>
              <a:rPr lang="en-GB" sz="1850" noProof="0" dirty="0"/>
              <a:t>New members can connect their router to the quarantine VLAN and </a:t>
            </a:r>
            <a:r>
              <a:rPr lang="en-GB" sz="1850" b="1" noProof="0" dirty="0">
                <a:solidFill>
                  <a:schemeClr val="accent1"/>
                </a:solidFill>
              </a:rPr>
              <a:t>safely test and tune</a:t>
            </a:r>
            <a:r>
              <a:rPr lang="en-GB" sz="1850" noProof="0" dirty="0"/>
              <a:t> their BGP setup </a:t>
            </a:r>
            <a:r>
              <a:rPr lang="en-GB" sz="1850" b="1" noProof="0" dirty="0">
                <a:solidFill>
                  <a:schemeClr val="accent1"/>
                </a:solidFill>
              </a:rPr>
              <a:t>without affecting</a:t>
            </a:r>
            <a:r>
              <a:rPr lang="en-GB" sz="1850" noProof="0" dirty="0"/>
              <a:t> the production network</a:t>
            </a:r>
          </a:p>
          <a:p>
            <a:pPr marL="344488" lvl="0" indent="-344488" rtl="0">
              <a:spcBef>
                <a:spcPts val="0"/>
              </a:spcBef>
              <a:spcAft>
                <a:spcPts val="0"/>
              </a:spcAft>
              <a:buSzPts val="1500"/>
              <a:buFont typeface="Arial" panose="020B0604020202020204" pitchFamily="34" charset="0"/>
              <a:buChar char="•"/>
            </a:pPr>
            <a:endParaRPr lang="en-GB" sz="1850" noProof="0" dirty="0"/>
          </a:p>
          <a:p>
            <a:pPr marL="174625" lvl="0" indent="-174625" algn="l" rtl="0">
              <a:spcBef>
                <a:spcPts val="0"/>
              </a:spcBef>
              <a:spcAft>
                <a:spcPts val="0"/>
              </a:spcAft>
              <a:buSzPts val="1500"/>
              <a:buFont typeface="Arial" panose="020B0604020202020204" pitchFamily="34" charset="0"/>
              <a:buChar char="•"/>
            </a:pPr>
            <a:r>
              <a:rPr lang="en-GB" sz="1850" noProof="0" dirty="0"/>
              <a:t>New members can use the Digital Twin to </a:t>
            </a:r>
            <a:r>
              <a:rPr lang="en-GB" sz="1850" b="1" noProof="0" dirty="0">
                <a:solidFill>
                  <a:schemeClr val="accent1"/>
                </a:solidFill>
              </a:rPr>
              <a:t>test their configurations</a:t>
            </a:r>
            <a:r>
              <a:rPr lang="en-GB" sz="1850" noProof="0" dirty="0"/>
              <a:t> according to the Route Servers’ policies in a </a:t>
            </a:r>
            <a:r>
              <a:rPr lang="en-GB" sz="1850" b="1" noProof="0" dirty="0">
                <a:solidFill>
                  <a:schemeClr val="accent1"/>
                </a:solidFill>
              </a:rPr>
              <a:t>safe sandbox</a:t>
            </a:r>
          </a:p>
          <a:p>
            <a:pPr marL="344488" lvl="0" indent="-344488" algn="l" rtl="0">
              <a:spcBef>
                <a:spcPts val="0"/>
              </a:spcBef>
              <a:spcAft>
                <a:spcPts val="0"/>
              </a:spcAft>
              <a:buSzPts val="1500"/>
              <a:buFont typeface="Arial" panose="020B0604020202020204" pitchFamily="34" charset="0"/>
              <a:buChar char="•"/>
            </a:pPr>
            <a:endParaRPr lang="en-GB" sz="1850" noProof="0" dirty="0"/>
          </a:p>
          <a:p>
            <a:pPr marL="174625" lvl="0" indent="-174625" algn="l" rtl="0">
              <a:spcBef>
                <a:spcPts val="0"/>
              </a:spcBef>
              <a:spcAft>
                <a:spcPts val="0"/>
              </a:spcAft>
              <a:buSzPts val="1500"/>
              <a:buFont typeface="Arial" panose="020B0604020202020204" pitchFamily="34" charset="0"/>
              <a:buChar char="•"/>
            </a:pPr>
            <a:r>
              <a:rPr lang="en-GB" sz="1850" noProof="0" dirty="0"/>
              <a:t>NOC can </a:t>
            </a:r>
            <a:r>
              <a:rPr lang="en-GB" sz="1850" b="1" noProof="0" dirty="0">
                <a:solidFill>
                  <a:schemeClr val="accent1"/>
                </a:solidFill>
              </a:rPr>
              <a:t>validate</a:t>
            </a:r>
            <a:r>
              <a:rPr lang="en-GB" sz="1850" noProof="0" dirty="0"/>
              <a:t> Route Servers’ configurations changes or new services </a:t>
            </a:r>
            <a:r>
              <a:rPr lang="en-GB" sz="1850" b="1" noProof="0" dirty="0">
                <a:solidFill>
                  <a:schemeClr val="accent1"/>
                </a:solidFill>
              </a:rPr>
              <a:t>before deploying</a:t>
            </a:r>
            <a:r>
              <a:rPr lang="en-GB" sz="1850" noProof="0" dirty="0"/>
              <a:t> them to the production environment</a:t>
            </a: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3">
          <a:extLst>
            <a:ext uri="{FF2B5EF4-FFF2-40B4-BE49-F238E27FC236}">
              <a16:creationId xmlns:a16="http://schemas.microsoft.com/office/drawing/2014/main" id="{53BC408E-B21E-8193-971D-36BD0E1BA9FF}"/>
            </a:ext>
          </a:extLst>
        </p:cNvPr>
        <p:cNvGrpSpPr/>
        <p:nvPr/>
      </p:nvGrpSpPr>
      <p:grpSpPr>
        <a:xfrm>
          <a:off x="0" y="0"/>
          <a:ext cx="0" cy="0"/>
          <a:chOff x="0" y="0"/>
          <a:chExt cx="0" cy="0"/>
        </a:xfrm>
      </p:grpSpPr>
      <p:sp>
        <p:nvSpPr>
          <p:cNvPr id="574" name="Google Shape;574;p112">
            <a:extLst>
              <a:ext uri="{FF2B5EF4-FFF2-40B4-BE49-F238E27FC236}">
                <a16:creationId xmlns:a16="http://schemas.microsoft.com/office/drawing/2014/main" id="{458B74D8-4690-8C95-46B5-7AFC04A3A788}"/>
              </a:ext>
            </a:extLst>
          </p:cNvPr>
          <p:cNvSpPr txBox="1">
            <a:spLocks noGrp="1"/>
          </p:cNvSpPr>
          <p:nvPr>
            <p:ph type="title"/>
          </p:nvPr>
        </p:nvSpPr>
        <p:spPr>
          <a:xfrm>
            <a:off x="989774" y="129196"/>
            <a:ext cx="6864600" cy="937500"/>
          </a:xfrm>
          <a:prstGeom prst="rect">
            <a:avLst/>
          </a:prstGeom>
        </p:spPr>
        <p:txBody>
          <a:bodyPr spcFirstLastPara="1" wrap="square" lIns="0" tIns="144000" rIns="0" bIns="0" anchor="t" anchorCtr="0">
            <a:noAutofit/>
          </a:bodyPr>
          <a:lstStyle/>
          <a:p>
            <a:pPr marL="0" lvl="0" indent="0" algn="l" rtl="0">
              <a:spcBef>
                <a:spcPts val="0"/>
              </a:spcBef>
              <a:spcAft>
                <a:spcPts val="0"/>
              </a:spcAft>
              <a:buNone/>
            </a:pPr>
            <a:r>
              <a:rPr lang="en-GB" noProof="0" dirty="0"/>
              <a:t>Extending the Digital Twin</a:t>
            </a:r>
          </a:p>
        </p:txBody>
      </p:sp>
      <p:sp>
        <p:nvSpPr>
          <p:cNvPr id="3" name="TextBox 2">
            <a:extLst>
              <a:ext uri="{FF2B5EF4-FFF2-40B4-BE49-F238E27FC236}">
                <a16:creationId xmlns:a16="http://schemas.microsoft.com/office/drawing/2014/main" id="{14B7EEF0-8AF3-3E15-6CB9-69B47445CEDC}"/>
              </a:ext>
            </a:extLst>
          </p:cNvPr>
          <p:cNvSpPr txBox="1"/>
          <p:nvPr/>
        </p:nvSpPr>
        <p:spPr>
          <a:xfrm>
            <a:off x="763587" y="844550"/>
            <a:ext cx="7616825" cy="3170099"/>
          </a:xfrm>
          <a:prstGeom prst="rect">
            <a:avLst/>
          </a:prstGeom>
          <a:noFill/>
        </p:spPr>
        <p:txBody>
          <a:bodyPr wrap="square">
            <a:spAutoFit/>
          </a:bodyPr>
          <a:lstStyle/>
          <a:p>
            <a:pPr marL="0" lvl="0" indent="0" algn="l" rtl="0">
              <a:spcBef>
                <a:spcPts val="800"/>
              </a:spcBef>
              <a:spcAft>
                <a:spcPts val="0"/>
              </a:spcAft>
              <a:buNone/>
            </a:pPr>
            <a:r>
              <a:rPr lang="en-GB" sz="2000" noProof="0" dirty="0">
                <a:latin typeface="Montserrat" pitchFamily="2" charset="77"/>
              </a:rPr>
              <a:t>The </a:t>
            </a:r>
            <a:r>
              <a:rPr lang="en-GB" sz="2000" noProof="0" dirty="0">
                <a:solidFill>
                  <a:schemeClr val="bg1">
                    <a:lumMod val="10000"/>
                  </a:schemeClr>
                </a:solidFill>
                <a:latin typeface="Montserrat" pitchFamily="2" charset="77"/>
              </a:rPr>
              <a:t>Digital Twin can be </a:t>
            </a:r>
            <a:r>
              <a:rPr lang="en-GB" sz="2000" b="1" noProof="0" dirty="0">
                <a:solidFill>
                  <a:schemeClr val="accent1"/>
                </a:solidFill>
                <a:latin typeface="Montserrat" pitchFamily="2" charset="77"/>
              </a:rPr>
              <a:t>extended</a:t>
            </a:r>
            <a:r>
              <a:rPr lang="en-GB" sz="2000" noProof="0" dirty="0">
                <a:solidFill>
                  <a:schemeClr val="bg1">
                    <a:lumMod val="10000"/>
                  </a:schemeClr>
                </a:solidFill>
                <a:latin typeface="Montserrat" pitchFamily="2" charset="77"/>
              </a:rPr>
              <a:t> to support </a:t>
            </a:r>
            <a:r>
              <a:rPr lang="en-GB" sz="2000" b="1" noProof="0" dirty="0">
                <a:solidFill>
                  <a:schemeClr val="accent1"/>
                </a:solidFill>
                <a:latin typeface="Montserrat" pitchFamily="2" charset="77"/>
              </a:rPr>
              <a:t>more features</a:t>
            </a:r>
            <a:r>
              <a:rPr lang="en-GB" sz="2000" noProof="0" dirty="0">
                <a:solidFill>
                  <a:schemeClr val="bg1">
                    <a:lumMod val="10000"/>
                  </a:schemeClr>
                </a:solidFill>
                <a:latin typeface="Montserrat" pitchFamily="2" charset="77"/>
              </a:rPr>
              <a:t> and </a:t>
            </a:r>
            <a:r>
              <a:rPr lang="en-GB" sz="2000" b="1" noProof="0" dirty="0">
                <a:solidFill>
                  <a:schemeClr val="accent1"/>
                </a:solidFill>
                <a:latin typeface="Montserrat" pitchFamily="2" charset="77"/>
              </a:rPr>
              <a:t>use cases</a:t>
            </a:r>
            <a:r>
              <a:rPr lang="en-GB" sz="2000" noProof="0" dirty="0">
                <a:solidFill>
                  <a:schemeClr val="bg1">
                    <a:lumMod val="10000"/>
                  </a:schemeClr>
                </a:solidFill>
                <a:latin typeface="Montserrat" pitchFamily="2" charset="77"/>
              </a:rPr>
              <a:t>:</a:t>
            </a:r>
          </a:p>
          <a:p>
            <a:pPr marL="0" lvl="0" indent="0" algn="l" rtl="0">
              <a:spcBef>
                <a:spcPts val="800"/>
              </a:spcBef>
              <a:spcAft>
                <a:spcPts val="0"/>
              </a:spcAft>
              <a:buNone/>
            </a:pPr>
            <a:endParaRPr lang="en-GB" sz="2000" noProof="0" dirty="0">
              <a:solidFill>
                <a:schemeClr val="bg1">
                  <a:lumMod val="10000"/>
                </a:schemeClr>
              </a:solidFill>
              <a:latin typeface="Montserrat" pitchFamily="2" charset="77"/>
            </a:endParaRPr>
          </a:p>
          <a:p>
            <a:pPr marL="457200" lvl="0" indent="-457200" algn="l" rtl="0">
              <a:spcBef>
                <a:spcPts val="800"/>
              </a:spcBef>
              <a:spcAft>
                <a:spcPts val="0"/>
              </a:spcAft>
              <a:buFont typeface="+mj-lt"/>
              <a:buAutoNum type="arabicPeriod"/>
            </a:pPr>
            <a:r>
              <a:rPr lang="en-GB" sz="2000" noProof="0" dirty="0">
                <a:solidFill>
                  <a:schemeClr val="tx2"/>
                </a:solidFill>
                <a:latin typeface="Montserrat" pitchFamily="2" charset="77"/>
              </a:rPr>
              <a:t>Quarantine Dashboard</a:t>
            </a:r>
          </a:p>
          <a:p>
            <a:pPr marL="457200" lvl="0" indent="-457200" algn="l" rtl="0">
              <a:spcBef>
                <a:spcPts val="800"/>
              </a:spcBef>
              <a:spcAft>
                <a:spcPts val="0"/>
              </a:spcAft>
              <a:buFont typeface="+mj-lt"/>
              <a:buAutoNum type="arabicPeriod"/>
            </a:pPr>
            <a:r>
              <a:rPr lang="en-GB" sz="2000" noProof="0" dirty="0">
                <a:solidFill>
                  <a:schemeClr val="bg1">
                    <a:lumMod val="10000"/>
                  </a:schemeClr>
                </a:solidFill>
                <a:latin typeface="Montserrat" pitchFamily="2" charset="77"/>
              </a:rPr>
              <a:t>RPKI Validation</a:t>
            </a:r>
          </a:p>
          <a:p>
            <a:pPr marL="457200" lvl="0" indent="-457200" algn="l" rtl="0">
              <a:spcBef>
                <a:spcPts val="800"/>
              </a:spcBef>
              <a:spcAft>
                <a:spcPts val="0"/>
              </a:spcAft>
              <a:buFont typeface="+mj-lt"/>
              <a:buAutoNum type="arabicPeriod"/>
            </a:pPr>
            <a:r>
              <a:rPr lang="en-GB" sz="2000" noProof="0" dirty="0">
                <a:solidFill>
                  <a:schemeClr val="bg1">
                    <a:lumMod val="10000"/>
                  </a:schemeClr>
                </a:solidFill>
                <a:latin typeface="Montserrat" pitchFamily="2" charset="77"/>
              </a:rPr>
              <a:t>ASPA Testing</a:t>
            </a:r>
          </a:p>
          <a:p>
            <a:pPr marL="457200" lvl="0" indent="-457200" algn="l" rtl="0">
              <a:spcBef>
                <a:spcPts val="800"/>
              </a:spcBef>
              <a:spcAft>
                <a:spcPts val="0"/>
              </a:spcAft>
              <a:buFont typeface="+mj-lt"/>
              <a:buAutoNum type="arabicPeriod"/>
            </a:pPr>
            <a:r>
              <a:rPr lang="en-GB" sz="2000" noProof="0" dirty="0">
                <a:solidFill>
                  <a:schemeClr val="bg1">
                    <a:lumMod val="10000"/>
                  </a:schemeClr>
                </a:solidFill>
                <a:latin typeface="Montserrat" pitchFamily="2" charset="77"/>
              </a:rPr>
              <a:t>Traffic Generation</a:t>
            </a:r>
          </a:p>
          <a:p>
            <a:pPr marL="457200" lvl="0" indent="-457200" algn="l" rtl="0">
              <a:spcBef>
                <a:spcPts val="800"/>
              </a:spcBef>
              <a:spcAft>
                <a:spcPts val="0"/>
              </a:spcAft>
              <a:buFont typeface="+mj-lt"/>
              <a:buAutoNum type="arabicPeriod"/>
            </a:pPr>
            <a:r>
              <a:rPr lang="en-GB" sz="2000" noProof="0" dirty="0">
                <a:solidFill>
                  <a:schemeClr val="bg1">
                    <a:lumMod val="10000"/>
                  </a:schemeClr>
                </a:solidFill>
                <a:latin typeface="Montserrat" pitchFamily="2" charset="77"/>
              </a:rPr>
              <a:t>ROSE-T (MANRS Compliance)</a:t>
            </a:r>
            <a:endParaRPr lang="en-GB" sz="2000" noProof="0" dirty="0">
              <a:latin typeface="Montserrat" pitchFamily="2" charset="77"/>
            </a:endParaRPr>
          </a:p>
        </p:txBody>
      </p:sp>
      <p:sp>
        <p:nvSpPr>
          <p:cNvPr id="5" name="!!quarantinetitle">
            <a:extLst>
              <a:ext uri="{FF2B5EF4-FFF2-40B4-BE49-F238E27FC236}">
                <a16:creationId xmlns:a16="http://schemas.microsoft.com/office/drawing/2014/main" id="{CBA92B48-B72E-E687-AD4E-8A51DBCB0892}"/>
              </a:ext>
            </a:extLst>
          </p:cNvPr>
          <p:cNvSpPr txBox="1"/>
          <p:nvPr/>
        </p:nvSpPr>
        <p:spPr>
          <a:xfrm>
            <a:off x="1223962" y="1955897"/>
            <a:ext cx="4572000" cy="400110"/>
          </a:xfrm>
          <a:prstGeom prst="rect">
            <a:avLst/>
          </a:prstGeom>
          <a:noFill/>
        </p:spPr>
        <p:txBody>
          <a:bodyPr wrap="square">
            <a:spAutoFit/>
          </a:bodyPr>
          <a:lstStyle/>
          <a:p>
            <a:pPr lvl="0" algn="l" rtl="0">
              <a:spcBef>
                <a:spcPts val="800"/>
              </a:spcBef>
              <a:spcAft>
                <a:spcPts val="0"/>
              </a:spcAft>
            </a:pPr>
            <a:r>
              <a:rPr lang="en-GB" sz="2000" noProof="0" dirty="0">
                <a:solidFill>
                  <a:schemeClr val="bg1">
                    <a:lumMod val="10000"/>
                  </a:schemeClr>
                </a:solidFill>
                <a:latin typeface="Montserrat" pitchFamily="2" charset="77"/>
              </a:rPr>
              <a:t>Quarantine Dashboard</a:t>
            </a:r>
          </a:p>
        </p:txBody>
      </p:sp>
    </p:spTree>
    <p:extLst>
      <p:ext uri="{BB962C8B-B14F-4D97-AF65-F5344CB8AC3E}">
        <p14:creationId xmlns:p14="http://schemas.microsoft.com/office/powerpoint/2010/main" val="27139599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3">
          <a:extLst>
            <a:ext uri="{FF2B5EF4-FFF2-40B4-BE49-F238E27FC236}">
              <a16:creationId xmlns:a16="http://schemas.microsoft.com/office/drawing/2014/main" id="{D72DF268-156B-AF4E-026E-24F2617C4728}"/>
            </a:ext>
          </a:extLst>
        </p:cNvPr>
        <p:cNvGrpSpPr/>
        <p:nvPr/>
      </p:nvGrpSpPr>
      <p:grpSpPr>
        <a:xfrm>
          <a:off x="0" y="0"/>
          <a:ext cx="0" cy="0"/>
          <a:chOff x="0" y="0"/>
          <a:chExt cx="0" cy="0"/>
        </a:xfrm>
      </p:grpSpPr>
      <p:sp>
        <p:nvSpPr>
          <p:cNvPr id="574" name="Google Shape;574;p112">
            <a:extLst>
              <a:ext uri="{FF2B5EF4-FFF2-40B4-BE49-F238E27FC236}">
                <a16:creationId xmlns:a16="http://schemas.microsoft.com/office/drawing/2014/main" id="{2F19B886-D07E-7155-B900-07C897590257}"/>
              </a:ext>
            </a:extLst>
          </p:cNvPr>
          <p:cNvSpPr txBox="1">
            <a:spLocks noGrp="1"/>
          </p:cNvSpPr>
          <p:nvPr>
            <p:ph type="title"/>
          </p:nvPr>
        </p:nvSpPr>
        <p:spPr>
          <a:xfrm>
            <a:off x="989774" y="129196"/>
            <a:ext cx="6864600" cy="937500"/>
          </a:xfrm>
          <a:prstGeom prst="rect">
            <a:avLst/>
          </a:prstGeom>
        </p:spPr>
        <p:txBody>
          <a:bodyPr spcFirstLastPara="1" wrap="square" lIns="0" tIns="144000" rIns="0" bIns="0" anchor="t" anchorCtr="0">
            <a:noAutofit/>
          </a:bodyPr>
          <a:lstStyle/>
          <a:p>
            <a:pPr marL="0" lvl="0" indent="0" algn="l" rtl="0">
              <a:spcBef>
                <a:spcPts val="0"/>
              </a:spcBef>
              <a:spcAft>
                <a:spcPts val="0"/>
              </a:spcAft>
              <a:buNone/>
            </a:pPr>
            <a:r>
              <a:rPr lang="en-GB" noProof="0" dirty="0"/>
              <a:t>Extending the Digital Twin</a:t>
            </a:r>
          </a:p>
        </p:txBody>
      </p:sp>
      <p:sp>
        <p:nvSpPr>
          <p:cNvPr id="3" name="TextBox 2">
            <a:extLst>
              <a:ext uri="{FF2B5EF4-FFF2-40B4-BE49-F238E27FC236}">
                <a16:creationId xmlns:a16="http://schemas.microsoft.com/office/drawing/2014/main" id="{FA94FDFE-B2E9-8EC7-77FB-79DE3EA28AEA}"/>
              </a:ext>
            </a:extLst>
          </p:cNvPr>
          <p:cNvSpPr txBox="1"/>
          <p:nvPr/>
        </p:nvSpPr>
        <p:spPr>
          <a:xfrm>
            <a:off x="763587" y="844550"/>
            <a:ext cx="7616825" cy="3170099"/>
          </a:xfrm>
          <a:prstGeom prst="rect">
            <a:avLst/>
          </a:prstGeom>
          <a:noFill/>
        </p:spPr>
        <p:txBody>
          <a:bodyPr wrap="square">
            <a:spAutoFit/>
          </a:bodyPr>
          <a:lstStyle/>
          <a:p>
            <a:pPr marL="0" lvl="0" indent="0" algn="l" rtl="0">
              <a:spcBef>
                <a:spcPts val="800"/>
              </a:spcBef>
              <a:spcAft>
                <a:spcPts val="0"/>
              </a:spcAft>
              <a:buNone/>
            </a:pPr>
            <a:r>
              <a:rPr lang="en-GB" sz="2000" noProof="0" dirty="0">
                <a:latin typeface="Montserrat" pitchFamily="2" charset="77"/>
              </a:rPr>
              <a:t>The </a:t>
            </a:r>
            <a:r>
              <a:rPr lang="en-GB" sz="2000" noProof="0" dirty="0">
                <a:solidFill>
                  <a:schemeClr val="bg1">
                    <a:lumMod val="10000"/>
                  </a:schemeClr>
                </a:solidFill>
                <a:latin typeface="Montserrat" pitchFamily="2" charset="77"/>
              </a:rPr>
              <a:t>Digital Twin can be </a:t>
            </a:r>
            <a:r>
              <a:rPr lang="en-GB" sz="2000" b="1" noProof="0" dirty="0">
                <a:solidFill>
                  <a:schemeClr val="accent1"/>
                </a:solidFill>
                <a:latin typeface="Montserrat" pitchFamily="2" charset="77"/>
              </a:rPr>
              <a:t>extended</a:t>
            </a:r>
            <a:r>
              <a:rPr lang="en-GB" sz="2000" noProof="0" dirty="0">
                <a:solidFill>
                  <a:schemeClr val="bg1">
                    <a:lumMod val="10000"/>
                  </a:schemeClr>
                </a:solidFill>
                <a:latin typeface="Montserrat" pitchFamily="2" charset="77"/>
              </a:rPr>
              <a:t> to support </a:t>
            </a:r>
            <a:r>
              <a:rPr lang="en-GB" sz="2000" b="1" noProof="0" dirty="0">
                <a:solidFill>
                  <a:schemeClr val="accent1"/>
                </a:solidFill>
                <a:latin typeface="Montserrat" pitchFamily="2" charset="77"/>
              </a:rPr>
              <a:t>more features</a:t>
            </a:r>
            <a:r>
              <a:rPr lang="en-GB" sz="2000" noProof="0" dirty="0">
                <a:solidFill>
                  <a:schemeClr val="bg1">
                    <a:lumMod val="10000"/>
                  </a:schemeClr>
                </a:solidFill>
                <a:latin typeface="Montserrat" pitchFamily="2" charset="77"/>
              </a:rPr>
              <a:t> and </a:t>
            </a:r>
            <a:r>
              <a:rPr lang="en-GB" sz="2000" b="1" noProof="0" dirty="0">
                <a:solidFill>
                  <a:schemeClr val="accent1"/>
                </a:solidFill>
                <a:latin typeface="Montserrat" pitchFamily="2" charset="77"/>
              </a:rPr>
              <a:t>use cases</a:t>
            </a:r>
            <a:r>
              <a:rPr lang="en-GB" sz="2000" noProof="0" dirty="0">
                <a:solidFill>
                  <a:schemeClr val="bg1">
                    <a:lumMod val="10000"/>
                  </a:schemeClr>
                </a:solidFill>
                <a:latin typeface="Montserrat" pitchFamily="2" charset="77"/>
              </a:rPr>
              <a:t>:</a:t>
            </a:r>
          </a:p>
          <a:p>
            <a:pPr marL="0" lvl="0" indent="0" algn="l" rtl="0">
              <a:spcBef>
                <a:spcPts val="800"/>
              </a:spcBef>
              <a:spcAft>
                <a:spcPts val="0"/>
              </a:spcAft>
              <a:buNone/>
            </a:pPr>
            <a:endParaRPr lang="en-GB" sz="2000" noProof="0" dirty="0">
              <a:solidFill>
                <a:schemeClr val="bg1">
                  <a:lumMod val="10000"/>
                </a:schemeClr>
              </a:solidFill>
              <a:latin typeface="Montserrat" pitchFamily="2" charset="77"/>
            </a:endParaRPr>
          </a:p>
          <a:p>
            <a:pPr marL="457200" lvl="0" indent="-457200" algn="l" rtl="0">
              <a:spcBef>
                <a:spcPts val="800"/>
              </a:spcBef>
              <a:spcAft>
                <a:spcPts val="0"/>
              </a:spcAft>
              <a:buFont typeface="+mj-lt"/>
              <a:buAutoNum type="arabicPeriod"/>
            </a:pPr>
            <a:r>
              <a:rPr lang="en-GB" sz="2000" noProof="0" dirty="0">
                <a:solidFill>
                  <a:schemeClr val="tx2"/>
                </a:solidFill>
                <a:latin typeface="Montserrat" pitchFamily="2" charset="77"/>
              </a:rPr>
              <a:t>Quarantine Dashboard</a:t>
            </a:r>
          </a:p>
          <a:p>
            <a:pPr marL="457200" lvl="0" indent="-457200" algn="l" rtl="0">
              <a:spcBef>
                <a:spcPts val="800"/>
              </a:spcBef>
              <a:spcAft>
                <a:spcPts val="0"/>
              </a:spcAft>
              <a:buFont typeface="+mj-lt"/>
              <a:buAutoNum type="arabicPeriod"/>
            </a:pPr>
            <a:r>
              <a:rPr lang="en-GB" sz="2000" noProof="0" dirty="0">
                <a:solidFill>
                  <a:schemeClr val="accent6">
                    <a:lumMod val="60000"/>
                    <a:lumOff val="40000"/>
                  </a:schemeClr>
                </a:solidFill>
                <a:latin typeface="Montserrat" pitchFamily="2" charset="77"/>
              </a:rPr>
              <a:t>RPKI Validation</a:t>
            </a:r>
          </a:p>
          <a:p>
            <a:pPr marL="457200" lvl="0" indent="-457200" algn="l" rtl="0">
              <a:spcBef>
                <a:spcPts val="800"/>
              </a:spcBef>
              <a:spcAft>
                <a:spcPts val="0"/>
              </a:spcAft>
              <a:buFont typeface="+mj-lt"/>
              <a:buAutoNum type="arabicPeriod"/>
            </a:pPr>
            <a:r>
              <a:rPr lang="en-GB" sz="2000" noProof="0" dirty="0">
                <a:solidFill>
                  <a:schemeClr val="accent6">
                    <a:lumMod val="60000"/>
                    <a:lumOff val="40000"/>
                  </a:schemeClr>
                </a:solidFill>
                <a:latin typeface="Montserrat" pitchFamily="2" charset="77"/>
              </a:rPr>
              <a:t>ASPA Testing</a:t>
            </a:r>
          </a:p>
          <a:p>
            <a:pPr marL="457200" lvl="0" indent="-457200" algn="l" rtl="0">
              <a:spcBef>
                <a:spcPts val="800"/>
              </a:spcBef>
              <a:spcAft>
                <a:spcPts val="0"/>
              </a:spcAft>
              <a:buFont typeface="+mj-lt"/>
              <a:buAutoNum type="arabicPeriod"/>
            </a:pPr>
            <a:r>
              <a:rPr lang="en-GB" sz="2000" noProof="0" dirty="0">
                <a:solidFill>
                  <a:schemeClr val="accent6">
                    <a:lumMod val="60000"/>
                    <a:lumOff val="40000"/>
                  </a:schemeClr>
                </a:solidFill>
                <a:latin typeface="Montserrat" pitchFamily="2" charset="77"/>
              </a:rPr>
              <a:t>Traffic Generation</a:t>
            </a:r>
          </a:p>
          <a:p>
            <a:pPr marL="457200" lvl="0" indent="-457200" algn="l" rtl="0">
              <a:spcBef>
                <a:spcPts val="800"/>
              </a:spcBef>
              <a:spcAft>
                <a:spcPts val="0"/>
              </a:spcAft>
              <a:buFont typeface="+mj-lt"/>
              <a:buAutoNum type="arabicPeriod"/>
            </a:pPr>
            <a:r>
              <a:rPr lang="en-GB" sz="2000" noProof="0" dirty="0">
                <a:solidFill>
                  <a:schemeClr val="accent6">
                    <a:lumMod val="60000"/>
                    <a:lumOff val="40000"/>
                  </a:schemeClr>
                </a:solidFill>
                <a:latin typeface="Montserrat" pitchFamily="2" charset="77"/>
              </a:rPr>
              <a:t>ROSE-T (MANRS Compliance)</a:t>
            </a:r>
          </a:p>
        </p:txBody>
      </p:sp>
      <p:sp>
        <p:nvSpPr>
          <p:cNvPr id="5" name="!!quarantinetitle">
            <a:extLst>
              <a:ext uri="{FF2B5EF4-FFF2-40B4-BE49-F238E27FC236}">
                <a16:creationId xmlns:a16="http://schemas.microsoft.com/office/drawing/2014/main" id="{232689EF-ED34-0EA8-4E11-DEB2E1BD2B60}"/>
              </a:ext>
            </a:extLst>
          </p:cNvPr>
          <p:cNvSpPr txBox="1"/>
          <p:nvPr/>
        </p:nvSpPr>
        <p:spPr>
          <a:xfrm>
            <a:off x="1223962" y="1955897"/>
            <a:ext cx="4572000" cy="400110"/>
          </a:xfrm>
          <a:prstGeom prst="rect">
            <a:avLst/>
          </a:prstGeom>
          <a:noFill/>
        </p:spPr>
        <p:txBody>
          <a:bodyPr wrap="square">
            <a:spAutoFit/>
          </a:bodyPr>
          <a:lstStyle/>
          <a:p>
            <a:pPr lvl="0" algn="l" rtl="0">
              <a:spcBef>
                <a:spcPts val="800"/>
              </a:spcBef>
              <a:spcAft>
                <a:spcPts val="0"/>
              </a:spcAft>
            </a:pPr>
            <a:r>
              <a:rPr lang="en-GB" sz="2000" b="1" noProof="0" dirty="0">
                <a:solidFill>
                  <a:schemeClr val="bg1">
                    <a:lumMod val="10000"/>
                  </a:schemeClr>
                </a:solidFill>
                <a:latin typeface="Montserrat" pitchFamily="2" charset="77"/>
              </a:rPr>
              <a:t>Quarantine Dashboard</a:t>
            </a:r>
          </a:p>
        </p:txBody>
      </p:sp>
    </p:spTree>
    <p:extLst>
      <p:ext uri="{BB962C8B-B14F-4D97-AF65-F5344CB8AC3E}">
        <p14:creationId xmlns:p14="http://schemas.microsoft.com/office/powerpoint/2010/main" val="130965950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quarantinetitle"/>
          <p:cNvSpPr txBox="1">
            <a:spLocks noGrp="1"/>
          </p:cNvSpPr>
          <p:nvPr>
            <p:ph type="title"/>
          </p:nvPr>
        </p:nvSpPr>
        <p:spPr>
          <a:xfrm>
            <a:off x="989775" y="129200"/>
            <a:ext cx="7927500" cy="937500"/>
          </a:xfrm>
          <a:prstGeom prst="rect">
            <a:avLst/>
          </a:prstGeom>
        </p:spPr>
        <p:txBody>
          <a:bodyPr spcFirstLastPara="1" wrap="square" lIns="0" tIns="144000" rIns="0" bIns="0" anchor="t" anchorCtr="0">
            <a:noAutofit/>
          </a:bodyPr>
          <a:lstStyle/>
          <a:p>
            <a:pPr marL="0" lvl="0" indent="0" algn="l" rtl="0">
              <a:spcBef>
                <a:spcPts val="0"/>
              </a:spcBef>
              <a:spcAft>
                <a:spcPts val="0"/>
              </a:spcAft>
              <a:buNone/>
            </a:pPr>
            <a:r>
              <a:rPr lang="en-GB" noProof="0" dirty="0">
                <a:latin typeface="Montserrat" pitchFamily="2" charset="77"/>
              </a:rPr>
              <a:t>Quarantine Dashboard</a:t>
            </a:r>
          </a:p>
        </p:txBody>
      </p:sp>
      <p:sp>
        <p:nvSpPr>
          <p:cNvPr id="607" name="Google Shape;607;p114"/>
          <p:cNvSpPr txBox="1">
            <a:spLocks noGrp="1"/>
          </p:cNvSpPr>
          <p:nvPr>
            <p:ph type="body" idx="4294967295"/>
          </p:nvPr>
        </p:nvSpPr>
        <p:spPr>
          <a:xfrm>
            <a:off x="763586" y="844550"/>
            <a:ext cx="7616825" cy="1359100"/>
          </a:xfrm>
          <a:prstGeom prst="rect">
            <a:avLst/>
          </a:prstGeom>
        </p:spPr>
        <p:txBody>
          <a:bodyPr spcFirstLastPara="1" wrap="square" lIns="0" tIns="0" rIns="0" bIns="0" anchor="t" anchorCtr="0">
            <a:normAutofit fontScale="92500" lnSpcReduction="20000"/>
          </a:bodyPr>
          <a:lstStyle/>
          <a:p>
            <a:pPr marL="3175" marR="0" lvl="0" indent="0" algn="l" rtl="0">
              <a:lnSpc>
                <a:spcPct val="150000"/>
              </a:lnSpc>
              <a:spcBef>
                <a:spcPts val="800"/>
              </a:spcBef>
              <a:spcAft>
                <a:spcPts val="0"/>
              </a:spcAft>
              <a:buSzPts val="1400"/>
            </a:pPr>
            <a:r>
              <a:rPr lang="en-GB" sz="1600" noProof="0" dirty="0">
                <a:latin typeface="Montserrat" pitchFamily="2" charset="77"/>
              </a:rPr>
              <a:t>New members can </a:t>
            </a:r>
            <a:r>
              <a:rPr lang="en-GB" sz="1600" b="1" noProof="0" dirty="0">
                <a:solidFill>
                  <a:schemeClr val="accent1"/>
                </a:solidFill>
                <a:latin typeface="Montserrat" pitchFamily="2" charset="77"/>
              </a:rPr>
              <a:t>test</a:t>
            </a:r>
            <a:r>
              <a:rPr lang="en-GB" sz="1600" noProof="0" dirty="0">
                <a:latin typeface="Montserrat" pitchFamily="2" charset="77"/>
              </a:rPr>
              <a:t> their configuration </a:t>
            </a:r>
            <a:r>
              <a:rPr lang="en-GB" sz="1600" b="1" noProof="0" dirty="0">
                <a:solidFill>
                  <a:schemeClr val="accent1"/>
                </a:solidFill>
                <a:latin typeface="Montserrat" pitchFamily="2" charset="77"/>
              </a:rPr>
              <a:t>compliance</a:t>
            </a:r>
            <a:r>
              <a:rPr lang="en-GB" sz="1600" noProof="0" dirty="0">
                <a:latin typeface="Montserrat" pitchFamily="2" charset="77"/>
              </a:rPr>
              <a:t> to our technical rules</a:t>
            </a:r>
          </a:p>
          <a:p>
            <a:pPr marL="3175" marR="0" lvl="0" indent="0" algn="l" rtl="0">
              <a:lnSpc>
                <a:spcPct val="150000"/>
              </a:lnSpc>
              <a:spcBef>
                <a:spcPts val="0"/>
              </a:spcBef>
              <a:spcAft>
                <a:spcPts val="0"/>
              </a:spcAft>
              <a:buSzPts val="1400"/>
            </a:pPr>
            <a:endParaRPr lang="en-GB" sz="1600" noProof="0" dirty="0">
              <a:latin typeface="Montserrat" pitchFamily="2" charset="77"/>
            </a:endParaRPr>
          </a:p>
          <a:p>
            <a:pPr marL="3175" marR="0" lvl="0" indent="0" algn="l" rtl="0">
              <a:lnSpc>
                <a:spcPct val="150000"/>
              </a:lnSpc>
              <a:spcBef>
                <a:spcPts val="0"/>
              </a:spcBef>
              <a:spcAft>
                <a:spcPts val="0"/>
              </a:spcAft>
              <a:buSzPts val="1400"/>
            </a:pPr>
            <a:r>
              <a:rPr lang="en-GB" sz="1600" b="1" noProof="0" dirty="0">
                <a:solidFill>
                  <a:schemeClr val="accent1"/>
                </a:solidFill>
                <a:latin typeface="Montserrat" pitchFamily="2" charset="77"/>
              </a:rPr>
              <a:t>Immediate feedback</a:t>
            </a:r>
            <a:r>
              <a:rPr lang="en-GB" sz="1600" noProof="0" dirty="0">
                <a:latin typeface="Montserrat" pitchFamily="2" charset="77"/>
              </a:rPr>
              <a:t> helps members fixing issues before going into the production network</a:t>
            </a:r>
            <a:endParaRPr lang="en-GB" sz="1400" noProof="0" dirty="0">
              <a:latin typeface="Montserrat" pitchFamily="2" charset="77"/>
            </a:endParaRPr>
          </a:p>
          <a:p>
            <a:pPr marL="0" lvl="0" indent="0" algn="l" rtl="0">
              <a:spcBef>
                <a:spcPts val="800"/>
              </a:spcBef>
              <a:spcAft>
                <a:spcPts val="0"/>
              </a:spcAft>
              <a:buNone/>
            </a:pPr>
            <a:endParaRPr lang="en-GB" sz="2400" noProof="0" dirty="0">
              <a:latin typeface="Montserrat" pitchFamily="2" charset="77"/>
            </a:endParaRPr>
          </a:p>
        </p:txBody>
      </p:sp>
      <p:pic>
        <p:nvPicPr>
          <p:cNvPr id="608" name="Google Shape;608;p114"/>
          <p:cNvPicPr preferRelativeResize="0"/>
          <p:nvPr/>
        </p:nvPicPr>
        <p:blipFill>
          <a:blip r:embed="rId3"/>
          <a:srcRect/>
          <a:stretch/>
        </p:blipFill>
        <p:spPr>
          <a:xfrm>
            <a:off x="1892846" y="2465404"/>
            <a:ext cx="5358307" cy="1833546"/>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113"/>
          <p:cNvSpPr txBox="1">
            <a:spLocks noGrp="1"/>
          </p:cNvSpPr>
          <p:nvPr>
            <p:ph type="title"/>
          </p:nvPr>
        </p:nvSpPr>
        <p:spPr>
          <a:xfrm>
            <a:off x="989775" y="129200"/>
            <a:ext cx="7309200" cy="937500"/>
          </a:xfrm>
          <a:prstGeom prst="rect">
            <a:avLst/>
          </a:prstGeom>
        </p:spPr>
        <p:txBody>
          <a:bodyPr spcFirstLastPara="1" wrap="square" lIns="0" tIns="144000" rIns="0" bIns="0" anchor="t" anchorCtr="0">
            <a:noAutofit/>
          </a:bodyPr>
          <a:lstStyle/>
          <a:p>
            <a:pPr marL="0" lvl="0" indent="0" algn="l" rtl="0">
              <a:spcBef>
                <a:spcPts val="0"/>
              </a:spcBef>
              <a:spcAft>
                <a:spcPts val="0"/>
              </a:spcAft>
              <a:buNone/>
            </a:pPr>
            <a:r>
              <a:rPr lang="en-GB" noProof="0" dirty="0">
                <a:latin typeface="Montserrat" pitchFamily="2" charset="77"/>
              </a:rPr>
              <a:t>Quarantine Dashboard Architecture</a:t>
            </a:r>
          </a:p>
        </p:txBody>
      </p:sp>
      <p:pic>
        <p:nvPicPr>
          <p:cNvPr id="581" name="Google Shape;581;p113"/>
          <p:cNvPicPr preferRelativeResize="0"/>
          <p:nvPr/>
        </p:nvPicPr>
        <p:blipFill>
          <a:blip r:embed="rId3">
            <a:alphaModFix/>
          </a:blip>
          <a:stretch>
            <a:fillRect/>
          </a:stretch>
        </p:blipFill>
        <p:spPr>
          <a:xfrm>
            <a:off x="4811377" y="2829427"/>
            <a:ext cx="840774" cy="840774"/>
          </a:xfrm>
          <a:prstGeom prst="rect">
            <a:avLst/>
          </a:prstGeom>
          <a:noFill/>
          <a:ln>
            <a:noFill/>
          </a:ln>
        </p:spPr>
      </p:pic>
      <p:pic>
        <p:nvPicPr>
          <p:cNvPr id="582" name="Google Shape;582;p113"/>
          <p:cNvPicPr preferRelativeResize="0"/>
          <p:nvPr/>
        </p:nvPicPr>
        <p:blipFill>
          <a:blip r:embed="rId4"/>
          <a:srcRect/>
          <a:stretch/>
        </p:blipFill>
        <p:spPr>
          <a:xfrm>
            <a:off x="7045150" y="2829413"/>
            <a:ext cx="840775" cy="840775"/>
          </a:xfrm>
          <a:prstGeom prst="rect">
            <a:avLst/>
          </a:prstGeom>
          <a:noFill/>
          <a:ln>
            <a:noFill/>
          </a:ln>
        </p:spPr>
      </p:pic>
      <p:pic>
        <p:nvPicPr>
          <p:cNvPr id="583" name="Google Shape;583;p113"/>
          <p:cNvPicPr preferRelativeResize="0"/>
          <p:nvPr/>
        </p:nvPicPr>
        <p:blipFill>
          <a:blip r:embed="rId5"/>
          <a:srcRect l="723" r="723"/>
          <a:stretch/>
        </p:blipFill>
        <p:spPr>
          <a:xfrm>
            <a:off x="4678984" y="917400"/>
            <a:ext cx="890741" cy="609600"/>
          </a:xfrm>
          <a:prstGeom prst="rect">
            <a:avLst/>
          </a:prstGeom>
          <a:noFill/>
          <a:ln>
            <a:noFill/>
          </a:ln>
        </p:spPr>
      </p:pic>
      <p:pic>
        <p:nvPicPr>
          <p:cNvPr id="584" name="Google Shape;584;p113" title="logo-teal.png"/>
          <p:cNvPicPr preferRelativeResize="0"/>
          <p:nvPr/>
        </p:nvPicPr>
        <p:blipFill>
          <a:blip r:embed="rId6">
            <a:alphaModFix/>
          </a:blip>
          <a:stretch>
            <a:fillRect/>
          </a:stretch>
        </p:blipFill>
        <p:spPr>
          <a:xfrm>
            <a:off x="2609778" y="1877475"/>
            <a:ext cx="658247" cy="756200"/>
          </a:xfrm>
          <a:prstGeom prst="rect">
            <a:avLst/>
          </a:prstGeom>
          <a:noFill/>
          <a:ln>
            <a:noFill/>
          </a:ln>
        </p:spPr>
      </p:pic>
      <p:pic>
        <p:nvPicPr>
          <p:cNvPr id="585" name="Google Shape;585;p113" title="symbol_blue-docker-logo.png"/>
          <p:cNvPicPr preferRelativeResize="0"/>
          <p:nvPr/>
        </p:nvPicPr>
        <p:blipFill>
          <a:blip r:embed="rId7">
            <a:alphaModFix/>
          </a:blip>
          <a:stretch>
            <a:fillRect/>
          </a:stretch>
        </p:blipFill>
        <p:spPr>
          <a:xfrm>
            <a:off x="7151400" y="1015127"/>
            <a:ext cx="678244" cy="476999"/>
          </a:xfrm>
          <a:prstGeom prst="rect">
            <a:avLst/>
          </a:prstGeom>
          <a:noFill/>
          <a:ln>
            <a:noFill/>
          </a:ln>
        </p:spPr>
      </p:pic>
      <p:pic>
        <p:nvPicPr>
          <p:cNvPr id="586" name="Google Shape;586;p113" title="React-icon.svg.png"/>
          <p:cNvPicPr preferRelativeResize="0"/>
          <p:nvPr/>
        </p:nvPicPr>
        <p:blipFill>
          <a:blip r:embed="rId8">
            <a:alphaModFix/>
          </a:blip>
          <a:stretch>
            <a:fillRect/>
          </a:stretch>
        </p:blipFill>
        <p:spPr>
          <a:xfrm>
            <a:off x="747600" y="1984408"/>
            <a:ext cx="609603" cy="542341"/>
          </a:xfrm>
          <a:prstGeom prst="rect">
            <a:avLst/>
          </a:prstGeom>
          <a:noFill/>
          <a:ln>
            <a:noFill/>
          </a:ln>
        </p:spPr>
      </p:pic>
      <p:sp>
        <p:nvSpPr>
          <p:cNvPr id="587" name="Google Shape;587;p113"/>
          <p:cNvSpPr txBox="1"/>
          <p:nvPr/>
        </p:nvSpPr>
        <p:spPr>
          <a:xfrm>
            <a:off x="0" y="2566500"/>
            <a:ext cx="21048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noProof="0" dirty="0">
                <a:solidFill>
                  <a:schemeClr val="dk1"/>
                </a:solidFill>
                <a:latin typeface="Montserrat" pitchFamily="2" charset="77"/>
                <a:ea typeface="Open Sans"/>
                <a:cs typeface="Open Sans"/>
                <a:sym typeface="Open Sans"/>
              </a:rPr>
              <a:t>Frontend Quarantine</a:t>
            </a:r>
          </a:p>
        </p:txBody>
      </p:sp>
      <p:sp>
        <p:nvSpPr>
          <p:cNvPr id="588" name="Google Shape;588;p113"/>
          <p:cNvSpPr txBox="1"/>
          <p:nvPr/>
        </p:nvSpPr>
        <p:spPr>
          <a:xfrm>
            <a:off x="1886500" y="2566500"/>
            <a:ext cx="21048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noProof="0" dirty="0">
                <a:solidFill>
                  <a:schemeClr val="dk1"/>
                </a:solidFill>
                <a:latin typeface="Montserrat" pitchFamily="2" charset="77"/>
                <a:ea typeface="Open Sans"/>
                <a:cs typeface="Open Sans"/>
                <a:sym typeface="Open Sans"/>
              </a:rPr>
              <a:t>Backend Quarantine</a:t>
            </a:r>
          </a:p>
        </p:txBody>
      </p:sp>
      <p:pic>
        <p:nvPicPr>
          <p:cNvPr id="589" name="Google Shape;589;p113" descr="Arrows " title="Arrows "/>
          <p:cNvPicPr preferRelativeResize="0"/>
          <p:nvPr/>
        </p:nvPicPr>
        <p:blipFill>
          <a:blip r:embed="rId9">
            <a:alphaModFix/>
          </a:blip>
          <a:stretch>
            <a:fillRect/>
          </a:stretch>
        </p:blipFill>
        <p:spPr>
          <a:xfrm>
            <a:off x="1573075" y="1950763"/>
            <a:ext cx="609600" cy="609600"/>
          </a:xfrm>
          <a:prstGeom prst="rect">
            <a:avLst/>
          </a:prstGeom>
          <a:noFill/>
          <a:ln>
            <a:noFill/>
          </a:ln>
        </p:spPr>
      </p:pic>
      <p:sp>
        <p:nvSpPr>
          <p:cNvPr id="590" name="Google Shape;590;p113"/>
          <p:cNvSpPr txBox="1"/>
          <p:nvPr/>
        </p:nvSpPr>
        <p:spPr>
          <a:xfrm>
            <a:off x="4179375" y="3670200"/>
            <a:ext cx="21048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noProof="0" dirty="0">
                <a:solidFill>
                  <a:schemeClr val="dk1"/>
                </a:solidFill>
                <a:latin typeface="Montserrat" pitchFamily="2" charset="77"/>
                <a:ea typeface="Open Sans"/>
                <a:cs typeface="Open Sans"/>
                <a:sym typeface="Open Sans"/>
              </a:rPr>
              <a:t>Digital Twin Manager</a:t>
            </a:r>
          </a:p>
        </p:txBody>
      </p:sp>
      <p:sp>
        <p:nvSpPr>
          <p:cNvPr id="591" name="Google Shape;591;p113"/>
          <p:cNvSpPr txBox="1"/>
          <p:nvPr/>
        </p:nvSpPr>
        <p:spPr>
          <a:xfrm>
            <a:off x="4117825" y="1522625"/>
            <a:ext cx="21048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900" noProof="0" dirty="0">
                <a:solidFill>
                  <a:schemeClr val="dk1"/>
                </a:solidFill>
                <a:latin typeface="Montserrat" pitchFamily="2" charset="77"/>
                <a:ea typeface="Open Sans"/>
                <a:cs typeface="Open Sans"/>
                <a:sym typeface="Open Sans"/>
              </a:rPr>
              <a:t>Kathará</a:t>
            </a:r>
          </a:p>
        </p:txBody>
      </p:sp>
      <p:sp>
        <p:nvSpPr>
          <p:cNvPr id="592" name="Google Shape;592;p113"/>
          <p:cNvSpPr txBox="1"/>
          <p:nvPr/>
        </p:nvSpPr>
        <p:spPr>
          <a:xfrm>
            <a:off x="6438125" y="3717900"/>
            <a:ext cx="21048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noProof="0" dirty="0" err="1">
                <a:solidFill>
                  <a:schemeClr val="dk1"/>
                </a:solidFill>
                <a:latin typeface="Montserrat" pitchFamily="2" charset="77"/>
                <a:ea typeface="Open Sans"/>
                <a:cs typeface="Open Sans"/>
                <a:sym typeface="Open Sans"/>
              </a:rPr>
              <a:t>Namex</a:t>
            </a:r>
            <a:r>
              <a:rPr lang="en-GB" sz="1700" noProof="0" dirty="0">
                <a:solidFill>
                  <a:schemeClr val="dk1"/>
                </a:solidFill>
                <a:latin typeface="Montserrat" pitchFamily="2" charset="77"/>
                <a:ea typeface="Open Sans"/>
                <a:cs typeface="Open Sans"/>
                <a:sym typeface="Open Sans"/>
              </a:rPr>
              <a:t> </a:t>
            </a:r>
            <a:br>
              <a:rPr lang="en-GB" sz="1700" noProof="0" dirty="0">
                <a:solidFill>
                  <a:schemeClr val="dk1"/>
                </a:solidFill>
                <a:latin typeface="Montserrat" pitchFamily="2" charset="77"/>
                <a:ea typeface="Open Sans"/>
                <a:cs typeface="Open Sans"/>
                <a:sym typeface="Open Sans"/>
              </a:rPr>
            </a:br>
            <a:r>
              <a:rPr lang="en-GB" sz="1700" noProof="0" dirty="0">
                <a:solidFill>
                  <a:schemeClr val="dk1"/>
                </a:solidFill>
                <a:latin typeface="Montserrat" pitchFamily="2" charset="77"/>
                <a:ea typeface="Open Sans"/>
                <a:cs typeface="Open Sans"/>
                <a:sym typeface="Open Sans"/>
              </a:rPr>
              <a:t>Digital Twin</a:t>
            </a:r>
          </a:p>
        </p:txBody>
      </p:sp>
      <p:sp>
        <p:nvSpPr>
          <p:cNvPr id="593" name="Google Shape;593;p113"/>
          <p:cNvSpPr txBox="1"/>
          <p:nvPr/>
        </p:nvSpPr>
        <p:spPr>
          <a:xfrm>
            <a:off x="6438113" y="1537925"/>
            <a:ext cx="21048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noProof="0" dirty="0">
                <a:solidFill>
                  <a:schemeClr val="dk1"/>
                </a:solidFill>
                <a:latin typeface="Montserrat" pitchFamily="2" charset="77"/>
                <a:ea typeface="Open Sans"/>
                <a:cs typeface="Open Sans"/>
                <a:sym typeface="Open Sans"/>
              </a:rPr>
              <a:t>Container Engine</a:t>
            </a:r>
          </a:p>
        </p:txBody>
      </p:sp>
      <p:pic>
        <p:nvPicPr>
          <p:cNvPr id="594" name="Google Shape;594;p113" descr="Arrows " title="Arrows "/>
          <p:cNvPicPr preferRelativeResize="0"/>
          <p:nvPr/>
        </p:nvPicPr>
        <p:blipFill>
          <a:blip r:embed="rId9">
            <a:alphaModFix/>
          </a:blip>
          <a:stretch>
            <a:fillRect/>
          </a:stretch>
        </p:blipFill>
        <p:spPr>
          <a:xfrm rot="-1905891">
            <a:off x="3575883" y="1605911"/>
            <a:ext cx="820208" cy="609581"/>
          </a:xfrm>
          <a:prstGeom prst="rect">
            <a:avLst/>
          </a:prstGeom>
          <a:noFill/>
          <a:ln>
            <a:noFill/>
          </a:ln>
        </p:spPr>
      </p:pic>
      <p:pic>
        <p:nvPicPr>
          <p:cNvPr id="595" name="Google Shape;595;p113" descr="Arrows " title="Arrows "/>
          <p:cNvPicPr preferRelativeResize="0"/>
          <p:nvPr/>
        </p:nvPicPr>
        <p:blipFill>
          <a:blip r:embed="rId9">
            <a:alphaModFix/>
          </a:blip>
          <a:stretch>
            <a:fillRect/>
          </a:stretch>
        </p:blipFill>
        <p:spPr>
          <a:xfrm rot="1933860">
            <a:off x="3648996" y="2455286"/>
            <a:ext cx="824358" cy="609604"/>
          </a:xfrm>
          <a:prstGeom prst="rect">
            <a:avLst/>
          </a:prstGeom>
          <a:noFill/>
          <a:ln>
            <a:noFill/>
          </a:ln>
        </p:spPr>
      </p:pic>
      <p:pic>
        <p:nvPicPr>
          <p:cNvPr id="596" name="Google Shape;596;p113" descr="Arrows " title="Arrows "/>
          <p:cNvPicPr preferRelativeResize="0"/>
          <p:nvPr/>
        </p:nvPicPr>
        <p:blipFill>
          <a:blip r:embed="rId9">
            <a:alphaModFix/>
          </a:blip>
          <a:stretch>
            <a:fillRect/>
          </a:stretch>
        </p:blipFill>
        <p:spPr>
          <a:xfrm>
            <a:off x="6065000" y="917388"/>
            <a:ext cx="609600" cy="609600"/>
          </a:xfrm>
          <a:prstGeom prst="rect">
            <a:avLst/>
          </a:prstGeom>
          <a:noFill/>
          <a:ln>
            <a:noFill/>
          </a:ln>
        </p:spPr>
      </p:pic>
      <p:pic>
        <p:nvPicPr>
          <p:cNvPr id="597" name="Google Shape;597;p113" descr="Arrows " title="Arrows "/>
          <p:cNvPicPr preferRelativeResize="0"/>
          <p:nvPr/>
        </p:nvPicPr>
        <p:blipFill>
          <a:blip r:embed="rId9">
            <a:alphaModFix/>
          </a:blip>
          <a:stretch>
            <a:fillRect/>
          </a:stretch>
        </p:blipFill>
        <p:spPr>
          <a:xfrm rot="5400000">
            <a:off x="7185713" y="1950763"/>
            <a:ext cx="609600" cy="609600"/>
          </a:xfrm>
          <a:prstGeom prst="rect">
            <a:avLst/>
          </a:prstGeom>
          <a:noFill/>
          <a:ln>
            <a:noFill/>
          </a:ln>
        </p:spPr>
      </p:pic>
      <p:pic>
        <p:nvPicPr>
          <p:cNvPr id="598" name="Google Shape;598;p113" descr="Arrows " title="Arrows "/>
          <p:cNvPicPr preferRelativeResize="0"/>
          <p:nvPr/>
        </p:nvPicPr>
        <p:blipFill>
          <a:blip r:embed="rId9">
            <a:alphaModFix/>
          </a:blip>
          <a:stretch>
            <a:fillRect/>
          </a:stretch>
        </p:blipFill>
        <p:spPr>
          <a:xfrm rot="-5400000">
            <a:off x="4865413" y="2063638"/>
            <a:ext cx="609600" cy="609600"/>
          </a:xfrm>
          <a:prstGeom prst="rect">
            <a:avLst/>
          </a:prstGeom>
          <a:noFill/>
          <a:ln>
            <a:noFill/>
          </a:ln>
        </p:spPr>
      </p:pic>
      <p:sp>
        <p:nvSpPr>
          <p:cNvPr id="599" name="Google Shape;599;p113"/>
          <p:cNvSpPr txBox="1"/>
          <p:nvPr/>
        </p:nvSpPr>
        <p:spPr>
          <a:xfrm>
            <a:off x="1970850" y="4425900"/>
            <a:ext cx="21048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noProof="0" dirty="0">
                <a:solidFill>
                  <a:schemeClr val="dk1"/>
                </a:solidFill>
                <a:latin typeface="Montserrat" pitchFamily="2" charset="77"/>
                <a:ea typeface="Open Sans"/>
                <a:cs typeface="Open Sans"/>
                <a:sym typeface="Open Sans"/>
              </a:rPr>
              <a:t>Config Files</a:t>
            </a:r>
          </a:p>
        </p:txBody>
      </p:sp>
      <p:pic>
        <p:nvPicPr>
          <p:cNvPr id="600" name="Google Shape;600;p113"/>
          <p:cNvPicPr preferRelativeResize="0"/>
          <p:nvPr/>
        </p:nvPicPr>
        <p:blipFill>
          <a:blip r:embed="rId10">
            <a:alphaModFix/>
          </a:blip>
          <a:stretch>
            <a:fillRect/>
          </a:stretch>
        </p:blipFill>
        <p:spPr>
          <a:xfrm flipH="1">
            <a:off x="2740863" y="3856503"/>
            <a:ext cx="484865" cy="554100"/>
          </a:xfrm>
          <a:prstGeom prst="rect">
            <a:avLst/>
          </a:prstGeom>
          <a:noFill/>
          <a:ln>
            <a:noFill/>
          </a:ln>
        </p:spPr>
      </p:pic>
      <p:pic>
        <p:nvPicPr>
          <p:cNvPr id="601" name="Google Shape;601;p113" descr="Arrows " title="Arrows "/>
          <p:cNvPicPr preferRelativeResize="0"/>
          <p:nvPr/>
        </p:nvPicPr>
        <p:blipFill>
          <a:blip r:embed="rId9">
            <a:alphaModFix/>
          </a:blip>
          <a:stretch>
            <a:fillRect/>
          </a:stretch>
        </p:blipFill>
        <p:spPr>
          <a:xfrm rot="-2094799">
            <a:off x="3414079" y="3545401"/>
            <a:ext cx="1080715" cy="609598"/>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 grpId="0"/>
      <p:bldP spid="58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115"/>
          <p:cNvSpPr txBox="1">
            <a:spLocks noGrp="1"/>
          </p:cNvSpPr>
          <p:nvPr>
            <p:ph type="title"/>
          </p:nvPr>
        </p:nvSpPr>
        <p:spPr>
          <a:xfrm>
            <a:off x="989774" y="129196"/>
            <a:ext cx="6864600" cy="937500"/>
          </a:xfrm>
          <a:prstGeom prst="rect">
            <a:avLst/>
          </a:prstGeom>
        </p:spPr>
        <p:txBody>
          <a:bodyPr spcFirstLastPara="1" wrap="square" lIns="0" tIns="144000" rIns="0" bIns="0" anchor="t" anchorCtr="0">
            <a:noAutofit/>
          </a:bodyPr>
          <a:lstStyle/>
          <a:p>
            <a:pPr marL="0" lvl="0" indent="0" algn="l" rtl="0">
              <a:spcBef>
                <a:spcPts val="0"/>
              </a:spcBef>
              <a:spcAft>
                <a:spcPts val="0"/>
              </a:spcAft>
              <a:buNone/>
            </a:pPr>
            <a:r>
              <a:rPr lang="en-GB" noProof="0" dirty="0">
                <a:latin typeface="Montserrat" pitchFamily="2" charset="77"/>
              </a:rPr>
              <a:t>Checks Performed </a:t>
            </a:r>
          </a:p>
        </p:txBody>
      </p:sp>
      <p:sp>
        <p:nvSpPr>
          <p:cNvPr id="614" name="Google Shape;614;p115"/>
          <p:cNvSpPr txBox="1">
            <a:spLocks noGrp="1"/>
          </p:cNvSpPr>
          <p:nvPr>
            <p:ph type="body" idx="4294967295"/>
          </p:nvPr>
        </p:nvSpPr>
        <p:spPr>
          <a:xfrm>
            <a:off x="763588" y="790949"/>
            <a:ext cx="7580312" cy="3576263"/>
          </a:xfrm>
          <a:prstGeom prst="rect">
            <a:avLst/>
          </a:prstGeom>
        </p:spPr>
        <p:txBody>
          <a:bodyPr spcFirstLastPara="1" wrap="square" lIns="0" tIns="0" rIns="0" bIns="0" anchor="t" anchorCtr="0">
            <a:normAutofit fontScale="92500" lnSpcReduction="10000"/>
          </a:bodyPr>
          <a:lstStyle/>
          <a:p>
            <a:pPr marL="307975" marR="0" lvl="0" indent="-307975" algn="l" rtl="0">
              <a:lnSpc>
                <a:spcPct val="150000"/>
              </a:lnSpc>
              <a:spcBef>
                <a:spcPts val="800"/>
              </a:spcBef>
              <a:spcAft>
                <a:spcPts val="0"/>
              </a:spcAft>
              <a:buSzPct val="92857"/>
              <a:buChar char="●"/>
            </a:pPr>
            <a:r>
              <a:rPr lang="en-GB" sz="1400" noProof="0" dirty="0">
                <a:latin typeface="Montserrat" pitchFamily="2" charset="77"/>
              </a:rPr>
              <a:t>Connectivity Tests (ping/ping6, MTU, proxy ARP)</a:t>
            </a:r>
          </a:p>
          <a:p>
            <a:pPr marL="312738" marR="0" lvl="0" indent="-312738" algn="l" rtl="0">
              <a:lnSpc>
                <a:spcPct val="150000"/>
              </a:lnSpc>
              <a:spcBef>
                <a:spcPts val="0"/>
              </a:spcBef>
              <a:spcAft>
                <a:spcPts val="0"/>
              </a:spcAft>
              <a:buSzPct val="100000"/>
              <a:buChar char="●"/>
            </a:pPr>
            <a:r>
              <a:rPr lang="en-GB" sz="1400" noProof="0" dirty="0">
                <a:latin typeface="Montserrat" pitchFamily="2" charset="77"/>
              </a:rPr>
              <a:t>BGP Checks (established sessions, prefix limit check, default route advertisement, private prefix advertisement, next hop validation, AS path consistency, announcement consistency) </a:t>
            </a:r>
          </a:p>
          <a:p>
            <a:pPr marL="312738" marR="0" lvl="0" indent="-312738" algn="l" rtl="0">
              <a:lnSpc>
                <a:spcPct val="150000"/>
              </a:lnSpc>
              <a:spcBef>
                <a:spcPts val="0"/>
              </a:spcBef>
              <a:spcAft>
                <a:spcPts val="0"/>
              </a:spcAft>
              <a:buSzPct val="100000"/>
              <a:buChar char="●"/>
            </a:pPr>
            <a:r>
              <a:rPr lang="en-GB" sz="1400" noProof="0" dirty="0">
                <a:latin typeface="Montserrat" pitchFamily="2" charset="77"/>
              </a:rPr>
              <a:t>Unauthorized Traffic Detection (neighbour discovery protocols, internal routing protocols, or router advertisements)</a:t>
            </a:r>
          </a:p>
          <a:p>
            <a:pPr marL="312738" marR="0" lvl="0" indent="-312738" algn="l" rtl="0">
              <a:lnSpc>
                <a:spcPct val="150000"/>
              </a:lnSpc>
              <a:spcBef>
                <a:spcPts val="0"/>
              </a:spcBef>
              <a:spcAft>
                <a:spcPts val="0"/>
              </a:spcAft>
              <a:buSzPct val="100000"/>
              <a:buChar char="●"/>
            </a:pPr>
            <a:r>
              <a:rPr lang="en-GB" sz="1400" noProof="0" dirty="0">
                <a:latin typeface="Montserrat" pitchFamily="2" charset="77"/>
              </a:rPr>
              <a:t>Security Tests (open ports for DNS, NTP, SNMP)</a:t>
            </a:r>
          </a:p>
          <a:p>
            <a:pPr marL="0" marR="0" lvl="0" indent="0" algn="l" rtl="0">
              <a:lnSpc>
                <a:spcPct val="150000"/>
              </a:lnSpc>
              <a:spcBef>
                <a:spcPts val="800"/>
              </a:spcBef>
              <a:spcAft>
                <a:spcPts val="0"/>
              </a:spcAft>
              <a:buNone/>
            </a:pPr>
            <a:endParaRPr lang="en-GB" sz="1400" noProof="0" dirty="0">
              <a:latin typeface="Montserrat" pitchFamily="2" charset="77"/>
            </a:endParaRPr>
          </a:p>
          <a:p>
            <a:pPr marL="0" lvl="0" indent="0" algn="l" rtl="0">
              <a:spcBef>
                <a:spcPts val="800"/>
              </a:spcBef>
              <a:spcAft>
                <a:spcPts val="0"/>
              </a:spcAft>
              <a:buNone/>
            </a:pPr>
            <a:r>
              <a:rPr lang="en-GB" sz="1500" noProof="0" dirty="0">
                <a:latin typeface="Montserrat" pitchFamily="2" charset="77"/>
              </a:rPr>
              <a:t>These checks confirm that configurations are correct </a:t>
            </a:r>
            <a:r>
              <a:rPr lang="en-GB" sz="1500" b="1" noProof="0" dirty="0">
                <a:solidFill>
                  <a:schemeClr val="accent1"/>
                </a:solidFill>
                <a:latin typeface="Montserrat" pitchFamily="2" charset="77"/>
              </a:rPr>
              <a:t>when they are performed </a:t>
            </a:r>
            <a:endParaRPr lang="en-GB" sz="1500" noProof="0" dirty="0">
              <a:solidFill>
                <a:schemeClr val="accent1"/>
              </a:solidFill>
              <a:latin typeface="Montserrat" pitchFamily="2" charset="77"/>
            </a:endParaRPr>
          </a:p>
          <a:p>
            <a:pPr marL="0" lvl="0" indent="0" algn="l" rtl="0">
              <a:spcBef>
                <a:spcPts val="800"/>
              </a:spcBef>
              <a:spcAft>
                <a:spcPts val="0"/>
              </a:spcAft>
              <a:buNone/>
            </a:pPr>
            <a:r>
              <a:rPr lang="en-GB" sz="1500" noProof="0" dirty="0">
                <a:latin typeface="Montserrat" pitchFamily="2" charset="77"/>
              </a:rPr>
              <a:t>Note that router configurations may change and unwanted traffic needs continuous monitoring</a:t>
            </a:r>
            <a:endParaRPr lang="en-GB" sz="1400" noProof="0" dirty="0">
              <a:latin typeface="Montserrat" pitchFamily="2" charset="77"/>
            </a:endParaRPr>
          </a:p>
        </p:txBody>
      </p:sp>
      <p:pic>
        <p:nvPicPr>
          <p:cNvPr id="615" name="Google Shape;615;p115" descr="Warning " title="Warning "/>
          <p:cNvPicPr preferRelativeResize="0"/>
          <p:nvPr/>
        </p:nvPicPr>
        <p:blipFill>
          <a:blip r:embed="rId3">
            <a:alphaModFix/>
          </a:blip>
          <a:stretch>
            <a:fillRect/>
          </a:stretch>
        </p:blipFill>
        <p:spPr>
          <a:xfrm>
            <a:off x="325875" y="3758731"/>
            <a:ext cx="533725" cy="53372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884BE91-9CF4-11E5-C44C-648F67D7449D}"/>
              </a:ext>
            </a:extLst>
          </p:cNvPr>
          <p:cNvPicPr>
            <a:picLocks noChangeAspect="1"/>
          </p:cNvPicPr>
          <p:nvPr/>
        </p:nvPicPr>
        <p:blipFill>
          <a:blip r:embed="rId3"/>
          <a:srcRect l="9372" r="9503"/>
          <a:stretch/>
        </p:blipFill>
        <p:spPr>
          <a:xfrm>
            <a:off x="1045028" y="2312494"/>
            <a:ext cx="3265715" cy="2261378"/>
          </a:xfrm>
          <a:prstGeom prst="rect">
            <a:avLst/>
          </a:prstGeom>
        </p:spPr>
      </p:pic>
      <p:sp>
        <p:nvSpPr>
          <p:cNvPr id="4" name="CasellaDiTesto 3">
            <a:extLst>
              <a:ext uri="{FF2B5EF4-FFF2-40B4-BE49-F238E27FC236}">
                <a16:creationId xmlns:a16="http://schemas.microsoft.com/office/drawing/2014/main" id="{35DE3802-61D0-7BEB-3A59-2B179EA1A08A}"/>
              </a:ext>
            </a:extLst>
          </p:cNvPr>
          <p:cNvSpPr txBox="1"/>
          <p:nvPr/>
        </p:nvSpPr>
        <p:spPr>
          <a:xfrm>
            <a:off x="-207677" y="753784"/>
            <a:ext cx="8829164" cy="1323439"/>
          </a:xfrm>
          <a:prstGeom prst="rect">
            <a:avLst/>
          </a:prstGeom>
          <a:noFill/>
        </p:spPr>
        <p:txBody>
          <a:bodyPr wrap="square" rtlCol="0">
            <a:spAutoFit/>
          </a:bodyPr>
          <a:lstStyle/>
          <a:p>
            <a:pPr algn="ctr"/>
            <a:r>
              <a:rPr lang="it-IT" sz="2000" dirty="0">
                <a:latin typeface="Montserrat" pitchFamily="2" charset="77"/>
              </a:rPr>
              <a:t>Do </a:t>
            </a:r>
            <a:r>
              <a:rPr lang="it-IT" sz="2000" dirty="0" err="1">
                <a:latin typeface="Montserrat" pitchFamily="2" charset="77"/>
              </a:rPr>
              <a:t>you</a:t>
            </a:r>
            <a:r>
              <a:rPr lang="it-IT" sz="2000" dirty="0">
                <a:latin typeface="Montserrat" pitchFamily="2" charset="77"/>
              </a:rPr>
              <a:t> know </a:t>
            </a:r>
            <a:r>
              <a:rPr lang="it-IT" sz="2000" dirty="0" err="1">
                <a:latin typeface="Montserrat" pitchFamily="2" charset="77"/>
              </a:rPr>
              <a:t>when</a:t>
            </a:r>
            <a:r>
              <a:rPr lang="it-IT" sz="2000" dirty="0">
                <a:latin typeface="Montserrat" pitchFamily="2" charset="77"/>
              </a:rPr>
              <a:t> </a:t>
            </a:r>
            <a:r>
              <a:rPr lang="it-IT" sz="2000" dirty="0" err="1">
                <a:latin typeface="Montserrat" pitchFamily="2" charset="77"/>
              </a:rPr>
              <a:t>you</a:t>
            </a:r>
            <a:r>
              <a:rPr lang="it-IT" sz="2000" dirty="0">
                <a:latin typeface="Montserrat" pitchFamily="2" charset="77"/>
              </a:rPr>
              <a:t> make a small </a:t>
            </a:r>
            <a:r>
              <a:rPr lang="it-IT" sz="2000" dirty="0" err="1">
                <a:latin typeface="Montserrat" pitchFamily="2" charset="77"/>
              </a:rPr>
              <a:t>change</a:t>
            </a:r>
            <a:r>
              <a:rPr lang="it-IT" sz="2000" dirty="0">
                <a:latin typeface="Montserrat" pitchFamily="2" charset="77"/>
              </a:rPr>
              <a:t> </a:t>
            </a:r>
          </a:p>
          <a:p>
            <a:pPr algn="ctr"/>
            <a:r>
              <a:rPr lang="it-IT" sz="2000" dirty="0">
                <a:latin typeface="Montserrat" pitchFamily="2" charset="77"/>
              </a:rPr>
              <a:t>in the production </a:t>
            </a:r>
            <a:r>
              <a:rPr lang="it-IT" sz="2000" dirty="0" err="1">
                <a:latin typeface="Montserrat" pitchFamily="2" charset="77"/>
              </a:rPr>
              <a:t>configuration</a:t>
            </a:r>
            <a:r>
              <a:rPr lang="it-IT" sz="2000" dirty="0">
                <a:latin typeface="Montserrat" pitchFamily="2" charset="77"/>
              </a:rPr>
              <a:t>... </a:t>
            </a:r>
          </a:p>
          <a:p>
            <a:pPr algn="ctr"/>
            <a:endParaRPr lang="it-IT" sz="2000" dirty="0">
              <a:latin typeface="Montserrat" pitchFamily="2" charset="77"/>
            </a:endParaRPr>
          </a:p>
          <a:p>
            <a:pPr algn="ctr"/>
            <a:r>
              <a:rPr lang="it-IT" sz="2000" dirty="0">
                <a:latin typeface="Montserrat" pitchFamily="2" charset="77"/>
              </a:rPr>
              <a:t>…and </a:t>
            </a:r>
            <a:r>
              <a:rPr lang="it-IT" sz="2000" dirty="0" err="1">
                <a:latin typeface="Montserrat" pitchFamily="2" charset="77"/>
              </a:rPr>
              <a:t>everything</a:t>
            </a:r>
            <a:r>
              <a:rPr lang="it-IT" sz="2000" dirty="0">
                <a:latin typeface="Montserrat" pitchFamily="2" charset="77"/>
              </a:rPr>
              <a:t> breaks?</a:t>
            </a:r>
          </a:p>
        </p:txBody>
      </p:sp>
      <p:pic>
        <p:nvPicPr>
          <p:cNvPr id="6" name="Immagine 5" descr="Immagine che contiene interno, muro, casa, Pavimentazione&#10;&#10;Il contenuto generato dall'IA potrebbe non essere corretto.">
            <a:extLst>
              <a:ext uri="{FF2B5EF4-FFF2-40B4-BE49-F238E27FC236}">
                <a16:creationId xmlns:a16="http://schemas.microsoft.com/office/drawing/2014/main" id="{F2F71E30-AF7A-3A13-9368-F50366B9BEA4}"/>
              </a:ext>
            </a:extLst>
          </p:cNvPr>
          <p:cNvPicPr>
            <a:picLocks noChangeAspect="1"/>
          </p:cNvPicPr>
          <p:nvPr/>
        </p:nvPicPr>
        <p:blipFill>
          <a:blip r:embed="rId4"/>
          <a:srcRect b="7110"/>
          <a:stretch/>
        </p:blipFill>
        <p:spPr>
          <a:xfrm>
            <a:off x="5198271" y="2312494"/>
            <a:ext cx="3149525" cy="2194192"/>
          </a:xfrm>
          <a:prstGeom prst="rect">
            <a:avLst/>
          </a:prstGeom>
        </p:spPr>
      </p:pic>
      <p:sp>
        <p:nvSpPr>
          <p:cNvPr id="7" name="CasellaDiTesto 6">
            <a:extLst>
              <a:ext uri="{FF2B5EF4-FFF2-40B4-BE49-F238E27FC236}">
                <a16:creationId xmlns:a16="http://schemas.microsoft.com/office/drawing/2014/main" id="{55E83916-CF49-6C36-8FC2-0DA902D39012}"/>
              </a:ext>
            </a:extLst>
          </p:cNvPr>
          <p:cNvSpPr txBox="1"/>
          <p:nvPr/>
        </p:nvSpPr>
        <p:spPr>
          <a:xfrm>
            <a:off x="5048981" y="4588068"/>
            <a:ext cx="3738524" cy="446276"/>
          </a:xfrm>
          <a:prstGeom prst="rect">
            <a:avLst/>
          </a:prstGeom>
          <a:noFill/>
        </p:spPr>
        <p:txBody>
          <a:bodyPr wrap="none" rtlCol="0">
            <a:spAutoFit/>
          </a:bodyPr>
          <a:lstStyle/>
          <a:p>
            <a:r>
              <a:rPr lang="it-IT" dirty="0"/>
              <a:t>*</a:t>
            </a:r>
            <a:r>
              <a:rPr lang="it-IT" dirty="0" err="1"/>
              <a:t>Please</a:t>
            </a:r>
            <a:r>
              <a:rPr lang="it-IT" dirty="0"/>
              <a:t> note </a:t>
            </a:r>
            <a:r>
              <a:rPr lang="it-IT" dirty="0" err="1"/>
              <a:t>this</a:t>
            </a:r>
            <a:r>
              <a:rPr lang="it-IT" dirty="0"/>
              <a:t> </a:t>
            </a:r>
            <a:r>
              <a:rPr lang="it-IT" dirty="0" err="1"/>
              <a:t>is</a:t>
            </a:r>
            <a:r>
              <a:rPr lang="it-IT" dirty="0"/>
              <a:t> a </a:t>
            </a:r>
            <a:r>
              <a:rPr lang="it-IT" dirty="0" err="1"/>
              <a:t>real</a:t>
            </a:r>
            <a:r>
              <a:rPr lang="it-IT" dirty="0"/>
              <a:t> life </a:t>
            </a:r>
            <a:r>
              <a:rPr lang="it-IT" dirty="0" err="1"/>
              <a:t>Namex</a:t>
            </a:r>
            <a:r>
              <a:rPr lang="it-IT" dirty="0"/>
              <a:t> picture </a:t>
            </a:r>
          </a:p>
          <a:p>
            <a:r>
              <a:rPr lang="it-IT" sz="900" dirty="0"/>
              <a:t>  - </a:t>
            </a:r>
            <a:r>
              <a:rPr lang="it-IT" sz="900" dirty="0" err="1"/>
              <a:t>courtesy</a:t>
            </a:r>
            <a:r>
              <a:rPr lang="it-IT" sz="900" dirty="0"/>
              <a:t> of Francesco Ferreri / </a:t>
            </a:r>
            <a:r>
              <a:rPr lang="it-IT" sz="900" dirty="0" err="1"/>
              <a:t>Namex</a:t>
            </a:r>
            <a:r>
              <a:rPr lang="it-IT" sz="900" dirty="0"/>
              <a:t> Archives</a:t>
            </a:r>
          </a:p>
        </p:txBody>
      </p:sp>
    </p:spTree>
    <p:extLst>
      <p:ext uri="{BB962C8B-B14F-4D97-AF65-F5344CB8AC3E}">
        <p14:creationId xmlns:p14="http://schemas.microsoft.com/office/powerpoint/2010/main" val="60757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1" name="Google Shape;621;p116"/>
          <p:cNvSpPr txBox="1">
            <a:spLocks noGrp="1"/>
          </p:cNvSpPr>
          <p:nvPr>
            <p:ph type="body" idx="4294967295"/>
          </p:nvPr>
        </p:nvSpPr>
        <p:spPr>
          <a:xfrm>
            <a:off x="763588" y="695422"/>
            <a:ext cx="7616825" cy="3416400"/>
          </a:xfrm>
          <a:prstGeom prst="rect">
            <a:avLst/>
          </a:prstGeom>
          <a:noFill/>
        </p:spPr>
        <p:txBody>
          <a:bodyPr spcFirstLastPara="1" wrap="square" lIns="0" tIns="0" rIns="0" bIns="0" anchor="t" anchorCtr="0">
            <a:normAutofit/>
          </a:bodyPr>
          <a:lstStyle/>
          <a:p>
            <a:pPr indent="-311150">
              <a:buClr>
                <a:srgbClr val="333333"/>
              </a:buClr>
              <a:buSzPts val="1300"/>
              <a:buChar char="●"/>
            </a:pPr>
            <a:r>
              <a:rPr lang="en-GB" sz="1300" b="1" noProof="0" dirty="0">
                <a:solidFill>
                  <a:srgbClr val="333333"/>
                </a:solidFill>
                <a:latin typeface="Montserrat" pitchFamily="2" charset="77"/>
              </a:rPr>
              <a:t>ping/ping6</a:t>
            </a:r>
            <a:r>
              <a:rPr lang="en-GB" sz="1300" noProof="0" dirty="0">
                <a:solidFill>
                  <a:srgbClr val="333333"/>
                </a:solidFill>
                <a:latin typeface="Montserrat" pitchFamily="2" charset="77"/>
              </a:rPr>
              <a:t>: Tests basic connectivity using ICMP ping, ensuring that the peer can reach other devices on the network using IPv4/IPv6</a:t>
            </a:r>
          </a:p>
          <a:p>
            <a:pPr indent="-311150">
              <a:buClr>
                <a:srgbClr val="333333"/>
              </a:buClr>
              <a:buSzPts val="1300"/>
              <a:buChar char="●"/>
            </a:pPr>
            <a:r>
              <a:rPr lang="en-GB" sz="1300" b="1" noProof="0" dirty="0">
                <a:solidFill>
                  <a:srgbClr val="333333"/>
                </a:solidFill>
                <a:latin typeface="Montserrat" pitchFamily="2" charset="77"/>
              </a:rPr>
              <a:t>Proxy ARP</a:t>
            </a:r>
            <a:r>
              <a:rPr lang="en-GB" sz="1300" noProof="0" dirty="0">
                <a:solidFill>
                  <a:srgbClr val="333333"/>
                </a:solidFill>
                <a:latin typeface="Montserrat" pitchFamily="2" charset="77"/>
              </a:rPr>
              <a:t>: Verifies that Proxy ARP is disabled on the interface to avoid unwanted routing of packets, ensuring that each peer handles only the traffic intended for them</a:t>
            </a:r>
          </a:p>
          <a:p>
            <a:pPr indent="-311150">
              <a:buClr>
                <a:srgbClr val="333333"/>
              </a:buClr>
              <a:buSzPts val="1300"/>
              <a:buChar char="●"/>
            </a:pPr>
            <a:r>
              <a:rPr lang="en-GB" sz="1300" b="1" noProof="0" dirty="0">
                <a:solidFill>
                  <a:srgbClr val="333333"/>
                </a:solidFill>
                <a:latin typeface="Montserrat" pitchFamily="2" charset="77"/>
              </a:rPr>
              <a:t>MTU</a:t>
            </a:r>
            <a:r>
              <a:rPr lang="en-GB" sz="1300" noProof="0" dirty="0">
                <a:solidFill>
                  <a:srgbClr val="333333"/>
                </a:solidFill>
                <a:latin typeface="Montserrat" pitchFamily="2" charset="77"/>
              </a:rPr>
              <a:t>: Checks the MTU settings to make sure that packet sizes are correctly handled</a:t>
            </a:r>
          </a:p>
        </p:txBody>
      </p:sp>
      <p:pic>
        <p:nvPicPr>
          <p:cNvPr id="622" name="Google Shape;622;p116" title="Screenshot 2025-04-03 alle 22.21.07.png"/>
          <p:cNvPicPr preferRelativeResize="0"/>
          <p:nvPr/>
        </p:nvPicPr>
        <p:blipFill>
          <a:blip r:embed="rId3">
            <a:alphaModFix/>
          </a:blip>
          <a:stretch>
            <a:fillRect/>
          </a:stretch>
        </p:blipFill>
        <p:spPr>
          <a:xfrm>
            <a:off x="852900" y="2860975"/>
            <a:ext cx="4770650" cy="1501525"/>
          </a:xfrm>
          <a:prstGeom prst="rect">
            <a:avLst/>
          </a:prstGeom>
          <a:noFill/>
          <a:ln>
            <a:noFill/>
          </a:ln>
        </p:spPr>
      </p:pic>
      <p:pic>
        <p:nvPicPr>
          <p:cNvPr id="623" name="Google Shape;623;p116" title="Screenshot 2025-04-03 alle 22.21.33.png"/>
          <p:cNvPicPr preferRelativeResize="0"/>
          <p:nvPr/>
        </p:nvPicPr>
        <p:blipFill rotWithShape="1">
          <a:blip r:embed="rId4">
            <a:alphaModFix/>
          </a:blip>
          <a:srcRect r="33439"/>
          <a:stretch/>
        </p:blipFill>
        <p:spPr>
          <a:xfrm>
            <a:off x="4441475" y="3376498"/>
            <a:ext cx="4511075" cy="1258002"/>
          </a:xfrm>
          <a:prstGeom prst="rect">
            <a:avLst/>
          </a:prstGeom>
          <a:noFill/>
          <a:ln>
            <a:noFill/>
          </a:ln>
        </p:spPr>
      </p:pic>
      <p:sp>
        <p:nvSpPr>
          <p:cNvPr id="4" name="Google Shape;613;p115">
            <a:extLst>
              <a:ext uri="{FF2B5EF4-FFF2-40B4-BE49-F238E27FC236}">
                <a16:creationId xmlns:a16="http://schemas.microsoft.com/office/drawing/2014/main" id="{88E63401-231C-1F3B-1B03-D5212D49D1E5}"/>
              </a:ext>
            </a:extLst>
          </p:cNvPr>
          <p:cNvSpPr txBox="1">
            <a:spLocks noGrp="1"/>
          </p:cNvSpPr>
          <p:nvPr>
            <p:ph type="title"/>
          </p:nvPr>
        </p:nvSpPr>
        <p:spPr>
          <a:xfrm>
            <a:off x="989774" y="129196"/>
            <a:ext cx="6864600" cy="937500"/>
          </a:xfrm>
          <a:prstGeom prst="rect">
            <a:avLst/>
          </a:prstGeom>
        </p:spPr>
        <p:txBody>
          <a:bodyPr spcFirstLastPara="1" wrap="square" lIns="0" tIns="144000" rIns="0" bIns="0" anchor="t" anchorCtr="0">
            <a:noAutofit/>
          </a:bodyPr>
          <a:lstStyle/>
          <a:p>
            <a:pPr marL="0" lvl="0" indent="0" algn="l" rtl="0">
              <a:spcBef>
                <a:spcPts val="0"/>
              </a:spcBef>
              <a:spcAft>
                <a:spcPts val="0"/>
              </a:spcAft>
              <a:buNone/>
            </a:pPr>
            <a:r>
              <a:rPr lang="en-GB" noProof="0" dirty="0">
                <a:latin typeface="Montserrat" pitchFamily="2" charset="77"/>
              </a:rPr>
              <a:t>Checks Performed: Connectivity Tests </a:t>
            </a: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117"/>
          <p:cNvSpPr txBox="1">
            <a:spLocks noGrp="1"/>
          </p:cNvSpPr>
          <p:nvPr>
            <p:ph type="title"/>
          </p:nvPr>
        </p:nvSpPr>
        <p:spPr>
          <a:xfrm>
            <a:off x="989774" y="129196"/>
            <a:ext cx="6864600" cy="937500"/>
          </a:xfrm>
          <a:prstGeom prst="rect">
            <a:avLst/>
          </a:prstGeom>
        </p:spPr>
        <p:txBody>
          <a:bodyPr spcFirstLastPara="1" wrap="square" lIns="0" tIns="144000" rIns="0" bIns="0" anchor="t" anchorCtr="0">
            <a:noAutofit/>
          </a:bodyPr>
          <a:lstStyle/>
          <a:p>
            <a:pPr marL="0" lvl="0" indent="0" algn="l" rtl="0">
              <a:spcBef>
                <a:spcPts val="0"/>
              </a:spcBef>
              <a:spcAft>
                <a:spcPts val="0"/>
              </a:spcAft>
              <a:buNone/>
            </a:pPr>
            <a:r>
              <a:rPr lang="en-GB" noProof="0" dirty="0">
                <a:latin typeface="Montserrat" pitchFamily="2" charset="77"/>
              </a:rPr>
              <a:t>Checks Performed: BGP Checks </a:t>
            </a:r>
          </a:p>
        </p:txBody>
      </p:sp>
      <p:sp>
        <p:nvSpPr>
          <p:cNvPr id="629" name="Google Shape;629;p117"/>
          <p:cNvSpPr txBox="1">
            <a:spLocks noGrp="1"/>
          </p:cNvSpPr>
          <p:nvPr>
            <p:ph type="body" idx="4294967295"/>
          </p:nvPr>
        </p:nvSpPr>
        <p:spPr>
          <a:xfrm>
            <a:off x="763587" y="736025"/>
            <a:ext cx="7616825" cy="3908762"/>
          </a:xfrm>
          <a:prstGeom prst="rect">
            <a:avLst/>
          </a:prstGeom>
        </p:spPr>
        <p:txBody>
          <a:bodyPr spcFirstLastPara="1" wrap="square" lIns="0" tIns="0" rIns="0" bIns="0" anchor="t" anchorCtr="0">
            <a:spAutoFit/>
          </a:bodyPr>
          <a:lstStyle/>
          <a:p>
            <a:pPr indent="-302189">
              <a:spcBef>
                <a:spcPts val="400"/>
              </a:spcBef>
              <a:buClr>
                <a:srgbClr val="333333"/>
              </a:buClr>
              <a:buSzPts val="1159"/>
              <a:buChar char="●"/>
            </a:pPr>
            <a:r>
              <a:rPr lang="en-GB" sz="1300" b="1" noProof="0" dirty="0">
                <a:solidFill>
                  <a:srgbClr val="333333"/>
                </a:solidFill>
                <a:latin typeface="Montserrat" pitchFamily="2" charset="77"/>
              </a:rPr>
              <a:t>Established Sessions</a:t>
            </a:r>
            <a:r>
              <a:rPr lang="en-GB" sz="1300" noProof="0" dirty="0">
                <a:solidFill>
                  <a:srgbClr val="333333"/>
                </a:solidFill>
                <a:latin typeface="Montserrat" pitchFamily="2" charset="77"/>
              </a:rPr>
              <a:t>: verify the BGP session between the peer and the Route Server is properly established</a:t>
            </a:r>
          </a:p>
          <a:p>
            <a:pPr indent="-302189">
              <a:spcBef>
                <a:spcPts val="400"/>
              </a:spcBef>
              <a:buClr>
                <a:srgbClr val="333333"/>
              </a:buClr>
              <a:buSzPts val="1159"/>
              <a:buChar char="●"/>
            </a:pPr>
            <a:r>
              <a:rPr lang="en-GB" sz="1300" b="1" noProof="0" dirty="0">
                <a:solidFill>
                  <a:srgbClr val="333333"/>
                </a:solidFill>
                <a:latin typeface="Montserrat" pitchFamily="2" charset="77"/>
              </a:rPr>
              <a:t>Prefix Limit Check</a:t>
            </a:r>
            <a:r>
              <a:rPr lang="en-GB" sz="1300" noProof="0" dirty="0">
                <a:solidFill>
                  <a:srgbClr val="333333"/>
                </a:solidFill>
                <a:latin typeface="Montserrat" pitchFamily="2" charset="77"/>
              </a:rPr>
              <a:t>:</a:t>
            </a:r>
            <a:r>
              <a:rPr lang="en-GB" sz="1300" b="1" noProof="0" dirty="0">
                <a:solidFill>
                  <a:srgbClr val="333333"/>
                </a:solidFill>
                <a:latin typeface="Montserrat" pitchFamily="2" charset="77"/>
              </a:rPr>
              <a:t> </a:t>
            </a:r>
            <a:r>
              <a:rPr lang="en-GB" sz="1300" noProof="0" dirty="0">
                <a:solidFill>
                  <a:srgbClr val="333333"/>
                </a:solidFill>
                <a:latin typeface="Montserrat" pitchFamily="2" charset="77"/>
              </a:rPr>
              <a:t>Ensure that the number of prefixes advertised by the peer does not exceed the allowed limit</a:t>
            </a:r>
          </a:p>
          <a:p>
            <a:pPr indent="-302189">
              <a:spcBef>
                <a:spcPts val="400"/>
              </a:spcBef>
              <a:buClr>
                <a:srgbClr val="333333"/>
              </a:buClr>
              <a:buSzPts val="1159"/>
              <a:buChar char="●"/>
            </a:pPr>
            <a:r>
              <a:rPr lang="en-GB" sz="1300" b="1" noProof="0" dirty="0">
                <a:solidFill>
                  <a:srgbClr val="333333"/>
                </a:solidFill>
                <a:latin typeface="Montserrat" pitchFamily="2" charset="77"/>
              </a:rPr>
              <a:t>Default Route Advertisement</a:t>
            </a:r>
            <a:r>
              <a:rPr lang="en-GB" sz="1300" noProof="0" dirty="0">
                <a:solidFill>
                  <a:srgbClr val="333333"/>
                </a:solidFill>
                <a:latin typeface="Montserrat" pitchFamily="2" charset="77"/>
              </a:rPr>
              <a:t>: Check if the peer is announcing a default route (0.0.0.0/0 for IPv4 or ::/0 for IPv6)</a:t>
            </a:r>
          </a:p>
          <a:p>
            <a:pPr indent="-302189">
              <a:spcBef>
                <a:spcPts val="400"/>
              </a:spcBef>
              <a:buClr>
                <a:srgbClr val="333333"/>
              </a:buClr>
              <a:buSzPts val="1159"/>
              <a:buChar char="●"/>
            </a:pPr>
            <a:r>
              <a:rPr lang="en-GB" sz="1300" b="1" noProof="0" dirty="0">
                <a:solidFill>
                  <a:srgbClr val="333333"/>
                </a:solidFill>
                <a:latin typeface="Montserrat" pitchFamily="2" charset="77"/>
              </a:rPr>
              <a:t>Private Prefix Advertisement</a:t>
            </a:r>
            <a:r>
              <a:rPr lang="en-GB" sz="1300" noProof="0" dirty="0">
                <a:solidFill>
                  <a:srgbClr val="333333"/>
                </a:solidFill>
                <a:latin typeface="Montserrat" pitchFamily="2" charset="77"/>
              </a:rPr>
              <a:t>: Verify that the peer is not announcing private prefixes that should not be routed through the IXP</a:t>
            </a:r>
          </a:p>
          <a:p>
            <a:pPr indent="-302189">
              <a:spcBef>
                <a:spcPts val="400"/>
              </a:spcBef>
              <a:buClr>
                <a:srgbClr val="333333"/>
              </a:buClr>
              <a:buSzPts val="1159"/>
              <a:buChar char="●"/>
            </a:pPr>
            <a:r>
              <a:rPr lang="en-GB" sz="1300" b="1" noProof="0" dirty="0">
                <a:solidFill>
                  <a:srgbClr val="333333"/>
                </a:solidFill>
                <a:latin typeface="Montserrat" pitchFamily="2" charset="77"/>
              </a:rPr>
              <a:t>Next Hop Validation</a:t>
            </a:r>
            <a:r>
              <a:rPr lang="en-GB" sz="1300" noProof="0" dirty="0">
                <a:solidFill>
                  <a:srgbClr val="333333"/>
                </a:solidFill>
                <a:latin typeface="Montserrat" pitchFamily="2" charset="77"/>
              </a:rPr>
              <a:t>: Ensure that the next hop of advertised prefixes corresponds to the peer's router IP, as assigned by the IXP</a:t>
            </a:r>
          </a:p>
          <a:p>
            <a:pPr indent="-302189">
              <a:spcBef>
                <a:spcPts val="400"/>
              </a:spcBef>
              <a:buClr>
                <a:srgbClr val="333333"/>
              </a:buClr>
              <a:buSzPts val="1159"/>
              <a:buChar char="●"/>
            </a:pPr>
            <a:r>
              <a:rPr lang="en-GB" sz="1300" b="1" noProof="0" dirty="0">
                <a:solidFill>
                  <a:srgbClr val="333333"/>
                </a:solidFill>
                <a:latin typeface="Montserrat" pitchFamily="2" charset="77"/>
              </a:rPr>
              <a:t>AS Path Consistency</a:t>
            </a:r>
            <a:r>
              <a:rPr lang="en-GB" sz="1300" noProof="0" dirty="0">
                <a:solidFill>
                  <a:srgbClr val="333333"/>
                </a:solidFill>
                <a:latin typeface="Montserrat" pitchFamily="2" charset="77"/>
              </a:rPr>
              <a:t>:</a:t>
            </a:r>
            <a:r>
              <a:rPr lang="en-GB" sz="1300" b="1" noProof="0" dirty="0">
                <a:solidFill>
                  <a:srgbClr val="333333"/>
                </a:solidFill>
                <a:latin typeface="Montserrat" pitchFamily="2" charset="77"/>
              </a:rPr>
              <a:t> </a:t>
            </a:r>
            <a:r>
              <a:rPr lang="en-GB" sz="1300" noProof="0" dirty="0">
                <a:solidFill>
                  <a:srgbClr val="333333"/>
                </a:solidFill>
                <a:latin typeface="Montserrat" pitchFamily="2" charset="77"/>
              </a:rPr>
              <a:t>Confirm that the AS-PATH of the prefixes they advertise starts with the ASN of the peer</a:t>
            </a: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18"/>
          <p:cNvSpPr txBox="1">
            <a:spLocks noGrp="1"/>
          </p:cNvSpPr>
          <p:nvPr>
            <p:ph type="title"/>
          </p:nvPr>
        </p:nvSpPr>
        <p:spPr>
          <a:xfrm>
            <a:off x="989774" y="129196"/>
            <a:ext cx="6864600" cy="937500"/>
          </a:xfrm>
          <a:prstGeom prst="rect">
            <a:avLst/>
          </a:prstGeom>
        </p:spPr>
        <p:txBody>
          <a:bodyPr spcFirstLastPara="1" wrap="square" lIns="0" tIns="144000" rIns="0" bIns="0" anchor="t" anchorCtr="0">
            <a:noAutofit/>
          </a:bodyPr>
          <a:lstStyle/>
          <a:p>
            <a:pPr marL="0" lvl="0" indent="0" algn="l" rtl="0">
              <a:spcBef>
                <a:spcPts val="0"/>
              </a:spcBef>
              <a:spcAft>
                <a:spcPts val="0"/>
              </a:spcAft>
              <a:buNone/>
            </a:pPr>
            <a:r>
              <a:rPr lang="en-GB" sz="2500" noProof="0" dirty="0"/>
              <a:t>Checks Performed: Unauthorized Traffic Detection and Security Tests</a:t>
            </a:r>
          </a:p>
        </p:txBody>
      </p:sp>
      <p:sp>
        <p:nvSpPr>
          <p:cNvPr id="635" name="Google Shape;635;p118"/>
          <p:cNvSpPr txBox="1">
            <a:spLocks noGrp="1"/>
          </p:cNvSpPr>
          <p:nvPr>
            <p:ph type="body" idx="4294967295"/>
          </p:nvPr>
        </p:nvSpPr>
        <p:spPr>
          <a:xfrm>
            <a:off x="763587" y="844550"/>
            <a:ext cx="7616825" cy="3125400"/>
          </a:xfrm>
          <a:prstGeom prst="rect">
            <a:avLst/>
          </a:prstGeom>
        </p:spPr>
        <p:txBody>
          <a:bodyPr spcFirstLastPara="1" wrap="square" lIns="0" tIns="0" rIns="0" bIns="0" anchor="t" anchorCtr="0">
            <a:normAutofit/>
          </a:bodyPr>
          <a:lstStyle/>
          <a:p>
            <a:pPr marL="228600" indent="-250825">
              <a:spcBef>
                <a:spcPts val="400"/>
              </a:spcBef>
              <a:buClr>
                <a:srgbClr val="333333"/>
              </a:buClr>
              <a:buSzPts val="1350"/>
              <a:buChar char="●"/>
            </a:pPr>
            <a:r>
              <a:rPr lang="en-GB" sz="1300" b="1" noProof="0" dirty="0">
                <a:solidFill>
                  <a:srgbClr val="333333"/>
                </a:solidFill>
                <a:latin typeface="Montserrat" pitchFamily="2" charset="77"/>
              </a:rPr>
              <a:t>Unauthorized Traffic Detection</a:t>
            </a:r>
            <a:r>
              <a:rPr lang="en-GB" sz="1300" noProof="0" dirty="0">
                <a:solidFill>
                  <a:srgbClr val="333333"/>
                </a:solidFill>
                <a:latin typeface="Montserrat" pitchFamily="2" charset="77"/>
              </a:rPr>
              <a:t>: Monitor traffic for 1 minute to detect any unauthorized traffic types such as neighbour discovery protocols, internal routing protocols, or unsolicited router advertisements</a:t>
            </a:r>
          </a:p>
          <a:p>
            <a:pPr marL="228600" indent="-250825">
              <a:spcBef>
                <a:spcPts val="0"/>
              </a:spcBef>
              <a:buClr>
                <a:srgbClr val="333333"/>
              </a:buClr>
              <a:buSzPts val="1350"/>
              <a:buChar char="●"/>
            </a:pPr>
            <a:r>
              <a:rPr lang="en-GB" sz="1300" b="1" noProof="0" dirty="0">
                <a:solidFill>
                  <a:srgbClr val="333333"/>
                </a:solidFill>
                <a:latin typeface="Montserrat" pitchFamily="2" charset="77"/>
              </a:rPr>
              <a:t>Security Tests</a:t>
            </a:r>
            <a:r>
              <a:rPr lang="en-GB" sz="1300" noProof="0" dirty="0">
                <a:solidFill>
                  <a:srgbClr val="333333"/>
                </a:solidFill>
                <a:latin typeface="Montserrat" pitchFamily="2" charset="77"/>
              </a:rPr>
              <a:t>: are conducted to detect open ports for DNS, NTP, and SNMP</a:t>
            </a:r>
          </a:p>
          <a:p>
            <a:pPr marL="0" marR="0" lvl="0" indent="0" algn="l" rtl="0">
              <a:lnSpc>
                <a:spcPct val="150000"/>
              </a:lnSpc>
              <a:spcBef>
                <a:spcPts val="400"/>
              </a:spcBef>
              <a:spcAft>
                <a:spcPts val="0"/>
              </a:spcAft>
              <a:buNone/>
            </a:pPr>
            <a:endParaRPr lang="en-GB" sz="1300" noProof="0" dirty="0">
              <a:solidFill>
                <a:srgbClr val="333333"/>
              </a:solidFill>
              <a:latin typeface="Montserrat" pitchFamily="2" charset="77"/>
            </a:endParaRPr>
          </a:p>
        </p:txBody>
      </p:sp>
      <p:pic>
        <p:nvPicPr>
          <p:cNvPr id="636" name="Google Shape;636;p118" title="Screenshot 2025-04-03 alle 22.24.08.png"/>
          <p:cNvPicPr preferRelativeResize="0"/>
          <p:nvPr/>
        </p:nvPicPr>
        <p:blipFill>
          <a:blip r:embed="rId3">
            <a:alphaModFix/>
          </a:blip>
          <a:stretch>
            <a:fillRect/>
          </a:stretch>
        </p:blipFill>
        <p:spPr>
          <a:xfrm>
            <a:off x="1408050" y="2504725"/>
            <a:ext cx="6827799" cy="207660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119"/>
          <p:cNvSpPr txBox="1">
            <a:spLocks noGrp="1"/>
          </p:cNvSpPr>
          <p:nvPr>
            <p:ph type="title"/>
          </p:nvPr>
        </p:nvSpPr>
        <p:spPr>
          <a:xfrm>
            <a:off x="989774" y="129196"/>
            <a:ext cx="6864600" cy="937500"/>
          </a:xfrm>
          <a:prstGeom prst="rect">
            <a:avLst/>
          </a:prstGeom>
        </p:spPr>
        <p:txBody>
          <a:bodyPr spcFirstLastPara="1" wrap="square" lIns="0" tIns="144000" rIns="0" bIns="0" anchor="t" anchorCtr="0">
            <a:noAutofit/>
          </a:bodyPr>
          <a:lstStyle/>
          <a:p>
            <a:pPr marL="0" lvl="0" indent="0" algn="l" rtl="0">
              <a:spcBef>
                <a:spcPts val="0"/>
              </a:spcBef>
              <a:spcAft>
                <a:spcPts val="0"/>
              </a:spcAft>
              <a:buNone/>
            </a:pPr>
            <a:r>
              <a:rPr lang="en-GB" noProof="0" dirty="0">
                <a:latin typeface="Montserrat" pitchFamily="2" charset="77"/>
              </a:rPr>
              <a:t>Digital Twin Scalability</a:t>
            </a:r>
          </a:p>
        </p:txBody>
      </p:sp>
      <p:sp>
        <p:nvSpPr>
          <p:cNvPr id="642" name="Google Shape;642;p119"/>
          <p:cNvSpPr txBox="1">
            <a:spLocks noGrp="1"/>
          </p:cNvSpPr>
          <p:nvPr>
            <p:ph type="body" idx="4294967295"/>
          </p:nvPr>
        </p:nvSpPr>
        <p:spPr>
          <a:xfrm>
            <a:off x="970350" y="690171"/>
            <a:ext cx="7682700" cy="2762642"/>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GB" sz="1400" noProof="0" dirty="0">
                <a:solidFill>
                  <a:srgbClr val="000000"/>
                </a:solidFill>
                <a:latin typeface="Montserrat" pitchFamily="2" charset="77"/>
              </a:rPr>
              <a:t>Currently emulating:</a:t>
            </a:r>
          </a:p>
          <a:p>
            <a:pPr marL="457200" lvl="0" indent="-317500" algn="l" rtl="0">
              <a:spcBef>
                <a:spcPts val="800"/>
              </a:spcBef>
              <a:spcAft>
                <a:spcPts val="0"/>
              </a:spcAft>
              <a:buClr>
                <a:srgbClr val="000000"/>
              </a:buClr>
              <a:buSzPts val="1400"/>
              <a:buChar char="●"/>
            </a:pPr>
            <a:r>
              <a:rPr lang="en-GB" sz="1400" noProof="0" dirty="0">
                <a:solidFill>
                  <a:srgbClr val="000000"/>
                </a:solidFill>
                <a:latin typeface="Montserrat" pitchFamily="2" charset="77"/>
              </a:rPr>
              <a:t>~220 members</a:t>
            </a:r>
          </a:p>
          <a:p>
            <a:pPr marL="457200" lvl="0" indent="-317500" algn="l" rtl="0">
              <a:spcBef>
                <a:spcPts val="0"/>
              </a:spcBef>
              <a:spcAft>
                <a:spcPts val="0"/>
              </a:spcAft>
              <a:buClr>
                <a:srgbClr val="000000"/>
              </a:buClr>
              <a:buSzPts val="1400"/>
              <a:buChar char="●"/>
            </a:pPr>
            <a:r>
              <a:rPr lang="en-GB" sz="1400" noProof="0" dirty="0">
                <a:solidFill>
                  <a:srgbClr val="000000"/>
                </a:solidFill>
                <a:latin typeface="Montserrat" pitchFamily="2" charset="77"/>
              </a:rPr>
              <a:t>4 Route Servers (2 for IPv4, 2 for IPv6)</a:t>
            </a:r>
          </a:p>
          <a:p>
            <a:pPr marL="457200" lvl="0" indent="-317500" algn="l" rtl="0">
              <a:spcBef>
                <a:spcPts val="0"/>
              </a:spcBef>
              <a:spcAft>
                <a:spcPts val="0"/>
              </a:spcAft>
              <a:buClr>
                <a:srgbClr val="000000"/>
              </a:buClr>
              <a:buSzPts val="1400"/>
              <a:buChar char="●"/>
            </a:pPr>
            <a:r>
              <a:rPr lang="en-GB" sz="1400" noProof="0" dirty="0">
                <a:solidFill>
                  <a:srgbClr val="000000"/>
                </a:solidFill>
                <a:latin typeface="Montserrat" pitchFamily="2" charset="77"/>
              </a:rPr>
              <a:t>Hardware specs: </a:t>
            </a:r>
          </a:p>
          <a:p>
            <a:pPr marL="914400" lvl="1" indent="-317500" algn="l" rtl="0">
              <a:spcBef>
                <a:spcPts val="0"/>
              </a:spcBef>
              <a:spcAft>
                <a:spcPts val="0"/>
              </a:spcAft>
              <a:buClr>
                <a:srgbClr val="000000"/>
              </a:buClr>
              <a:buSzPts val="1400"/>
              <a:buChar char="○"/>
            </a:pPr>
            <a:r>
              <a:rPr lang="en-GB" sz="1400" noProof="0" dirty="0">
                <a:solidFill>
                  <a:srgbClr val="000000"/>
                </a:solidFill>
                <a:latin typeface="Montserrat" pitchFamily="2" charset="77"/>
              </a:rPr>
              <a:t>Memory:</a:t>
            </a:r>
            <a:r>
              <a:rPr lang="en-GB" sz="1400" b="1" noProof="0" dirty="0">
                <a:solidFill>
                  <a:srgbClr val="000000"/>
                </a:solidFill>
                <a:latin typeface="Montserrat" pitchFamily="2" charset="77"/>
              </a:rPr>
              <a:t> </a:t>
            </a:r>
            <a:r>
              <a:rPr lang="en-GB" sz="1400" noProof="0" dirty="0">
                <a:solidFill>
                  <a:srgbClr val="000000"/>
                </a:solidFill>
                <a:latin typeface="Montserrat" pitchFamily="2" charset="77"/>
              </a:rPr>
              <a:t>32GiB</a:t>
            </a:r>
            <a:endParaRPr lang="en-GB" noProof="0" dirty="0">
              <a:solidFill>
                <a:srgbClr val="000000"/>
              </a:solidFill>
              <a:latin typeface="Montserrat" pitchFamily="2" charset="77"/>
            </a:endParaRPr>
          </a:p>
          <a:p>
            <a:pPr marL="914400" lvl="1" indent="-317500" algn="l" rtl="0">
              <a:spcBef>
                <a:spcPts val="0"/>
              </a:spcBef>
              <a:spcAft>
                <a:spcPts val="0"/>
              </a:spcAft>
              <a:buClr>
                <a:srgbClr val="000000"/>
              </a:buClr>
              <a:buSzPts val="1400"/>
              <a:buChar char="○"/>
            </a:pPr>
            <a:r>
              <a:rPr lang="en-GB" sz="1400" noProof="0" dirty="0">
                <a:solidFill>
                  <a:srgbClr val="000000"/>
                </a:solidFill>
                <a:latin typeface="Montserrat" pitchFamily="2" charset="77"/>
              </a:rPr>
              <a:t>Processors:</a:t>
            </a:r>
            <a:r>
              <a:rPr lang="en-GB" sz="1400" b="1" noProof="0" dirty="0">
                <a:solidFill>
                  <a:srgbClr val="000000"/>
                </a:solidFill>
                <a:latin typeface="Montserrat" pitchFamily="2" charset="77"/>
              </a:rPr>
              <a:t> </a:t>
            </a:r>
            <a:r>
              <a:rPr lang="en-GB" sz="1400" noProof="0" dirty="0">
                <a:solidFill>
                  <a:srgbClr val="000000"/>
                </a:solidFill>
                <a:latin typeface="Montserrat" pitchFamily="2" charset="77"/>
              </a:rPr>
              <a:t>4 cores </a:t>
            </a:r>
            <a:endParaRPr lang="en-GB" noProof="0" dirty="0">
              <a:solidFill>
                <a:srgbClr val="000000"/>
              </a:solidFill>
              <a:latin typeface="Montserrat" pitchFamily="2" charset="77"/>
            </a:endParaRPr>
          </a:p>
          <a:p>
            <a:pPr marL="0" lvl="0" indent="0" algn="l" rtl="0">
              <a:spcBef>
                <a:spcPts val="800"/>
              </a:spcBef>
              <a:spcAft>
                <a:spcPts val="0"/>
              </a:spcAft>
              <a:buNone/>
            </a:pPr>
            <a:r>
              <a:rPr lang="en-GB" sz="1400" noProof="0" dirty="0">
                <a:solidFill>
                  <a:srgbClr val="000000"/>
                </a:solidFill>
                <a:latin typeface="Montserrat" pitchFamily="2" charset="77"/>
              </a:rPr>
              <a:t>⚙️ </a:t>
            </a:r>
            <a:r>
              <a:rPr lang="en-GB" sz="1400" b="1" noProof="0" dirty="0">
                <a:solidFill>
                  <a:schemeClr val="accent1"/>
                </a:solidFill>
                <a:latin typeface="Montserrat" pitchFamily="2" charset="77"/>
              </a:rPr>
              <a:t>Designed to scale</a:t>
            </a:r>
            <a:r>
              <a:rPr lang="en-GB" sz="1400" noProof="0" dirty="0">
                <a:solidFill>
                  <a:srgbClr val="000000"/>
                </a:solidFill>
                <a:latin typeface="Montserrat" pitchFamily="2" charset="77"/>
              </a:rPr>
              <a:t> with </a:t>
            </a:r>
            <a:r>
              <a:rPr lang="en-GB" sz="1400" noProof="0" dirty="0" err="1">
                <a:solidFill>
                  <a:srgbClr val="000000"/>
                </a:solidFill>
                <a:latin typeface="Montserrat" pitchFamily="2" charset="77"/>
              </a:rPr>
              <a:t>Namex’s</a:t>
            </a:r>
            <a:r>
              <a:rPr lang="en-GB" sz="1400" noProof="0" dirty="0">
                <a:solidFill>
                  <a:srgbClr val="000000"/>
                </a:solidFill>
                <a:latin typeface="Montserrat" pitchFamily="2" charset="77"/>
              </a:rPr>
              <a:t> growth</a:t>
            </a:r>
          </a:p>
        </p:txBody>
      </p:sp>
      <p:sp>
        <p:nvSpPr>
          <p:cNvPr id="644" name="Google Shape;644;p119"/>
          <p:cNvSpPr txBox="1"/>
          <p:nvPr/>
        </p:nvSpPr>
        <p:spPr>
          <a:xfrm>
            <a:off x="1683300" y="3506427"/>
            <a:ext cx="6256800" cy="979725"/>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800"/>
              </a:spcBef>
              <a:spcAft>
                <a:spcPts val="0"/>
              </a:spcAft>
              <a:buNone/>
            </a:pPr>
            <a:r>
              <a:rPr lang="en-GB" sz="1500" noProof="0" dirty="0">
                <a:solidFill>
                  <a:schemeClr val="dk1"/>
                </a:solidFill>
                <a:latin typeface="Montserrat" pitchFamily="2" charset="77"/>
                <a:ea typeface="Open Sans"/>
                <a:cs typeface="Open Sans"/>
                <a:sym typeface="Open Sans"/>
              </a:rPr>
              <a:t>For large IXPs, the full network can be deployed using the </a:t>
            </a:r>
            <a:r>
              <a:rPr lang="en-GB" sz="1500" b="1" noProof="0" dirty="0">
                <a:solidFill>
                  <a:schemeClr val="accent1"/>
                </a:solidFill>
                <a:latin typeface="Montserrat" pitchFamily="2" charset="77"/>
                <a:ea typeface="Open Sans"/>
                <a:cs typeface="Open Sans"/>
                <a:sym typeface="Open Sans"/>
              </a:rPr>
              <a:t>distributed emulation feature</a:t>
            </a:r>
            <a:r>
              <a:rPr lang="en-GB" sz="1500" noProof="0" dirty="0">
                <a:solidFill>
                  <a:schemeClr val="dk1"/>
                </a:solidFill>
                <a:latin typeface="Montserrat" pitchFamily="2" charset="77"/>
                <a:ea typeface="Open Sans"/>
                <a:cs typeface="Open Sans"/>
                <a:sym typeface="Open Sans"/>
              </a:rPr>
              <a:t> supported by Kathará</a:t>
            </a:r>
            <a:endParaRPr lang="en-GB" sz="2100" noProof="0" dirty="0">
              <a:solidFill>
                <a:schemeClr val="dk1"/>
              </a:solidFill>
              <a:latin typeface="Montserrat" pitchFamily="2" charset="77"/>
              <a:ea typeface="Open Sans"/>
              <a:cs typeface="Open Sans"/>
              <a:sym typeface="Open Sans"/>
            </a:endParaRPr>
          </a:p>
        </p:txBody>
      </p:sp>
      <p:pic>
        <p:nvPicPr>
          <p:cNvPr id="4" name="Picture 4">
            <a:extLst>
              <a:ext uri="{FF2B5EF4-FFF2-40B4-BE49-F238E27FC236}">
                <a16:creationId xmlns:a16="http://schemas.microsoft.com/office/drawing/2014/main" id="{FE85B443-519C-3575-618E-F400B537A832}"/>
              </a:ext>
            </a:extLst>
          </p:cNvPr>
          <p:cNvPicPr>
            <a:picLocks noChangeAspect="1"/>
          </p:cNvPicPr>
          <p:nvPr/>
        </p:nvPicPr>
        <p:blipFill>
          <a:blip r:embed="rId3"/>
          <a:srcRect r="77086"/>
          <a:stretch/>
        </p:blipFill>
        <p:spPr>
          <a:xfrm>
            <a:off x="1060280" y="3830090"/>
            <a:ext cx="529514" cy="49667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120"/>
          <p:cNvSpPr txBox="1">
            <a:spLocks noGrp="1"/>
          </p:cNvSpPr>
          <p:nvPr>
            <p:ph type="title"/>
          </p:nvPr>
        </p:nvSpPr>
        <p:spPr>
          <a:xfrm>
            <a:off x="907724" y="119721"/>
            <a:ext cx="6864600" cy="937500"/>
          </a:xfrm>
          <a:prstGeom prst="rect">
            <a:avLst/>
          </a:prstGeom>
        </p:spPr>
        <p:txBody>
          <a:bodyPr spcFirstLastPara="1" wrap="square" lIns="0" tIns="144000" rIns="0" bIns="0" anchor="t" anchorCtr="0">
            <a:noAutofit/>
          </a:bodyPr>
          <a:lstStyle/>
          <a:p>
            <a:pPr marL="0" lvl="0" indent="0" algn="l" rtl="0">
              <a:spcBef>
                <a:spcPts val="0"/>
              </a:spcBef>
              <a:spcAft>
                <a:spcPts val="0"/>
              </a:spcAft>
              <a:buNone/>
            </a:pPr>
            <a:r>
              <a:rPr lang="en-GB" noProof="0" dirty="0">
                <a:latin typeface="Montserrat" pitchFamily="2" charset="77"/>
              </a:rPr>
              <a:t>Conclusions</a:t>
            </a:r>
          </a:p>
        </p:txBody>
      </p:sp>
      <p:sp>
        <p:nvSpPr>
          <p:cNvPr id="650" name="Google Shape;650;p120"/>
          <p:cNvSpPr txBox="1">
            <a:spLocks noGrp="1"/>
          </p:cNvSpPr>
          <p:nvPr>
            <p:ph type="body" idx="4294967295"/>
          </p:nvPr>
        </p:nvSpPr>
        <p:spPr>
          <a:xfrm>
            <a:off x="763588" y="844550"/>
            <a:ext cx="7616825" cy="3282950"/>
          </a:xfrm>
          <a:prstGeom prst="rect">
            <a:avLst/>
          </a:prstGeom>
        </p:spPr>
        <p:txBody>
          <a:bodyPr spcFirstLastPara="1" wrap="square" lIns="0" tIns="0" rIns="0" bIns="0" anchor="t" anchorCtr="0">
            <a:spAutoFit/>
          </a:bodyPr>
          <a:lstStyle/>
          <a:p>
            <a:pPr marL="0" lvl="0" indent="0" algn="l" rtl="0">
              <a:spcBef>
                <a:spcPts val="800"/>
              </a:spcBef>
              <a:spcAft>
                <a:spcPts val="0"/>
              </a:spcAft>
              <a:buNone/>
            </a:pPr>
            <a:r>
              <a:rPr lang="en-GB" sz="1500" noProof="0" dirty="0">
                <a:latin typeface="Montserrat" pitchFamily="2" charset="77"/>
              </a:rPr>
              <a:t>The Digital Twin provides a </a:t>
            </a:r>
            <a:r>
              <a:rPr lang="en-GB" sz="1500" b="1" noProof="0" dirty="0">
                <a:solidFill>
                  <a:schemeClr val="accent1"/>
                </a:solidFill>
                <a:latin typeface="Montserrat" pitchFamily="2" charset="77"/>
              </a:rPr>
              <a:t>secure and isolated</a:t>
            </a:r>
            <a:r>
              <a:rPr lang="en-GB" sz="1500" noProof="0" dirty="0">
                <a:latin typeface="Montserrat" pitchFamily="2" charset="77"/>
              </a:rPr>
              <a:t> testing ground to support the development of new services</a:t>
            </a:r>
          </a:p>
          <a:p>
            <a:pPr marL="0" indent="0"/>
            <a:r>
              <a:rPr lang="en-GB" sz="1500" noProof="0" dirty="0">
                <a:latin typeface="Montserrat" pitchFamily="2" charset="77"/>
              </a:rPr>
              <a:t>The </a:t>
            </a:r>
            <a:r>
              <a:rPr lang="en-GB" sz="1500" b="1" noProof="0" dirty="0">
                <a:solidFill>
                  <a:schemeClr val="accent1"/>
                </a:solidFill>
                <a:latin typeface="Montserrat" pitchFamily="2" charset="77"/>
              </a:rPr>
              <a:t>Quarantine Dashboard</a:t>
            </a:r>
            <a:r>
              <a:rPr lang="en-GB" sz="1500" b="1" noProof="0" dirty="0">
                <a:latin typeface="Montserrat" pitchFamily="2" charset="77"/>
              </a:rPr>
              <a:t> </a:t>
            </a:r>
            <a:r>
              <a:rPr lang="en-GB" sz="1500" noProof="0" dirty="0">
                <a:latin typeface="Montserrat" pitchFamily="2" charset="77"/>
              </a:rPr>
              <a:t>provides a sandbox to validate members’ compliance with technical rules and services in the onboarding phase</a:t>
            </a:r>
            <a:br>
              <a:rPr lang="en-GB" sz="1500" noProof="0" dirty="0">
                <a:latin typeface="Montserrat" pitchFamily="2" charset="77"/>
              </a:rPr>
            </a:br>
            <a:endParaRPr lang="en-GB" sz="1500" noProof="0" dirty="0">
              <a:latin typeface="Montserrat" pitchFamily="2" charset="77"/>
            </a:endParaRPr>
          </a:p>
          <a:p>
            <a:pPr marL="0" indent="0"/>
            <a:r>
              <a:rPr lang="en-GB" sz="1500" noProof="0" dirty="0">
                <a:latin typeface="Montserrat" pitchFamily="2" charset="77"/>
              </a:rPr>
              <a:t>The Dashboard is just </a:t>
            </a:r>
            <a:r>
              <a:rPr lang="en-GB" sz="1500" b="1" noProof="0" dirty="0">
                <a:solidFill>
                  <a:schemeClr val="accent1"/>
                </a:solidFill>
                <a:latin typeface="Montserrat" pitchFamily="2" charset="77"/>
              </a:rPr>
              <a:t>one of many applications</a:t>
            </a:r>
            <a:r>
              <a:rPr lang="en-GB" sz="1500" noProof="0" dirty="0">
                <a:latin typeface="Montserrat" pitchFamily="2" charset="77"/>
              </a:rPr>
              <a:t> we can imagine:</a:t>
            </a:r>
          </a:p>
          <a:p>
            <a:pPr marL="285750" lvl="0" indent="-285750" algn="l" rtl="0">
              <a:spcBef>
                <a:spcPts val="800"/>
              </a:spcBef>
              <a:spcAft>
                <a:spcPts val="0"/>
              </a:spcAft>
              <a:buFont typeface="Arial" panose="020B0604020202020204" pitchFamily="34" charset="0"/>
              <a:buChar char="•"/>
            </a:pPr>
            <a:r>
              <a:rPr lang="en-GB" sz="1500" noProof="0" dirty="0">
                <a:solidFill>
                  <a:schemeClr val="bg1">
                    <a:lumMod val="10000"/>
                  </a:schemeClr>
                </a:solidFill>
                <a:latin typeface="Montserrat" pitchFamily="2" charset="77"/>
              </a:rPr>
              <a:t>RPKI Validation, ASPA Testing, Traffic Generation, ROSE-T, etc.</a:t>
            </a:r>
            <a:endParaRPr lang="en-GB" sz="1500" noProof="0" dirty="0">
              <a:latin typeface="Montserrat" pitchFamily="2" charset="77"/>
            </a:endParaRPr>
          </a:p>
          <a:p>
            <a:pPr marL="0" lvl="0" indent="0" algn="l" rtl="0">
              <a:spcBef>
                <a:spcPts val="800"/>
              </a:spcBef>
              <a:spcAft>
                <a:spcPts val="0"/>
              </a:spcAft>
              <a:buNone/>
            </a:pPr>
            <a:endParaRPr lang="en-GB" sz="1500" noProof="0" dirty="0">
              <a:latin typeface="Montserrat" pitchFamily="2" charset="77"/>
            </a:endParaRPr>
          </a:p>
        </p:txBody>
      </p:sp>
      <p:sp>
        <p:nvSpPr>
          <p:cNvPr id="651" name="Google Shape;651;p120"/>
          <p:cNvSpPr txBox="1"/>
          <p:nvPr/>
        </p:nvSpPr>
        <p:spPr>
          <a:xfrm>
            <a:off x="763588" y="4274493"/>
            <a:ext cx="73245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noProof="0" dirty="0">
                <a:solidFill>
                  <a:schemeClr val="dk1"/>
                </a:solidFill>
                <a:latin typeface="Montserrat" pitchFamily="2" charset="77"/>
                <a:ea typeface="Open Sans"/>
                <a:cs typeface="Open Sans"/>
                <a:sym typeface="Open Sans"/>
              </a:rPr>
              <a:t>You can read more about our experience on </a:t>
            </a:r>
            <a:r>
              <a:rPr lang="en-GB" sz="1500" u="sng" noProof="0" dirty="0">
                <a:solidFill>
                  <a:schemeClr val="hlink"/>
                </a:solidFill>
                <a:latin typeface="Montserrat" pitchFamily="2" charset="77"/>
                <a:ea typeface="Open Sans"/>
                <a:cs typeface="Open Sans"/>
                <a:sym typeface="Open Sans"/>
                <a:hlinkClick r:id="rId3"/>
              </a:rPr>
              <a:t>RIPE Labs</a:t>
            </a:r>
            <a:endParaRPr lang="en-GB" sz="1500" noProof="0" dirty="0">
              <a:solidFill>
                <a:schemeClr val="dk1"/>
              </a:solidFill>
              <a:latin typeface="Montserrat" pitchFamily="2" charset="77"/>
              <a:ea typeface="Open Sans"/>
              <a:cs typeface="Open Sans"/>
              <a:sym typeface="Open Sans"/>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121"/>
          <p:cNvSpPr txBox="1">
            <a:spLocks noGrp="1"/>
          </p:cNvSpPr>
          <p:nvPr>
            <p:ph type="title"/>
          </p:nvPr>
        </p:nvSpPr>
        <p:spPr>
          <a:xfrm>
            <a:off x="989774" y="129196"/>
            <a:ext cx="6864600" cy="937500"/>
          </a:xfrm>
          <a:prstGeom prst="rect">
            <a:avLst/>
          </a:prstGeom>
        </p:spPr>
        <p:txBody>
          <a:bodyPr spcFirstLastPara="1" wrap="square" lIns="0" tIns="144000" rIns="0" bIns="0" anchor="t" anchorCtr="0">
            <a:noAutofit/>
          </a:bodyPr>
          <a:lstStyle/>
          <a:p>
            <a:pPr marL="0" lvl="0" indent="0" algn="l" rtl="0">
              <a:spcBef>
                <a:spcPts val="0"/>
              </a:spcBef>
              <a:spcAft>
                <a:spcPts val="0"/>
              </a:spcAft>
              <a:buNone/>
            </a:pPr>
            <a:r>
              <a:rPr lang="en-GB" noProof="0" dirty="0"/>
              <a:t>How To Build your Digital Twin?</a:t>
            </a:r>
          </a:p>
        </p:txBody>
      </p:sp>
      <p:sp>
        <p:nvSpPr>
          <p:cNvPr id="657" name="Google Shape;657;p121"/>
          <p:cNvSpPr txBox="1">
            <a:spLocks noGrp="1"/>
          </p:cNvSpPr>
          <p:nvPr>
            <p:ph type="body" idx="4294967295"/>
          </p:nvPr>
        </p:nvSpPr>
        <p:spPr>
          <a:xfrm>
            <a:off x="763588" y="844550"/>
            <a:ext cx="7616825" cy="3690300"/>
          </a:xfrm>
          <a:prstGeom prst="rect">
            <a:avLst/>
          </a:prstGeom>
        </p:spPr>
        <p:txBody>
          <a:bodyPr spcFirstLastPara="1" wrap="square" lIns="0" tIns="0" rIns="0" bIns="0" anchor="t" anchorCtr="0">
            <a:normAutofit fontScale="92500" lnSpcReduction="10000"/>
          </a:bodyPr>
          <a:lstStyle/>
          <a:p>
            <a:pPr marL="0" lvl="0" indent="0" algn="l" rtl="0">
              <a:spcBef>
                <a:spcPts val="800"/>
              </a:spcBef>
              <a:spcAft>
                <a:spcPts val="0"/>
              </a:spcAft>
              <a:buNone/>
            </a:pPr>
            <a:r>
              <a:rPr lang="en-GB" sz="2000" noProof="0" dirty="0">
                <a:latin typeface="Montserrat" pitchFamily="2" charset="77"/>
              </a:rPr>
              <a:t>The Kathará IXP Digital Twin is </a:t>
            </a:r>
            <a:r>
              <a:rPr lang="en-GB" sz="2000" b="1" noProof="0" dirty="0">
                <a:solidFill>
                  <a:schemeClr val="accent1"/>
                </a:solidFill>
                <a:latin typeface="Montserrat" pitchFamily="2" charset="77"/>
              </a:rPr>
              <a:t>open source</a:t>
            </a:r>
            <a:r>
              <a:rPr lang="en-GB" sz="2000" noProof="0" dirty="0">
                <a:latin typeface="Montserrat" pitchFamily="2" charset="77"/>
              </a:rPr>
              <a:t> </a:t>
            </a:r>
          </a:p>
          <a:p>
            <a:pPr marL="0" lvl="0" indent="0" algn="l" rtl="0">
              <a:spcBef>
                <a:spcPts val="800"/>
              </a:spcBef>
              <a:spcAft>
                <a:spcPts val="0"/>
              </a:spcAft>
              <a:buNone/>
            </a:pPr>
            <a:endParaRPr lang="en-GB" sz="2000" noProof="0" dirty="0">
              <a:latin typeface="Montserrat" pitchFamily="2" charset="77"/>
            </a:endParaRPr>
          </a:p>
          <a:p>
            <a:pPr marL="0" lvl="0" indent="0" algn="l" rtl="0">
              <a:spcBef>
                <a:spcPts val="800"/>
              </a:spcBef>
              <a:spcAft>
                <a:spcPts val="0"/>
              </a:spcAft>
              <a:buNone/>
            </a:pPr>
            <a:r>
              <a:rPr lang="en-GB" sz="2000" noProof="0" dirty="0">
                <a:latin typeface="Montserrat" pitchFamily="2" charset="77"/>
              </a:rPr>
              <a:t>You can contact the developers team at </a:t>
            </a:r>
            <a:r>
              <a:rPr lang="en-GB" sz="2000" noProof="0" dirty="0">
                <a:latin typeface="Montserrat" pitchFamily="2" charset="77"/>
                <a:hlinkClick r:id="rId3"/>
              </a:rPr>
              <a:t>contact@kathara.org</a:t>
            </a:r>
            <a:endParaRPr lang="en-GB" sz="2000" noProof="0" dirty="0">
              <a:latin typeface="Montserrat" pitchFamily="2" charset="77"/>
            </a:endParaRPr>
          </a:p>
          <a:p>
            <a:pPr marL="0" lvl="0" indent="0" algn="l" rtl="0">
              <a:spcBef>
                <a:spcPts val="800"/>
              </a:spcBef>
              <a:spcAft>
                <a:spcPts val="0"/>
              </a:spcAft>
              <a:buNone/>
            </a:pPr>
            <a:r>
              <a:rPr lang="en-GB" sz="2000" noProof="0" dirty="0">
                <a:latin typeface="Montserrat" pitchFamily="2" charset="77"/>
              </a:rPr>
              <a:t>                 </a:t>
            </a:r>
          </a:p>
          <a:p>
            <a:pPr marL="0" lvl="0" indent="0" algn="l" rtl="0">
              <a:spcBef>
                <a:spcPts val="800"/>
              </a:spcBef>
              <a:spcAft>
                <a:spcPts val="0"/>
              </a:spcAft>
              <a:buNone/>
            </a:pPr>
            <a:r>
              <a:rPr lang="en-GB" sz="2000" noProof="0" dirty="0">
                <a:latin typeface="Montserrat" pitchFamily="2" charset="77"/>
              </a:rPr>
              <a:t>                       is building its Digital Twin too!</a:t>
            </a:r>
          </a:p>
          <a:p>
            <a:pPr marL="0" lvl="0" indent="0" algn="l" rtl="0">
              <a:spcBef>
                <a:spcPts val="800"/>
              </a:spcBef>
              <a:spcAft>
                <a:spcPts val="0"/>
              </a:spcAft>
              <a:buNone/>
            </a:pPr>
            <a:endParaRPr lang="en-GB" sz="2000" noProof="0" dirty="0">
              <a:latin typeface="Montserrat" pitchFamily="2" charset="77"/>
            </a:endParaRPr>
          </a:p>
          <a:p>
            <a:pPr marL="0" lvl="0" indent="0" algn="l" rtl="0">
              <a:spcBef>
                <a:spcPts val="800"/>
              </a:spcBef>
              <a:spcAft>
                <a:spcPts val="0"/>
              </a:spcAft>
              <a:buNone/>
            </a:pPr>
            <a:r>
              <a:rPr lang="en-GB" sz="2000" noProof="0" dirty="0">
                <a:latin typeface="Montserrat" pitchFamily="2" charset="77"/>
              </a:rPr>
              <a:t>…who’s next?</a:t>
            </a:r>
          </a:p>
          <a:p>
            <a:pPr marL="0" lvl="0" indent="0" algn="l" rtl="0">
              <a:spcBef>
                <a:spcPts val="800"/>
              </a:spcBef>
              <a:spcAft>
                <a:spcPts val="0"/>
              </a:spcAft>
              <a:buNone/>
            </a:pPr>
            <a:endParaRPr lang="en-GB" sz="2000" noProof="0" dirty="0">
              <a:latin typeface="Montserrat" pitchFamily="2" charset="77"/>
            </a:endParaRPr>
          </a:p>
        </p:txBody>
      </p:sp>
      <p:pic>
        <p:nvPicPr>
          <p:cNvPr id="3" name="Immagine 2" descr="Immagine che contiene Carattere, Elementi grafici, testo, grafica&#10;&#10;Il contenuto generato dall'IA potrebbe non essere corretto.">
            <a:extLst>
              <a:ext uri="{FF2B5EF4-FFF2-40B4-BE49-F238E27FC236}">
                <a16:creationId xmlns:a16="http://schemas.microsoft.com/office/drawing/2014/main" id="{8BB9F46E-240B-9A3F-62CD-41D5237DE67C}"/>
              </a:ext>
            </a:extLst>
          </p:cNvPr>
          <p:cNvPicPr>
            <a:picLocks noChangeAspect="1"/>
          </p:cNvPicPr>
          <p:nvPr/>
        </p:nvPicPr>
        <p:blipFill>
          <a:blip r:embed="rId4"/>
          <a:stretch>
            <a:fillRect/>
          </a:stretch>
        </p:blipFill>
        <p:spPr>
          <a:xfrm>
            <a:off x="830267" y="2965339"/>
            <a:ext cx="1301766" cy="564590"/>
          </a:xfrm>
          <a:prstGeom prst="rect">
            <a:avLst/>
          </a:prstGeom>
        </p:spPr>
      </p:pic>
      <p:grpSp>
        <p:nvGrpSpPr>
          <p:cNvPr id="7" name="Gruppo 6">
            <a:extLst>
              <a:ext uri="{FF2B5EF4-FFF2-40B4-BE49-F238E27FC236}">
                <a16:creationId xmlns:a16="http://schemas.microsoft.com/office/drawing/2014/main" id="{D1D4A42E-51D5-6C07-14D7-48AED77E8337}"/>
              </a:ext>
            </a:extLst>
          </p:cNvPr>
          <p:cNvGrpSpPr/>
          <p:nvPr/>
        </p:nvGrpSpPr>
        <p:grpSpPr>
          <a:xfrm>
            <a:off x="6265032" y="2571750"/>
            <a:ext cx="1908584" cy="2142037"/>
            <a:chOff x="6265032" y="2571750"/>
            <a:chExt cx="1908584" cy="2142037"/>
          </a:xfrm>
        </p:grpSpPr>
        <p:pic>
          <p:nvPicPr>
            <p:cNvPr id="4" name="Immagine 3" descr="Immagine che contiene schermata, Elementi grafici, design&#10;&#10;Il contenuto generato dall'IA potrebbe non essere corretto.">
              <a:extLst>
                <a:ext uri="{FF2B5EF4-FFF2-40B4-BE49-F238E27FC236}">
                  <a16:creationId xmlns:a16="http://schemas.microsoft.com/office/drawing/2014/main" id="{72700605-CB2C-0CFB-F99C-481DB12D5B7C}"/>
                </a:ext>
              </a:extLst>
            </p:cNvPr>
            <p:cNvPicPr>
              <a:picLocks noChangeAspect="1"/>
            </p:cNvPicPr>
            <p:nvPr/>
          </p:nvPicPr>
          <p:blipFill>
            <a:blip r:embed="rId5"/>
            <a:stretch>
              <a:fillRect/>
            </a:stretch>
          </p:blipFill>
          <p:spPr>
            <a:xfrm>
              <a:off x="6265032" y="2805203"/>
              <a:ext cx="1908584" cy="1908584"/>
            </a:xfrm>
            <a:prstGeom prst="rect">
              <a:avLst/>
            </a:prstGeom>
          </p:spPr>
        </p:pic>
        <p:sp>
          <p:nvSpPr>
            <p:cNvPr id="5" name="CasellaDiTesto 4">
              <a:extLst>
                <a:ext uri="{FF2B5EF4-FFF2-40B4-BE49-F238E27FC236}">
                  <a16:creationId xmlns:a16="http://schemas.microsoft.com/office/drawing/2014/main" id="{8B3882F5-A9E7-0DF7-A314-222CAC77A4DB}"/>
                </a:ext>
              </a:extLst>
            </p:cNvPr>
            <p:cNvSpPr txBox="1"/>
            <p:nvPr/>
          </p:nvSpPr>
          <p:spPr>
            <a:xfrm>
              <a:off x="6265032" y="2571750"/>
              <a:ext cx="1908584" cy="307777"/>
            </a:xfrm>
            <a:prstGeom prst="rect">
              <a:avLst/>
            </a:prstGeom>
            <a:noFill/>
          </p:spPr>
          <p:txBody>
            <a:bodyPr wrap="square" rtlCol="0">
              <a:spAutoFit/>
            </a:bodyPr>
            <a:lstStyle/>
            <a:p>
              <a:pPr algn="ctr"/>
              <a:r>
                <a:rPr lang="it-IT" b="1" dirty="0">
                  <a:latin typeface="Montserrat" pitchFamily="2" charset="77"/>
                </a:rPr>
                <a:t>Repository</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cubo&#10;&#10;Il contenuto generato dall'IA potrebbe non essere corretto.">
            <a:extLst>
              <a:ext uri="{FF2B5EF4-FFF2-40B4-BE49-F238E27FC236}">
                <a16:creationId xmlns:a16="http://schemas.microsoft.com/office/drawing/2014/main" id="{75245650-92C6-AFF4-5E76-D14E359114EC}"/>
              </a:ext>
            </a:extLst>
          </p:cNvPr>
          <p:cNvPicPr>
            <a:picLocks noChangeAspect="1"/>
          </p:cNvPicPr>
          <p:nvPr/>
        </p:nvPicPr>
        <p:blipFill>
          <a:blip r:embed="rId2"/>
          <a:stretch>
            <a:fillRect/>
          </a:stretch>
        </p:blipFill>
        <p:spPr>
          <a:xfrm>
            <a:off x="1143000" y="1392448"/>
            <a:ext cx="6858000" cy="1535683"/>
          </a:xfrm>
          <a:prstGeom prst="rect">
            <a:avLst/>
          </a:prstGeom>
        </p:spPr>
      </p:pic>
    </p:spTree>
    <p:extLst>
      <p:ext uri="{BB962C8B-B14F-4D97-AF65-F5344CB8AC3E}">
        <p14:creationId xmlns:p14="http://schemas.microsoft.com/office/powerpoint/2010/main" val="3798625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5">
          <a:extLst>
            <a:ext uri="{FF2B5EF4-FFF2-40B4-BE49-F238E27FC236}">
              <a16:creationId xmlns:a16="http://schemas.microsoft.com/office/drawing/2014/main" id="{A4A7BF9E-89E3-45BA-5BA7-DB354D799816}"/>
            </a:ext>
          </a:extLst>
        </p:cNvPr>
        <p:cNvGrpSpPr/>
        <p:nvPr/>
      </p:nvGrpSpPr>
      <p:grpSpPr>
        <a:xfrm>
          <a:off x="0" y="0"/>
          <a:ext cx="0" cy="0"/>
          <a:chOff x="0" y="0"/>
          <a:chExt cx="0" cy="0"/>
        </a:xfrm>
      </p:grpSpPr>
      <p:sp>
        <p:nvSpPr>
          <p:cNvPr id="656" name="Google Shape;656;p121">
            <a:extLst>
              <a:ext uri="{FF2B5EF4-FFF2-40B4-BE49-F238E27FC236}">
                <a16:creationId xmlns:a16="http://schemas.microsoft.com/office/drawing/2014/main" id="{6E02CD84-DBA1-2CC0-C6CF-36862DD50B4C}"/>
              </a:ext>
            </a:extLst>
          </p:cNvPr>
          <p:cNvSpPr txBox="1">
            <a:spLocks noGrp="1"/>
          </p:cNvSpPr>
          <p:nvPr>
            <p:ph type="title"/>
          </p:nvPr>
        </p:nvSpPr>
        <p:spPr>
          <a:xfrm>
            <a:off x="989774" y="129196"/>
            <a:ext cx="6864600" cy="937500"/>
          </a:xfrm>
          <a:prstGeom prst="rect">
            <a:avLst/>
          </a:prstGeom>
        </p:spPr>
        <p:txBody>
          <a:bodyPr spcFirstLastPara="1" wrap="square" lIns="0" tIns="144000" rIns="0" bIns="0" anchor="t" anchorCtr="0">
            <a:noAutofit/>
          </a:bodyPr>
          <a:lstStyle/>
          <a:p>
            <a:pPr marL="0" lvl="0" indent="0" algn="l" rtl="0">
              <a:spcBef>
                <a:spcPts val="0"/>
              </a:spcBef>
              <a:spcAft>
                <a:spcPts val="0"/>
              </a:spcAft>
              <a:buNone/>
            </a:pPr>
            <a:r>
              <a:rPr lang="en-GB" noProof="0" dirty="0">
                <a:latin typeface="Montserrat" panose="00000500000000000000" pitchFamily="2" charset="0"/>
              </a:rPr>
              <a:t>What is Kathará?</a:t>
            </a:r>
          </a:p>
        </p:txBody>
      </p:sp>
      <p:sp>
        <p:nvSpPr>
          <p:cNvPr id="39" name="TextBox 25">
            <a:extLst>
              <a:ext uri="{FF2B5EF4-FFF2-40B4-BE49-F238E27FC236}">
                <a16:creationId xmlns:a16="http://schemas.microsoft.com/office/drawing/2014/main" id="{A5AA0A4F-ABD4-247C-0B3C-9FCEC3EA2F83}"/>
              </a:ext>
            </a:extLst>
          </p:cNvPr>
          <p:cNvSpPr txBox="1"/>
          <p:nvPr/>
        </p:nvSpPr>
        <p:spPr>
          <a:xfrm>
            <a:off x="1829245" y="957313"/>
            <a:ext cx="3667992" cy="307777"/>
          </a:xfrm>
          <a:prstGeom prst="rect">
            <a:avLst/>
          </a:prstGeom>
          <a:noFill/>
        </p:spPr>
        <p:txBody>
          <a:bodyPr wrap="none" rtlCol="0">
            <a:spAutoFit/>
          </a:bodyPr>
          <a:lstStyle/>
          <a:p>
            <a:r>
              <a:rPr lang="en-GB" b="1" noProof="0" dirty="0">
                <a:latin typeface="Montserrat" panose="00000500000000000000" pitchFamily="2" charset="0"/>
              </a:rPr>
              <a:t>A container-based network emulator</a:t>
            </a:r>
          </a:p>
        </p:txBody>
      </p:sp>
      <p:sp>
        <p:nvSpPr>
          <p:cNvPr id="40" name="TextBox 4">
            <a:extLst>
              <a:ext uri="{FF2B5EF4-FFF2-40B4-BE49-F238E27FC236}">
                <a16:creationId xmlns:a16="http://schemas.microsoft.com/office/drawing/2014/main" id="{E8867751-BFA2-8B0E-474F-4D0CC5335BCC}"/>
              </a:ext>
            </a:extLst>
          </p:cNvPr>
          <p:cNvSpPr txBox="1"/>
          <p:nvPr/>
        </p:nvSpPr>
        <p:spPr>
          <a:xfrm>
            <a:off x="1829245" y="1986037"/>
            <a:ext cx="4806124" cy="307777"/>
          </a:xfrm>
          <a:prstGeom prst="rect">
            <a:avLst/>
          </a:prstGeom>
          <a:noFill/>
        </p:spPr>
        <p:txBody>
          <a:bodyPr wrap="none" rtlCol="0">
            <a:spAutoFit/>
          </a:bodyPr>
          <a:lstStyle/>
          <a:p>
            <a:r>
              <a:rPr lang="en-GB" b="1" noProof="0" dirty="0">
                <a:latin typeface="Montserrat" panose="00000500000000000000" pitchFamily="2" charset="0"/>
              </a:rPr>
              <a:t>Open-source project born at Roma Tre University</a:t>
            </a:r>
          </a:p>
        </p:txBody>
      </p:sp>
      <p:sp>
        <p:nvSpPr>
          <p:cNvPr id="41" name="TextBox 7">
            <a:extLst>
              <a:ext uri="{FF2B5EF4-FFF2-40B4-BE49-F238E27FC236}">
                <a16:creationId xmlns:a16="http://schemas.microsoft.com/office/drawing/2014/main" id="{1A740BF9-119B-D7DA-EFE6-9148DFFAE896}"/>
              </a:ext>
            </a:extLst>
          </p:cNvPr>
          <p:cNvSpPr txBox="1"/>
          <p:nvPr/>
        </p:nvSpPr>
        <p:spPr>
          <a:xfrm>
            <a:off x="1834500" y="3142997"/>
            <a:ext cx="5181227" cy="307777"/>
          </a:xfrm>
          <a:prstGeom prst="rect">
            <a:avLst/>
          </a:prstGeom>
          <a:noFill/>
        </p:spPr>
        <p:txBody>
          <a:bodyPr wrap="none" rtlCol="0">
            <a:spAutoFit/>
          </a:bodyPr>
          <a:lstStyle/>
          <a:p>
            <a:r>
              <a:rPr lang="en-GB" b="1" noProof="0" dirty="0">
                <a:latin typeface="Montserrat" panose="00000500000000000000" pitchFamily="2" charset="0"/>
              </a:rPr>
              <a:t>Widely adopted for academic teaching and research </a:t>
            </a:r>
          </a:p>
        </p:txBody>
      </p:sp>
      <p:pic>
        <p:nvPicPr>
          <p:cNvPr id="42" name="Graphic 3" descr="Box with solid fill">
            <a:extLst>
              <a:ext uri="{FF2B5EF4-FFF2-40B4-BE49-F238E27FC236}">
                <a16:creationId xmlns:a16="http://schemas.microsoft.com/office/drawing/2014/main" id="{F4D33572-1B7D-B004-7C1B-86ED792FAE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998" y="772351"/>
            <a:ext cx="914400" cy="914400"/>
          </a:xfrm>
          <a:prstGeom prst="rect">
            <a:avLst/>
          </a:prstGeom>
        </p:spPr>
      </p:pic>
      <p:pic>
        <p:nvPicPr>
          <p:cNvPr id="43" name="Graphic 6" descr="Classroom with solid fill">
            <a:extLst>
              <a:ext uri="{FF2B5EF4-FFF2-40B4-BE49-F238E27FC236}">
                <a16:creationId xmlns:a16="http://schemas.microsoft.com/office/drawing/2014/main" id="{CD895314-48CA-C5A9-24B3-F13D6D418D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8253" y="3037499"/>
            <a:ext cx="914400" cy="914400"/>
          </a:xfrm>
          <a:prstGeom prst="rect">
            <a:avLst/>
          </a:prstGeom>
        </p:spPr>
      </p:pic>
      <p:pic>
        <p:nvPicPr>
          <p:cNvPr id="44" name="Picture 8" descr="A black background with a black square&#10;&#10;Description automatically generated with medium confidence">
            <a:extLst>
              <a:ext uri="{FF2B5EF4-FFF2-40B4-BE49-F238E27FC236}">
                <a16:creationId xmlns:a16="http://schemas.microsoft.com/office/drawing/2014/main" id="{6372ADC0-7DA4-A74E-44EA-471C899AFA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5413" y="2015388"/>
            <a:ext cx="709569" cy="709569"/>
          </a:xfrm>
          <a:prstGeom prst="rect">
            <a:avLst/>
          </a:prstGeom>
        </p:spPr>
      </p:pic>
      <p:sp>
        <p:nvSpPr>
          <p:cNvPr id="45" name="TextBox 9">
            <a:extLst>
              <a:ext uri="{FF2B5EF4-FFF2-40B4-BE49-F238E27FC236}">
                <a16:creationId xmlns:a16="http://schemas.microsoft.com/office/drawing/2014/main" id="{174C8DA6-1353-34CF-3212-4E01E164AB24}"/>
              </a:ext>
            </a:extLst>
          </p:cNvPr>
          <p:cNvSpPr txBox="1"/>
          <p:nvPr/>
        </p:nvSpPr>
        <p:spPr>
          <a:xfrm>
            <a:off x="2221243" y="1262386"/>
            <a:ext cx="2712602" cy="307777"/>
          </a:xfrm>
          <a:prstGeom prst="rect">
            <a:avLst/>
          </a:prstGeom>
          <a:noFill/>
        </p:spPr>
        <p:txBody>
          <a:bodyPr wrap="none" rtlCol="0">
            <a:spAutoFit/>
          </a:bodyPr>
          <a:lstStyle/>
          <a:p>
            <a:r>
              <a:rPr lang="en-GB" noProof="0" dirty="0">
                <a:latin typeface="Montserrat" panose="00000500000000000000" pitchFamily="2" charset="0"/>
              </a:rPr>
              <a:t>Based on Docker containers</a:t>
            </a:r>
          </a:p>
        </p:txBody>
      </p:sp>
      <p:sp>
        <p:nvSpPr>
          <p:cNvPr id="46" name="TextBox 10">
            <a:extLst>
              <a:ext uri="{FF2B5EF4-FFF2-40B4-BE49-F238E27FC236}">
                <a16:creationId xmlns:a16="http://schemas.microsoft.com/office/drawing/2014/main" id="{BDD5A7BB-00BF-F0D9-D485-C4FD35ACCDB4}"/>
              </a:ext>
            </a:extLst>
          </p:cNvPr>
          <p:cNvSpPr txBox="1"/>
          <p:nvPr/>
        </p:nvSpPr>
        <p:spPr>
          <a:xfrm>
            <a:off x="2221243" y="1520948"/>
            <a:ext cx="5649303" cy="307777"/>
          </a:xfrm>
          <a:prstGeom prst="rect">
            <a:avLst/>
          </a:prstGeom>
          <a:noFill/>
        </p:spPr>
        <p:txBody>
          <a:bodyPr wrap="none" rtlCol="0">
            <a:spAutoFit/>
          </a:bodyPr>
          <a:lstStyle/>
          <a:p>
            <a:r>
              <a:rPr lang="en-GB" noProof="0" dirty="0">
                <a:latin typeface="Montserrat" panose="00000500000000000000" pitchFamily="2" charset="0"/>
              </a:rPr>
              <a:t>Can run on Kubernetes to scale up the emulation in a cluster</a:t>
            </a:r>
          </a:p>
        </p:txBody>
      </p:sp>
      <p:sp>
        <p:nvSpPr>
          <p:cNvPr id="47" name="TextBox 11">
            <a:extLst>
              <a:ext uri="{FF2B5EF4-FFF2-40B4-BE49-F238E27FC236}">
                <a16:creationId xmlns:a16="http://schemas.microsoft.com/office/drawing/2014/main" id="{120272BE-8BBF-FEA9-47BF-509F1D4624B3}"/>
              </a:ext>
            </a:extLst>
          </p:cNvPr>
          <p:cNvSpPr txBox="1"/>
          <p:nvPr/>
        </p:nvSpPr>
        <p:spPr>
          <a:xfrm>
            <a:off x="2221243" y="2282977"/>
            <a:ext cx="2121093" cy="523220"/>
          </a:xfrm>
          <a:prstGeom prst="rect">
            <a:avLst/>
          </a:prstGeom>
          <a:noFill/>
        </p:spPr>
        <p:txBody>
          <a:bodyPr wrap="none" rtlCol="0">
            <a:spAutoFit/>
          </a:bodyPr>
          <a:lstStyle/>
          <a:p>
            <a:r>
              <a:rPr lang="en-GB" noProof="0" dirty="0">
                <a:latin typeface="Montserrat" panose="00000500000000000000" pitchFamily="2" charset="0"/>
              </a:rPr>
              <a:t>Over 100K downloads</a:t>
            </a:r>
          </a:p>
          <a:p>
            <a:r>
              <a:rPr lang="en-GB" noProof="0" dirty="0">
                <a:latin typeface="Montserrat" panose="00000500000000000000" pitchFamily="2" charset="0"/>
              </a:rPr>
              <a:t>500+ stars</a:t>
            </a:r>
          </a:p>
        </p:txBody>
      </p:sp>
      <p:sp>
        <p:nvSpPr>
          <p:cNvPr id="49" name="TextBox 13">
            <a:extLst>
              <a:ext uri="{FF2B5EF4-FFF2-40B4-BE49-F238E27FC236}">
                <a16:creationId xmlns:a16="http://schemas.microsoft.com/office/drawing/2014/main" id="{E077EA16-7E41-06AE-981F-003B5578AA7B}"/>
              </a:ext>
            </a:extLst>
          </p:cNvPr>
          <p:cNvSpPr txBox="1"/>
          <p:nvPr/>
        </p:nvSpPr>
        <p:spPr>
          <a:xfrm>
            <a:off x="2226498" y="3449013"/>
            <a:ext cx="6522940" cy="307777"/>
          </a:xfrm>
          <a:prstGeom prst="rect">
            <a:avLst/>
          </a:prstGeom>
          <a:noFill/>
        </p:spPr>
        <p:txBody>
          <a:bodyPr wrap="none" rtlCol="0">
            <a:spAutoFit/>
          </a:bodyPr>
          <a:lstStyle/>
          <a:p>
            <a:r>
              <a:rPr lang="en-GB" noProof="0" dirty="0">
                <a:latin typeface="Montserrat" panose="00000500000000000000" pitchFamily="2" charset="0"/>
              </a:rPr>
              <a:t>Used in more than 35 different courses, 25 universities and 14 countries</a:t>
            </a:r>
          </a:p>
        </p:txBody>
      </p:sp>
      <p:sp>
        <p:nvSpPr>
          <p:cNvPr id="50" name="TextBox 14">
            <a:extLst>
              <a:ext uri="{FF2B5EF4-FFF2-40B4-BE49-F238E27FC236}">
                <a16:creationId xmlns:a16="http://schemas.microsoft.com/office/drawing/2014/main" id="{197096D6-C4AD-DDF0-8984-D1BC3EC18BC0}"/>
              </a:ext>
            </a:extLst>
          </p:cNvPr>
          <p:cNvSpPr txBox="1"/>
          <p:nvPr/>
        </p:nvSpPr>
        <p:spPr>
          <a:xfrm>
            <a:off x="2226498" y="3738840"/>
            <a:ext cx="5880136" cy="307777"/>
          </a:xfrm>
          <a:prstGeom prst="rect">
            <a:avLst/>
          </a:prstGeom>
          <a:noFill/>
        </p:spPr>
        <p:txBody>
          <a:bodyPr wrap="none" rtlCol="0">
            <a:spAutoFit/>
          </a:bodyPr>
          <a:lstStyle/>
          <a:p>
            <a:r>
              <a:rPr lang="en-GB" noProof="0" dirty="0">
                <a:latin typeface="Montserrat" panose="00000500000000000000" pitchFamily="2" charset="0"/>
              </a:rPr>
              <a:t>Several publications and research framework based on Kathará</a:t>
            </a:r>
          </a:p>
        </p:txBody>
      </p:sp>
      <p:pic>
        <p:nvPicPr>
          <p:cNvPr id="51" name="Immagine 50" descr="Immagine che contiene cubo&#10;&#10;Il contenuto generato dall'IA potrebbe non essere corretto.">
            <a:extLst>
              <a:ext uri="{FF2B5EF4-FFF2-40B4-BE49-F238E27FC236}">
                <a16:creationId xmlns:a16="http://schemas.microsoft.com/office/drawing/2014/main" id="{EE275713-EDD4-792D-C256-6725149ADC30}"/>
              </a:ext>
            </a:extLst>
          </p:cNvPr>
          <p:cNvPicPr>
            <a:picLocks noChangeAspect="1"/>
          </p:cNvPicPr>
          <p:nvPr/>
        </p:nvPicPr>
        <p:blipFill>
          <a:blip r:embed="rId8"/>
          <a:stretch>
            <a:fillRect/>
          </a:stretch>
        </p:blipFill>
        <p:spPr>
          <a:xfrm>
            <a:off x="7246895" y="4664483"/>
            <a:ext cx="1823270" cy="408277"/>
          </a:xfrm>
          <a:prstGeom prst="rect">
            <a:avLst/>
          </a:prstGeom>
        </p:spPr>
      </p:pic>
    </p:spTree>
    <p:extLst>
      <p:ext uri="{BB962C8B-B14F-4D97-AF65-F5344CB8AC3E}">
        <p14:creationId xmlns:p14="http://schemas.microsoft.com/office/powerpoint/2010/main" val="3229874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55">
          <a:extLst>
            <a:ext uri="{FF2B5EF4-FFF2-40B4-BE49-F238E27FC236}">
              <a16:creationId xmlns:a16="http://schemas.microsoft.com/office/drawing/2014/main" id="{46AFE6D0-DDC0-85B0-6C7B-495FF8FF2FD0}"/>
            </a:ext>
          </a:extLst>
        </p:cNvPr>
        <p:cNvGrpSpPr/>
        <p:nvPr/>
      </p:nvGrpSpPr>
      <p:grpSpPr>
        <a:xfrm>
          <a:off x="0" y="0"/>
          <a:ext cx="0" cy="0"/>
          <a:chOff x="0" y="0"/>
          <a:chExt cx="0" cy="0"/>
        </a:xfrm>
      </p:grpSpPr>
      <p:sp>
        <p:nvSpPr>
          <p:cNvPr id="656" name="Google Shape;656;p121">
            <a:extLst>
              <a:ext uri="{FF2B5EF4-FFF2-40B4-BE49-F238E27FC236}">
                <a16:creationId xmlns:a16="http://schemas.microsoft.com/office/drawing/2014/main" id="{6FC92319-3E3A-CD6D-D4FB-7680FBE73E16}"/>
              </a:ext>
            </a:extLst>
          </p:cNvPr>
          <p:cNvSpPr txBox="1">
            <a:spLocks noGrp="1"/>
          </p:cNvSpPr>
          <p:nvPr>
            <p:ph type="title"/>
          </p:nvPr>
        </p:nvSpPr>
        <p:spPr>
          <a:xfrm>
            <a:off x="989774" y="129196"/>
            <a:ext cx="6864600" cy="937500"/>
          </a:xfrm>
          <a:prstGeom prst="rect">
            <a:avLst/>
          </a:prstGeom>
        </p:spPr>
        <p:txBody>
          <a:bodyPr spcFirstLastPara="1" wrap="square" lIns="0" tIns="144000" rIns="0" bIns="0" anchor="t" anchorCtr="0">
            <a:noAutofit/>
          </a:bodyPr>
          <a:lstStyle/>
          <a:p>
            <a:pPr marL="0" lvl="0" indent="0" algn="l" rtl="0">
              <a:spcBef>
                <a:spcPts val="0"/>
              </a:spcBef>
              <a:spcAft>
                <a:spcPts val="0"/>
              </a:spcAft>
              <a:buNone/>
            </a:pPr>
            <a:r>
              <a:rPr lang="en-GB" noProof="0" dirty="0"/>
              <a:t>Why Kathará?</a:t>
            </a:r>
          </a:p>
        </p:txBody>
      </p:sp>
      <p:sp>
        <p:nvSpPr>
          <p:cNvPr id="29" name="CasellaDiTesto 9">
            <a:extLst>
              <a:ext uri="{FF2B5EF4-FFF2-40B4-BE49-F238E27FC236}">
                <a16:creationId xmlns:a16="http://schemas.microsoft.com/office/drawing/2014/main" id="{06AA191F-7978-56B6-A19B-9BA1F055F7DD}"/>
              </a:ext>
            </a:extLst>
          </p:cNvPr>
          <p:cNvSpPr txBox="1"/>
          <p:nvPr/>
        </p:nvSpPr>
        <p:spPr>
          <a:xfrm>
            <a:off x="47131" y="2811000"/>
            <a:ext cx="2878694" cy="307777"/>
          </a:xfrm>
          <a:prstGeom prst="rect">
            <a:avLst/>
          </a:prstGeom>
          <a:noFill/>
        </p:spPr>
        <p:txBody>
          <a:bodyPr wrap="square">
            <a:spAutoFit/>
          </a:bodyPr>
          <a:lstStyle/>
          <a:p>
            <a:pPr algn="ctr"/>
            <a:r>
              <a:rPr lang="en-GB" b="1" noProof="0" dirty="0">
                <a:latin typeface="Montserrat" panose="00000500000000000000" pitchFamily="2" charset="0"/>
              </a:rPr>
              <a:t>Lightweight</a:t>
            </a:r>
          </a:p>
        </p:txBody>
      </p:sp>
      <p:sp>
        <p:nvSpPr>
          <p:cNvPr id="30" name="CasellaDiTesto 11">
            <a:extLst>
              <a:ext uri="{FF2B5EF4-FFF2-40B4-BE49-F238E27FC236}">
                <a16:creationId xmlns:a16="http://schemas.microsoft.com/office/drawing/2014/main" id="{16B3A404-6577-5BA0-0AD7-A96F8CA2F856}"/>
              </a:ext>
            </a:extLst>
          </p:cNvPr>
          <p:cNvSpPr txBox="1"/>
          <p:nvPr/>
        </p:nvSpPr>
        <p:spPr>
          <a:xfrm>
            <a:off x="3065217" y="2779252"/>
            <a:ext cx="3024169" cy="307777"/>
          </a:xfrm>
          <a:prstGeom prst="rect">
            <a:avLst/>
          </a:prstGeom>
          <a:noFill/>
        </p:spPr>
        <p:txBody>
          <a:bodyPr wrap="square">
            <a:spAutoFit/>
          </a:bodyPr>
          <a:lstStyle/>
          <a:p>
            <a:pPr algn="ctr"/>
            <a:r>
              <a:rPr lang="en-GB" b="1" noProof="0" dirty="0">
                <a:latin typeface="Montserrat" panose="00000500000000000000" pitchFamily="2" charset="0"/>
              </a:rPr>
              <a:t>Python APIs</a:t>
            </a:r>
          </a:p>
        </p:txBody>
      </p:sp>
      <p:sp>
        <p:nvSpPr>
          <p:cNvPr id="31" name="CasellaDiTesto 12">
            <a:extLst>
              <a:ext uri="{FF2B5EF4-FFF2-40B4-BE49-F238E27FC236}">
                <a16:creationId xmlns:a16="http://schemas.microsoft.com/office/drawing/2014/main" id="{4CEF9D97-3642-CA77-A455-7C8B343923B6}"/>
              </a:ext>
            </a:extLst>
          </p:cNvPr>
          <p:cNvSpPr txBox="1"/>
          <p:nvPr/>
        </p:nvSpPr>
        <p:spPr>
          <a:xfrm>
            <a:off x="6508461" y="2811889"/>
            <a:ext cx="2571216" cy="307777"/>
          </a:xfrm>
          <a:prstGeom prst="rect">
            <a:avLst/>
          </a:prstGeom>
          <a:noFill/>
        </p:spPr>
        <p:txBody>
          <a:bodyPr wrap="square">
            <a:spAutoFit/>
          </a:bodyPr>
          <a:lstStyle/>
          <a:p>
            <a:pPr algn="ctr"/>
            <a:r>
              <a:rPr lang="en-GB" b="1" noProof="0" dirty="0">
                <a:latin typeface="Montserrat" panose="00000500000000000000" pitchFamily="2" charset="0"/>
              </a:rPr>
              <a:t>Scalable</a:t>
            </a:r>
          </a:p>
        </p:txBody>
      </p:sp>
      <p:pic>
        <p:nvPicPr>
          <p:cNvPr id="32" name="Graphic 9" descr="Snake with solid fill">
            <a:extLst>
              <a:ext uri="{FF2B5EF4-FFF2-40B4-BE49-F238E27FC236}">
                <a16:creationId xmlns:a16="http://schemas.microsoft.com/office/drawing/2014/main" id="{5193131E-FCCE-B139-FF1B-D4EF1998A3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041876" y="1629332"/>
            <a:ext cx="1114426" cy="1114426"/>
          </a:xfrm>
          <a:prstGeom prst="rect">
            <a:avLst/>
          </a:prstGeom>
        </p:spPr>
      </p:pic>
      <p:pic>
        <p:nvPicPr>
          <p:cNvPr id="33" name="Graphic 13" descr="Feather with solid fill">
            <a:extLst>
              <a:ext uri="{FF2B5EF4-FFF2-40B4-BE49-F238E27FC236}">
                <a16:creationId xmlns:a16="http://schemas.microsoft.com/office/drawing/2014/main" id="{B1F80451-B1F5-16C2-73E7-F437CFC738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042326" y="1664826"/>
            <a:ext cx="1114426" cy="1114426"/>
          </a:xfrm>
          <a:prstGeom prst="rect">
            <a:avLst/>
          </a:prstGeom>
        </p:spPr>
      </p:pic>
      <p:grpSp>
        <p:nvGrpSpPr>
          <p:cNvPr id="34" name="Group 26">
            <a:extLst>
              <a:ext uri="{FF2B5EF4-FFF2-40B4-BE49-F238E27FC236}">
                <a16:creationId xmlns:a16="http://schemas.microsoft.com/office/drawing/2014/main" id="{BA57A533-5406-2414-BE56-7D980A5140AA}"/>
              </a:ext>
            </a:extLst>
          </p:cNvPr>
          <p:cNvGrpSpPr/>
          <p:nvPr/>
        </p:nvGrpSpPr>
        <p:grpSpPr>
          <a:xfrm>
            <a:off x="7034273" y="1675336"/>
            <a:ext cx="1453757" cy="1114426"/>
            <a:chOff x="8360095" y="2626392"/>
            <a:chExt cx="1713595" cy="1380689"/>
          </a:xfrm>
        </p:grpSpPr>
        <p:pic>
          <p:nvPicPr>
            <p:cNvPr id="35" name="Graphic 15" descr="Server with solid fill">
              <a:extLst>
                <a:ext uri="{FF2B5EF4-FFF2-40B4-BE49-F238E27FC236}">
                  <a16:creationId xmlns:a16="http://schemas.microsoft.com/office/drawing/2014/main" id="{E60FAEFD-690B-38BA-7BB2-1FEB2EE47B5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773744" y="2626392"/>
              <a:ext cx="984272" cy="984272"/>
            </a:xfrm>
            <a:prstGeom prst="rect">
              <a:avLst/>
            </a:prstGeom>
          </p:spPr>
        </p:pic>
        <p:pic>
          <p:nvPicPr>
            <p:cNvPr id="36" name="Graphic 12" descr="Server with solid fill">
              <a:extLst>
                <a:ext uri="{FF2B5EF4-FFF2-40B4-BE49-F238E27FC236}">
                  <a16:creationId xmlns:a16="http://schemas.microsoft.com/office/drawing/2014/main" id="{45FB8CD2-C481-1FEF-7D85-F576BDD2E3F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360095" y="3022809"/>
              <a:ext cx="984272" cy="984272"/>
            </a:xfrm>
            <a:prstGeom prst="rect">
              <a:avLst/>
            </a:prstGeom>
          </p:spPr>
        </p:pic>
        <p:pic>
          <p:nvPicPr>
            <p:cNvPr id="37" name="Graphic 14" descr="Server with solid fill">
              <a:extLst>
                <a:ext uri="{FF2B5EF4-FFF2-40B4-BE49-F238E27FC236}">
                  <a16:creationId xmlns:a16="http://schemas.microsoft.com/office/drawing/2014/main" id="{912F63FF-0023-E0FB-C18A-178F040F5F5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9089418" y="3022809"/>
              <a:ext cx="984272" cy="984272"/>
            </a:xfrm>
            <a:prstGeom prst="rect">
              <a:avLst/>
            </a:prstGeom>
          </p:spPr>
        </p:pic>
      </p:grpSp>
      <p:grpSp>
        <p:nvGrpSpPr>
          <p:cNvPr id="38" name="Group 27">
            <a:extLst>
              <a:ext uri="{FF2B5EF4-FFF2-40B4-BE49-F238E27FC236}">
                <a16:creationId xmlns:a16="http://schemas.microsoft.com/office/drawing/2014/main" id="{FF77D574-652C-43F4-A6D7-1C6EE013B48E}"/>
              </a:ext>
            </a:extLst>
          </p:cNvPr>
          <p:cNvGrpSpPr/>
          <p:nvPr/>
        </p:nvGrpSpPr>
        <p:grpSpPr>
          <a:xfrm>
            <a:off x="6582324" y="3007170"/>
            <a:ext cx="2784995" cy="400111"/>
            <a:chOff x="3723050" y="5496245"/>
            <a:chExt cx="3435037" cy="400111"/>
          </a:xfrm>
        </p:grpSpPr>
        <p:sp>
          <p:nvSpPr>
            <p:cNvPr id="48" name="TextBox 28">
              <a:extLst>
                <a:ext uri="{FF2B5EF4-FFF2-40B4-BE49-F238E27FC236}">
                  <a16:creationId xmlns:a16="http://schemas.microsoft.com/office/drawing/2014/main" id="{DE9BE227-B863-AAA9-FCD5-1FA4E84D2140}"/>
                </a:ext>
              </a:extLst>
            </p:cNvPr>
            <p:cNvSpPr txBox="1"/>
            <p:nvPr/>
          </p:nvSpPr>
          <p:spPr>
            <a:xfrm>
              <a:off x="4118430" y="5549933"/>
              <a:ext cx="3039657" cy="307777"/>
            </a:xfrm>
            <a:prstGeom prst="rect">
              <a:avLst/>
            </a:prstGeom>
            <a:noFill/>
          </p:spPr>
          <p:txBody>
            <a:bodyPr wrap="square" rtlCol="0">
              <a:spAutoFit/>
            </a:bodyPr>
            <a:lstStyle/>
            <a:p>
              <a:r>
                <a:rPr lang="en-GB" noProof="0" dirty="0">
                  <a:solidFill>
                    <a:srgbClr val="4DA060"/>
                  </a:solidFill>
                  <a:latin typeface="Montserrat" panose="00000500000000000000" pitchFamily="2" charset="0"/>
                </a:rPr>
                <a:t>Docker on single host</a:t>
              </a:r>
            </a:p>
          </p:txBody>
        </p:sp>
        <p:pic>
          <p:nvPicPr>
            <p:cNvPr id="51" name="Graphic 35" descr="Checkmark with solid fill">
              <a:extLst>
                <a:ext uri="{FF2B5EF4-FFF2-40B4-BE49-F238E27FC236}">
                  <a16:creationId xmlns:a16="http://schemas.microsoft.com/office/drawing/2014/main" id="{00E8A3B9-49F2-92AA-A640-1787B44CD11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23050" y="5496245"/>
              <a:ext cx="400112" cy="400111"/>
            </a:xfrm>
            <a:prstGeom prst="rect">
              <a:avLst/>
            </a:prstGeom>
          </p:spPr>
        </p:pic>
      </p:grpSp>
      <p:grpSp>
        <p:nvGrpSpPr>
          <p:cNvPr id="52" name="Group 30">
            <a:extLst>
              <a:ext uri="{FF2B5EF4-FFF2-40B4-BE49-F238E27FC236}">
                <a16:creationId xmlns:a16="http://schemas.microsoft.com/office/drawing/2014/main" id="{7E79B1A4-7431-F791-ECAE-A97D172C7BBA}"/>
              </a:ext>
            </a:extLst>
          </p:cNvPr>
          <p:cNvGrpSpPr/>
          <p:nvPr/>
        </p:nvGrpSpPr>
        <p:grpSpPr>
          <a:xfrm>
            <a:off x="187491" y="3087764"/>
            <a:ext cx="3029612" cy="400111"/>
            <a:chOff x="3723050" y="5512010"/>
            <a:chExt cx="3545535" cy="400111"/>
          </a:xfrm>
        </p:grpSpPr>
        <p:sp>
          <p:nvSpPr>
            <p:cNvPr id="53" name="TextBox 31">
              <a:extLst>
                <a:ext uri="{FF2B5EF4-FFF2-40B4-BE49-F238E27FC236}">
                  <a16:creationId xmlns:a16="http://schemas.microsoft.com/office/drawing/2014/main" id="{7EAEB644-6833-5AD0-3401-ED01D391B1B9}"/>
                </a:ext>
              </a:extLst>
            </p:cNvPr>
            <p:cNvSpPr txBox="1"/>
            <p:nvPr/>
          </p:nvSpPr>
          <p:spPr>
            <a:xfrm>
              <a:off x="4118431" y="5549933"/>
              <a:ext cx="3150154" cy="307777"/>
            </a:xfrm>
            <a:prstGeom prst="rect">
              <a:avLst/>
            </a:prstGeom>
            <a:noFill/>
          </p:spPr>
          <p:txBody>
            <a:bodyPr wrap="square" rtlCol="0">
              <a:spAutoFit/>
            </a:bodyPr>
            <a:lstStyle/>
            <a:p>
              <a:r>
                <a:rPr lang="en-GB" noProof="0" dirty="0">
                  <a:solidFill>
                    <a:srgbClr val="4DA060"/>
                  </a:solidFill>
                  <a:latin typeface="Montserrat" panose="00000500000000000000" pitchFamily="2" charset="0"/>
                </a:rPr>
                <a:t>Minimal resource usage</a:t>
              </a:r>
            </a:p>
          </p:txBody>
        </p:sp>
        <p:pic>
          <p:nvPicPr>
            <p:cNvPr id="54" name="Graphic 35" descr="Checkmark with solid fill">
              <a:extLst>
                <a:ext uri="{FF2B5EF4-FFF2-40B4-BE49-F238E27FC236}">
                  <a16:creationId xmlns:a16="http://schemas.microsoft.com/office/drawing/2014/main" id="{8CF3AFB2-9A35-8228-32A9-71016A0F44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23050" y="5512010"/>
              <a:ext cx="400110" cy="400111"/>
            </a:xfrm>
            <a:prstGeom prst="rect">
              <a:avLst/>
            </a:prstGeom>
          </p:spPr>
        </p:pic>
      </p:grpSp>
      <p:grpSp>
        <p:nvGrpSpPr>
          <p:cNvPr id="55" name="Group 33">
            <a:extLst>
              <a:ext uri="{FF2B5EF4-FFF2-40B4-BE49-F238E27FC236}">
                <a16:creationId xmlns:a16="http://schemas.microsoft.com/office/drawing/2014/main" id="{B9C8AB4F-8D35-D4A3-42FF-A2EA901B8BD3}"/>
              </a:ext>
            </a:extLst>
          </p:cNvPr>
          <p:cNvGrpSpPr/>
          <p:nvPr/>
        </p:nvGrpSpPr>
        <p:grpSpPr>
          <a:xfrm>
            <a:off x="187491" y="3479713"/>
            <a:ext cx="2973851" cy="400111"/>
            <a:chOff x="3723050" y="5512010"/>
            <a:chExt cx="3480279" cy="400111"/>
          </a:xfrm>
        </p:grpSpPr>
        <p:sp>
          <p:nvSpPr>
            <p:cNvPr id="56" name="TextBox 34">
              <a:extLst>
                <a:ext uri="{FF2B5EF4-FFF2-40B4-BE49-F238E27FC236}">
                  <a16:creationId xmlns:a16="http://schemas.microsoft.com/office/drawing/2014/main" id="{20144E7C-976D-F418-3964-DB1D7F337ADA}"/>
                </a:ext>
              </a:extLst>
            </p:cNvPr>
            <p:cNvSpPr txBox="1"/>
            <p:nvPr/>
          </p:nvSpPr>
          <p:spPr>
            <a:xfrm>
              <a:off x="4118431" y="5549933"/>
              <a:ext cx="3084898" cy="307777"/>
            </a:xfrm>
            <a:prstGeom prst="rect">
              <a:avLst/>
            </a:prstGeom>
            <a:noFill/>
          </p:spPr>
          <p:txBody>
            <a:bodyPr wrap="square" rtlCol="0">
              <a:spAutoFit/>
            </a:bodyPr>
            <a:lstStyle/>
            <a:p>
              <a:r>
                <a:rPr lang="en-GB" noProof="0" dirty="0">
                  <a:solidFill>
                    <a:srgbClr val="4DA060"/>
                  </a:solidFill>
                  <a:latin typeface="Montserrat" panose="00000500000000000000" pitchFamily="2" charset="0"/>
                </a:rPr>
                <a:t>Fast startup</a:t>
              </a:r>
            </a:p>
          </p:txBody>
        </p:sp>
        <p:pic>
          <p:nvPicPr>
            <p:cNvPr id="57" name="Graphic 35" descr="Checkmark with solid fill">
              <a:extLst>
                <a:ext uri="{FF2B5EF4-FFF2-40B4-BE49-F238E27FC236}">
                  <a16:creationId xmlns:a16="http://schemas.microsoft.com/office/drawing/2014/main" id="{A67528F3-01C7-2751-039A-42EF547E739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23050" y="5512010"/>
              <a:ext cx="400111" cy="400111"/>
            </a:xfrm>
            <a:prstGeom prst="rect">
              <a:avLst/>
            </a:prstGeom>
          </p:spPr>
        </p:pic>
      </p:grpSp>
      <p:grpSp>
        <p:nvGrpSpPr>
          <p:cNvPr id="58" name="Group 36">
            <a:extLst>
              <a:ext uri="{FF2B5EF4-FFF2-40B4-BE49-F238E27FC236}">
                <a16:creationId xmlns:a16="http://schemas.microsoft.com/office/drawing/2014/main" id="{1115BCE6-B4A0-4230-FE84-BA5CB022961F}"/>
              </a:ext>
            </a:extLst>
          </p:cNvPr>
          <p:cNvGrpSpPr/>
          <p:nvPr/>
        </p:nvGrpSpPr>
        <p:grpSpPr>
          <a:xfrm>
            <a:off x="3058403" y="3061803"/>
            <a:ext cx="3333285" cy="400111"/>
            <a:chOff x="3711209" y="5519713"/>
            <a:chExt cx="3900921" cy="400111"/>
          </a:xfrm>
        </p:grpSpPr>
        <p:sp>
          <p:nvSpPr>
            <p:cNvPr id="59" name="TextBox 37">
              <a:extLst>
                <a:ext uri="{FF2B5EF4-FFF2-40B4-BE49-F238E27FC236}">
                  <a16:creationId xmlns:a16="http://schemas.microsoft.com/office/drawing/2014/main" id="{B6A63252-A405-A0DA-B9BF-91EA6E2E654E}"/>
                </a:ext>
              </a:extLst>
            </p:cNvPr>
            <p:cNvSpPr txBox="1"/>
            <p:nvPr/>
          </p:nvSpPr>
          <p:spPr>
            <a:xfrm>
              <a:off x="4118432" y="5549933"/>
              <a:ext cx="3493698" cy="307777"/>
            </a:xfrm>
            <a:prstGeom prst="rect">
              <a:avLst/>
            </a:prstGeom>
            <a:noFill/>
          </p:spPr>
          <p:txBody>
            <a:bodyPr wrap="square" rtlCol="0">
              <a:spAutoFit/>
            </a:bodyPr>
            <a:lstStyle/>
            <a:p>
              <a:r>
                <a:rPr lang="en-GB" noProof="0" dirty="0">
                  <a:solidFill>
                    <a:srgbClr val="4DA060"/>
                  </a:solidFill>
                  <a:latin typeface="Montserrat" panose="00000500000000000000" pitchFamily="2" charset="0"/>
                </a:rPr>
                <a:t>Simple programming interface</a:t>
              </a:r>
            </a:p>
          </p:txBody>
        </p:sp>
        <p:pic>
          <p:nvPicPr>
            <p:cNvPr id="60" name="Graphic 38" descr="Checkmark with solid fill">
              <a:extLst>
                <a:ext uri="{FF2B5EF4-FFF2-40B4-BE49-F238E27FC236}">
                  <a16:creationId xmlns:a16="http://schemas.microsoft.com/office/drawing/2014/main" id="{802F1294-C32D-F003-1C90-8B0196BDD5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11209" y="5519713"/>
              <a:ext cx="400110" cy="400111"/>
            </a:xfrm>
            <a:prstGeom prst="rect">
              <a:avLst/>
            </a:prstGeom>
          </p:spPr>
        </p:pic>
      </p:grpSp>
      <p:grpSp>
        <p:nvGrpSpPr>
          <p:cNvPr id="640" name="Group 42">
            <a:extLst>
              <a:ext uri="{FF2B5EF4-FFF2-40B4-BE49-F238E27FC236}">
                <a16:creationId xmlns:a16="http://schemas.microsoft.com/office/drawing/2014/main" id="{E23FAF42-411C-7D76-D5B5-08E35968AB31}"/>
              </a:ext>
            </a:extLst>
          </p:cNvPr>
          <p:cNvGrpSpPr/>
          <p:nvPr/>
        </p:nvGrpSpPr>
        <p:grpSpPr>
          <a:xfrm>
            <a:off x="6589964" y="3442928"/>
            <a:ext cx="2784994" cy="400111"/>
            <a:chOff x="3723050" y="5517265"/>
            <a:chExt cx="3435035" cy="400111"/>
          </a:xfrm>
        </p:grpSpPr>
        <p:sp>
          <p:nvSpPr>
            <p:cNvPr id="641" name="TextBox 43">
              <a:extLst>
                <a:ext uri="{FF2B5EF4-FFF2-40B4-BE49-F238E27FC236}">
                  <a16:creationId xmlns:a16="http://schemas.microsoft.com/office/drawing/2014/main" id="{18E96E31-CCD7-C126-4E88-87D67BD76846}"/>
                </a:ext>
              </a:extLst>
            </p:cNvPr>
            <p:cNvSpPr txBox="1"/>
            <p:nvPr/>
          </p:nvSpPr>
          <p:spPr>
            <a:xfrm>
              <a:off x="4118430" y="5549933"/>
              <a:ext cx="3039655" cy="307777"/>
            </a:xfrm>
            <a:prstGeom prst="rect">
              <a:avLst/>
            </a:prstGeom>
            <a:noFill/>
          </p:spPr>
          <p:txBody>
            <a:bodyPr wrap="square" rtlCol="0">
              <a:spAutoFit/>
            </a:bodyPr>
            <a:lstStyle/>
            <a:p>
              <a:r>
                <a:rPr lang="en-GB" noProof="0" dirty="0">
                  <a:solidFill>
                    <a:srgbClr val="4DA060"/>
                  </a:solidFill>
                  <a:latin typeface="Montserrat" panose="00000500000000000000" pitchFamily="2" charset="0"/>
                </a:rPr>
                <a:t>K8s on a cluster</a:t>
              </a:r>
            </a:p>
          </p:txBody>
        </p:sp>
        <p:pic>
          <p:nvPicPr>
            <p:cNvPr id="642" name="Graphic 35" descr="Checkmark with solid fill">
              <a:extLst>
                <a:ext uri="{FF2B5EF4-FFF2-40B4-BE49-F238E27FC236}">
                  <a16:creationId xmlns:a16="http://schemas.microsoft.com/office/drawing/2014/main" id="{1EED2F45-F796-F8D3-8198-2A850D79BB8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23050" y="5517265"/>
              <a:ext cx="400112" cy="400111"/>
            </a:xfrm>
            <a:prstGeom prst="rect">
              <a:avLst/>
            </a:prstGeom>
          </p:spPr>
        </p:pic>
      </p:grpSp>
      <p:grpSp>
        <p:nvGrpSpPr>
          <p:cNvPr id="643" name="Group 33">
            <a:extLst>
              <a:ext uri="{FF2B5EF4-FFF2-40B4-BE49-F238E27FC236}">
                <a16:creationId xmlns:a16="http://schemas.microsoft.com/office/drawing/2014/main" id="{E76F6A09-3729-0907-7BFC-555C70A48DDA}"/>
              </a:ext>
            </a:extLst>
          </p:cNvPr>
          <p:cNvGrpSpPr/>
          <p:nvPr/>
        </p:nvGrpSpPr>
        <p:grpSpPr>
          <a:xfrm>
            <a:off x="3065217" y="3465086"/>
            <a:ext cx="2973851" cy="400111"/>
            <a:chOff x="3723050" y="5512010"/>
            <a:chExt cx="3480279" cy="400111"/>
          </a:xfrm>
        </p:grpSpPr>
        <p:sp>
          <p:nvSpPr>
            <p:cNvPr id="644" name="TextBox 34">
              <a:extLst>
                <a:ext uri="{FF2B5EF4-FFF2-40B4-BE49-F238E27FC236}">
                  <a16:creationId xmlns:a16="http://schemas.microsoft.com/office/drawing/2014/main" id="{53CAC6CF-8BA6-73C4-9B99-229F1DFF54A3}"/>
                </a:ext>
              </a:extLst>
            </p:cNvPr>
            <p:cNvSpPr txBox="1"/>
            <p:nvPr/>
          </p:nvSpPr>
          <p:spPr>
            <a:xfrm>
              <a:off x="4118431" y="5549933"/>
              <a:ext cx="3084898" cy="307777"/>
            </a:xfrm>
            <a:prstGeom prst="rect">
              <a:avLst/>
            </a:prstGeom>
            <a:noFill/>
          </p:spPr>
          <p:txBody>
            <a:bodyPr wrap="square" rtlCol="0">
              <a:spAutoFit/>
            </a:bodyPr>
            <a:lstStyle/>
            <a:p>
              <a:r>
                <a:rPr lang="en-GB" noProof="0" dirty="0">
                  <a:solidFill>
                    <a:srgbClr val="4DA060"/>
                  </a:solidFill>
                  <a:latin typeface="Montserrat" panose="00000500000000000000" pitchFamily="2" charset="0"/>
                </a:rPr>
                <a:t>Easy to extend</a:t>
              </a:r>
            </a:p>
          </p:txBody>
        </p:sp>
        <p:pic>
          <p:nvPicPr>
            <p:cNvPr id="645" name="Graphic 35" descr="Checkmark with solid fill">
              <a:extLst>
                <a:ext uri="{FF2B5EF4-FFF2-40B4-BE49-F238E27FC236}">
                  <a16:creationId xmlns:a16="http://schemas.microsoft.com/office/drawing/2014/main" id="{5EF6648F-8A34-9B88-1E73-4EFF01B2B80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23050" y="5512010"/>
              <a:ext cx="400111" cy="400111"/>
            </a:xfrm>
            <a:prstGeom prst="rect">
              <a:avLst/>
            </a:prstGeom>
          </p:spPr>
        </p:pic>
      </p:grpSp>
      <p:pic>
        <p:nvPicPr>
          <p:cNvPr id="647" name="Immagine 646" descr="Immagine che contiene cubo&#10;&#10;Il contenuto generato dall'IA potrebbe non essere corretto.">
            <a:extLst>
              <a:ext uri="{FF2B5EF4-FFF2-40B4-BE49-F238E27FC236}">
                <a16:creationId xmlns:a16="http://schemas.microsoft.com/office/drawing/2014/main" id="{FE52FF3B-388B-50B1-DE80-E49078B9F806}"/>
              </a:ext>
            </a:extLst>
          </p:cNvPr>
          <p:cNvPicPr>
            <a:picLocks noChangeAspect="1"/>
          </p:cNvPicPr>
          <p:nvPr/>
        </p:nvPicPr>
        <p:blipFill>
          <a:blip r:embed="rId11"/>
          <a:stretch>
            <a:fillRect/>
          </a:stretch>
        </p:blipFill>
        <p:spPr>
          <a:xfrm>
            <a:off x="7246895" y="4664483"/>
            <a:ext cx="1823270" cy="408277"/>
          </a:xfrm>
          <a:prstGeom prst="rect">
            <a:avLst/>
          </a:prstGeom>
        </p:spPr>
      </p:pic>
    </p:spTree>
    <p:extLst>
      <p:ext uri="{BB962C8B-B14F-4D97-AF65-F5344CB8AC3E}">
        <p14:creationId xmlns:p14="http://schemas.microsoft.com/office/powerpoint/2010/main" val="1171432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66F449-17E5-D9AE-74F9-56B351AAF3AA}"/>
              </a:ext>
            </a:extLst>
          </p:cNvPr>
          <p:cNvSpPr>
            <a:spLocks noGrp="1"/>
          </p:cNvSpPr>
          <p:nvPr>
            <p:ph type="title"/>
          </p:nvPr>
        </p:nvSpPr>
        <p:spPr/>
        <p:txBody>
          <a:bodyPr/>
          <a:lstStyle/>
          <a:p>
            <a:r>
              <a:rPr lang="en-GB" dirty="0">
                <a:latin typeface="Montserrat" panose="00000500000000000000" pitchFamily="2" charset="0"/>
              </a:rPr>
              <a:t>Contacts</a:t>
            </a:r>
          </a:p>
        </p:txBody>
      </p:sp>
      <p:grpSp>
        <p:nvGrpSpPr>
          <p:cNvPr id="3" name="Group 3">
            <a:extLst>
              <a:ext uri="{FF2B5EF4-FFF2-40B4-BE49-F238E27FC236}">
                <a16:creationId xmlns:a16="http://schemas.microsoft.com/office/drawing/2014/main" id="{C5056DB4-F0AE-9254-BDC0-BA5D282BE00B}"/>
              </a:ext>
            </a:extLst>
          </p:cNvPr>
          <p:cNvGrpSpPr/>
          <p:nvPr/>
        </p:nvGrpSpPr>
        <p:grpSpPr>
          <a:xfrm>
            <a:off x="2975562" y="1081024"/>
            <a:ext cx="3024714" cy="1572353"/>
            <a:chOff x="-1292428" y="2299010"/>
            <a:chExt cx="8680856" cy="4468545"/>
          </a:xfrm>
        </p:grpSpPr>
        <p:sp>
          <p:nvSpPr>
            <p:cNvPr id="4" name="Sottotitolo 2">
              <a:extLst>
                <a:ext uri="{FF2B5EF4-FFF2-40B4-BE49-F238E27FC236}">
                  <a16:creationId xmlns:a16="http://schemas.microsoft.com/office/drawing/2014/main" id="{D9DAD099-17AB-08C1-3A86-199384A9DB73}"/>
                </a:ext>
              </a:extLst>
            </p:cNvPr>
            <p:cNvSpPr txBox="1">
              <a:spLocks/>
            </p:cNvSpPr>
            <p:nvPr/>
          </p:nvSpPr>
          <p:spPr>
            <a:xfrm>
              <a:off x="-1292428" y="4814253"/>
              <a:ext cx="8680856" cy="1953302"/>
            </a:xfrm>
            <a:prstGeom prst="rect">
              <a:avLst/>
            </a:prstGeom>
          </p:spPr>
          <p:txBody>
            <a:bodyPr vert="horz" lIns="68580" tIns="34290" rIns="68580" bIns="3429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1800" b="1" dirty="0">
                  <a:latin typeface="Montserrat" panose="00000500000000000000" pitchFamily="2" charset="0"/>
                  <a:ea typeface="Roboto Light" panose="02000000000000000000" pitchFamily="2" charset="0"/>
                </a:rPr>
                <a:t>Tommaso </a:t>
              </a:r>
              <a:r>
                <a:rPr lang="it-IT" sz="1800" b="1" dirty="0" err="1">
                  <a:latin typeface="Montserrat" panose="00000500000000000000" pitchFamily="2" charset="0"/>
                  <a:ea typeface="Roboto Light" panose="02000000000000000000" pitchFamily="2" charset="0"/>
                </a:rPr>
                <a:t>Caiazzi</a:t>
              </a:r>
              <a:endParaRPr lang="it-IT" sz="1800" b="1" dirty="0">
                <a:latin typeface="Montserrat" panose="00000500000000000000" pitchFamily="2" charset="0"/>
                <a:ea typeface="Roboto Light" panose="02000000000000000000" pitchFamily="2" charset="0"/>
              </a:endParaRPr>
            </a:p>
            <a:p>
              <a:r>
                <a:rPr lang="it-IT" sz="1100" dirty="0">
                  <a:latin typeface="Montserrat" panose="00000500000000000000" pitchFamily="2" charset="0"/>
                  <a:ea typeface="Roboto Light"/>
                  <a:hlinkClick r:id="rId2"/>
                </a:rPr>
                <a:t>tommaso@kathara.org</a:t>
              </a:r>
              <a:r>
                <a:rPr lang="it-IT" sz="1100" dirty="0">
                  <a:latin typeface="Montserrat" panose="00000500000000000000" pitchFamily="2" charset="0"/>
                  <a:ea typeface="Roboto Light"/>
                </a:rPr>
                <a:t> </a:t>
              </a:r>
              <a:endParaRPr lang="it-IT" sz="1100" b="1" dirty="0">
                <a:latin typeface="Montserrat" panose="00000500000000000000" pitchFamily="2" charset="0"/>
                <a:ea typeface="Roboto Light" panose="02000000000000000000" pitchFamily="2" charset="0"/>
              </a:endParaRPr>
            </a:p>
            <a:p>
              <a:endParaRPr lang="it-IT" sz="1800" b="1" dirty="0">
                <a:latin typeface="Montserrat" panose="00000500000000000000" pitchFamily="2" charset="0"/>
                <a:ea typeface="Roboto Light" panose="02000000000000000000" pitchFamily="2" charset="0"/>
              </a:endParaRPr>
            </a:p>
          </p:txBody>
        </p:sp>
        <p:pic>
          <p:nvPicPr>
            <p:cNvPr id="5" name="Picture 8" descr="A picture containing person, person, wearing, posing&#10;&#10;Description automatically generated">
              <a:extLst>
                <a:ext uri="{FF2B5EF4-FFF2-40B4-BE49-F238E27FC236}">
                  <a16:creationId xmlns:a16="http://schemas.microsoft.com/office/drawing/2014/main" id="{8F3DF2BD-78EF-B4F9-4659-CF7FDE8FA5FE}"/>
                </a:ext>
              </a:extLst>
            </p:cNvPr>
            <p:cNvPicPr>
              <a:picLocks noChangeAspect="1"/>
            </p:cNvPicPr>
            <p:nvPr/>
          </p:nvPicPr>
          <p:blipFill>
            <a:blip r:embed="rId3"/>
            <a:stretch>
              <a:fillRect/>
            </a:stretch>
          </p:blipFill>
          <p:spPr>
            <a:xfrm>
              <a:off x="1918009" y="2299010"/>
              <a:ext cx="2259981" cy="2259981"/>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grpSp>
      <p:grpSp>
        <p:nvGrpSpPr>
          <p:cNvPr id="6" name="Group 2">
            <a:extLst>
              <a:ext uri="{FF2B5EF4-FFF2-40B4-BE49-F238E27FC236}">
                <a16:creationId xmlns:a16="http://schemas.microsoft.com/office/drawing/2014/main" id="{DBE0A00F-6781-964A-472C-B922445B9296}"/>
              </a:ext>
            </a:extLst>
          </p:cNvPr>
          <p:cNvGrpSpPr/>
          <p:nvPr/>
        </p:nvGrpSpPr>
        <p:grpSpPr>
          <a:xfrm>
            <a:off x="5976851" y="1081024"/>
            <a:ext cx="2692618" cy="1662283"/>
            <a:chOff x="5598262" y="2299009"/>
            <a:chExt cx="7091476" cy="4724119"/>
          </a:xfrm>
        </p:grpSpPr>
        <p:sp>
          <p:nvSpPr>
            <p:cNvPr id="7" name="Sottotitolo 2">
              <a:extLst>
                <a:ext uri="{FF2B5EF4-FFF2-40B4-BE49-F238E27FC236}">
                  <a16:creationId xmlns:a16="http://schemas.microsoft.com/office/drawing/2014/main" id="{FBB9684F-E17F-00E3-C27C-4F06D2AB4479}"/>
                </a:ext>
              </a:extLst>
            </p:cNvPr>
            <p:cNvSpPr txBox="1">
              <a:spLocks/>
            </p:cNvSpPr>
            <p:nvPr/>
          </p:nvSpPr>
          <p:spPr>
            <a:xfrm>
              <a:off x="5598262" y="4788540"/>
              <a:ext cx="7091476" cy="2234588"/>
            </a:xfrm>
            <a:prstGeom prst="rect">
              <a:avLst/>
            </a:prstGeom>
          </p:spPr>
          <p:txBody>
            <a:bodyPr vert="horz" lIns="68580" tIns="34290" rIns="68580" bIns="3429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1800" b="1" dirty="0">
                  <a:latin typeface="Montserrat" panose="00000500000000000000" pitchFamily="2" charset="0"/>
                  <a:ea typeface="Roboto Light" panose="02000000000000000000" pitchFamily="2" charset="0"/>
                </a:rPr>
                <a:t>Mariano </a:t>
              </a:r>
              <a:r>
                <a:rPr lang="it-IT" sz="1800" b="1" dirty="0" err="1">
                  <a:latin typeface="Montserrat" panose="00000500000000000000" pitchFamily="2" charset="0"/>
                  <a:ea typeface="Roboto Light" panose="02000000000000000000" pitchFamily="2" charset="0"/>
                </a:rPr>
                <a:t>Scazzariello</a:t>
              </a:r>
              <a:endParaRPr lang="it-IT" sz="1800" b="1" dirty="0">
                <a:latin typeface="Montserrat" panose="00000500000000000000" pitchFamily="2" charset="0"/>
                <a:ea typeface="Roboto Light" panose="02000000000000000000" pitchFamily="2" charset="0"/>
              </a:endParaRPr>
            </a:p>
            <a:p>
              <a:r>
                <a:rPr lang="it-IT" sz="1100" dirty="0">
                  <a:latin typeface="Montserrat" panose="00000500000000000000" pitchFamily="2" charset="0"/>
                  <a:ea typeface="Roboto Light"/>
                  <a:hlinkClick r:id="rId4"/>
                </a:rPr>
                <a:t>mariano@kathara.org</a:t>
              </a:r>
              <a:r>
                <a:rPr lang="it-IT" sz="1100" dirty="0">
                  <a:latin typeface="Montserrat" panose="00000500000000000000" pitchFamily="2" charset="0"/>
                  <a:ea typeface="Roboto Light"/>
                </a:rPr>
                <a:t> </a:t>
              </a:r>
              <a:endParaRPr lang="it-IT" sz="1100" b="1" dirty="0">
                <a:latin typeface="Montserrat" panose="00000500000000000000" pitchFamily="2" charset="0"/>
                <a:ea typeface="Roboto Light" panose="02000000000000000000" pitchFamily="2" charset="0"/>
              </a:endParaRPr>
            </a:p>
            <a:p>
              <a:endParaRPr lang="it-IT" sz="1100" b="1" dirty="0">
                <a:latin typeface="Montserrat" panose="00000500000000000000" pitchFamily="2" charset="0"/>
                <a:ea typeface="Roboto Light" panose="02000000000000000000" pitchFamily="2" charset="0"/>
                <a:cs typeface="Calibri"/>
              </a:endParaRPr>
            </a:p>
          </p:txBody>
        </p:sp>
        <p:pic>
          <p:nvPicPr>
            <p:cNvPr id="8" name="Picture 9">
              <a:extLst>
                <a:ext uri="{FF2B5EF4-FFF2-40B4-BE49-F238E27FC236}">
                  <a16:creationId xmlns:a16="http://schemas.microsoft.com/office/drawing/2014/main" id="{3DA09DA3-CECC-5348-D944-7D2966D2B8CB}"/>
                </a:ext>
              </a:extLst>
            </p:cNvPr>
            <p:cNvPicPr>
              <a:picLocks noChangeAspect="1"/>
            </p:cNvPicPr>
            <p:nvPr/>
          </p:nvPicPr>
          <p:blipFill>
            <a:blip r:embed="rId5"/>
            <a:stretch>
              <a:fillRect/>
            </a:stretch>
          </p:blipFill>
          <p:spPr>
            <a:xfrm>
              <a:off x="8014009" y="2299009"/>
              <a:ext cx="2259981" cy="2259981"/>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grpSp>
      <p:grpSp>
        <p:nvGrpSpPr>
          <p:cNvPr id="9" name="Gruppo 8">
            <a:extLst>
              <a:ext uri="{FF2B5EF4-FFF2-40B4-BE49-F238E27FC236}">
                <a16:creationId xmlns:a16="http://schemas.microsoft.com/office/drawing/2014/main" id="{24FAFBBE-3F6E-BA12-C6FF-C244425F9B02}"/>
              </a:ext>
            </a:extLst>
          </p:cNvPr>
          <p:cNvGrpSpPr/>
          <p:nvPr/>
        </p:nvGrpSpPr>
        <p:grpSpPr>
          <a:xfrm>
            <a:off x="503663" y="1059688"/>
            <a:ext cx="2471899" cy="1740856"/>
            <a:chOff x="7555933" y="2594283"/>
            <a:chExt cx="4633458" cy="3263152"/>
          </a:xfrm>
        </p:grpSpPr>
        <p:sp>
          <p:nvSpPr>
            <p:cNvPr id="10" name="Sottotitolo 2">
              <a:extLst>
                <a:ext uri="{FF2B5EF4-FFF2-40B4-BE49-F238E27FC236}">
                  <a16:creationId xmlns:a16="http://schemas.microsoft.com/office/drawing/2014/main" id="{FEC6AB66-6B23-7291-2E47-B6CC85944D41}"/>
                </a:ext>
              </a:extLst>
            </p:cNvPr>
            <p:cNvSpPr txBox="1">
              <a:spLocks/>
            </p:cNvSpPr>
            <p:nvPr/>
          </p:nvSpPr>
          <p:spPr>
            <a:xfrm>
              <a:off x="7555933" y="4253252"/>
              <a:ext cx="4633458" cy="1604183"/>
            </a:xfrm>
            <a:prstGeom prst="rect">
              <a:avLst/>
            </a:prstGeom>
          </p:spPr>
          <p:txBody>
            <a:bodyPr vert="horz" lIns="68580" tIns="34290" rIns="68580" bIns="3429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1800" b="1" u="sng" dirty="0">
                  <a:latin typeface="Montserrat" panose="00000500000000000000" pitchFamily="2" charset="0"/>
                  <a:ea typeface="Roboto Light" panose="02000000000000000000" pitchFamily="2" charset="0"/>
                </a:rPr>
                <a:t>Lorenzo </a:t>
              </a:r>
              <a:r>
                <a:rPr lang="it-IT" sz="1800" b="1" u="sng" dirty="0" err="1">
                  <a:latin typeface="Montserrat" panose="00000500000000000000" pitchFamily="2" charset="0"/>
                  <a:ea typeface="Roboto Light" panose="02000000000000000000" pitchFamily="2" charset="0"/>
                </a:rPr>
                <a:t>Ariemma</a:t>
              </a:r>
              <a:endParaRPr lang="en-US" sz="1800" b="1" u="sng" dirty="0">
                <a:latin typeface="Montserrat" panose="00000500000000000000" pitchFamily="2" charset="0"/>
                <a:ea typeface="Roboto Light" panose="02000000000000000000" pitchFamily="2" charset="0"/>
              </a:endParaRPr>
            </a:p>
            <a:p>
              <a:r>
                <a:rPr lang="it-IT" sz="1100" dirty="0">
                  <a:latin typeface="Montserrat" panose="00000500000000000000" pitchFamily="2" charset="0"/>
                  <a:ea typeface="Roboto Light"/>
                  <a:hlinkClick r:id="rId6"/>
                </a:rPr>
                <a:t>lorenzo@kathara.org</a:t>
              </a:r>
              <a:endParaRPr lang="it-IT" sz="1100" dirty="0">
                <a:latin typeface="Montserrat" panose="00000500000000000000" pitchFamily="2" charset="0"/>
                <a:ea typeface="Roboto Light"/>
              </a:endParaRPr>
            </a:p>
            <a:p>
              <a:endParaRPr lang="it-IT" sz="1100" b="1" dirty="0">
                <a:latin typeface="Montserrat" panose="00000500000000000000" pitchFamily="2" charset="0"/>
                <a:ea typeface="Roboto Light" panose="02000000000000000000" pitchFamily="2" charset="0"/>
              </a:endParaRPr>
            </a:p>
            <a:p>
              <a:pPr algn="just"/>
              <a:endParaRPr lang="it-IT" sz="1200" b="1" dirty="0">
                <a:latin typeface="Montserrat" panose="00000500000000000000" pitchFamily="2" charset="0"/>
                <a:ea typeface="Roboto Light" panose="02000000000000000000" pitchFamily="2" charset="0"/>
                <a:cs typeface="Calibri"/>
              </a:endParaRPr>
            </a:p>
          </p:txBody>
        </p:sp>
        <p:pic>
          <p:nvPicPr>
            <p:cNvPr id="11" name="Picture 9">
              <a:extLst>
                <a:ext uri="{FF2B5EF4-FFF2-40B4-BE49-F238E27FC236}">
                  <a16:creationId xmlns:a16="http://schemas.microsoft.com/office/drawing/2014/main" id="{CD336E63-D7E8-209B-2DDE-D3F141990DB1}"/>
                </a:ext>
              </a:extLst>
            </p:cNvPr>
            <p:cNvPicPr>
              <a:picLocks noChangeAspect="1"/>
            </p:cNvPicPr>
            <p:nvPr/>
          </p:nvPicPr>
          <p:blipFill>
            <a:blip r:embed="rId7">
              <a:extLst>
                <a:ext uri="{28A0092B-C50C-407E-A947-70E740481C1C}">
                  <a14:useLocalDpi xmlns:a14="http://schemas.microsoft.com/office/drawing/2010/main" val="0"/>
                </a:ext>
              </a:extLst>
            </a:blip>
            <a:srcRect t="2140" b="2140"/>
            <a:stretch/>
          </p:blipFill>
          <p:spPr>
            <a:xfrm>
              <a:off x="9094029" y="2594283"/>
              <a:ext cx="1557268" cy="149060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grpSp>
      <p:pic>
        <p:nvPicPr>
          <p:cNvPr id="13" name="Picture 4">
            <a:extLst>
              <a:ext uri="{FF2B5EF4-FFF2-40B4-BE49-F238E27FC236}">
                <a16:creationId xmlns:a16="http://schemas.microsoft.com/office/drawing/2014/main" id="{71D71CF0-7329-521E-4DF2-E15CEBEF3F54}"/>
              </a:ext>
            </a:extLst>
          </p:cNvPr>
          <p:cNvPicPr>
            <a:picLocks noChangeAspect="1"/>
          </p:cNvPicPr>
          <p:nvPr/>
        </p:nvPicPr>
        <p:blipFill>
          <a:blip r:embed="rId8"/>
          <a:stretch>
            <a:fillRect/>
          </a:stretch>
        </p:blipFill>
        <p:spPr>
          <a:xfrm>
            <a:off x="817838" y="3235218"/>
            <a:ext cx="345185" cy="345185"/>
          </a:xfrm>
          <a:prstGeom prst="rect">
            <a:avLst/>
          </a:prstGeom>
        </p:spPr>
      </p:pic>
      <p:sp>
        <p:nvSpPr>
          <p:cNvPr id="14" name="CasellaDiTesto 13">
            <a:extLst>
              <a:ext uri="{FF2B5EF4-FFF2-40B4-BE49-F238E27FC236}">
                <a16:creationId xmlns:a16="http://schemas.microsoft.com/office/drawing/2014/main" id="{32CE5386-862E-6629-835E-80CDE36AB603}"/>
              </a:ext>
            </a:extLst>
          </p:cNvPr>
          <p:cNvSpPr txBox="1"/>
          <p:nvPr/>
        </p:nvSpPr>
        <p:spPr>
          <a:xfrm>
            <a:off x="1245280" y="3269310"/>
            <a:ext cx="3547437" cy="276999"/>
          </a:xfrm>
          <a:prstGeom prst="rect">
            <a:avLst/>
          </a:prstGeom>
          <a:noFill/>
        </p:spPr>
        <p:txBody>
          <a:bodyPr wrap="square">
            <a:spAutoFit/>
          </a:bodyPr>
          <a:lstStyle/>
          <a:p>
            <a:pPr>
              <a:buNone/>
            </a:pPr>
            <a:r>
              <a:rPr lang="en-US" sz="1200" dirty="0">
                <a:latin typeface="Montserrat" panose="00000500000000000000" pitchFamily="2" charset="0"/>
                <a:ea typeface="Roboto Light"/>
                <a:hlinkClick r:id="rId9"/>
              </a:rPr>
              <a:t>github.com/</a:t>
            </a:r>
            <a:r>
              <a:rPr lang="en-US" sz="1200" dirty="0" err="1">
                <a:latin typeface="Montserrat" panose="00000500000000000000" pitchFamily="2" charset="0"/>
                <a:ea typeface="Roboto Light"/>
                <a:hlinkClick r:id="rId9"/>
              </a:rPr>
              <a:t>KatharaFramework</a:t>
            </a:r>
            <a:r>
              <a:rPr lang="en-US" sz="1200" dirty="0">
                <a:latin typeface="Montserrat" panose="00000500000000000000" pitchFamily="2" charset="0"/>
                <a:ea typeface="Roboto Light"/>
                <a:hlinkClick r:id="rId9"/>
              </a:rPr>
              <a:t>/Kathara</a:t>
            </a:r>
          </a:p>
        </p:txBody>
      </p:sp>
      <p:sp>
        <p:nvSpPr>
          <p:cNvPr id="15" name="CasellaDiTesto 14">
            <a:extLst>
              <a:ext uri="{FF2B5EF4-FFF2-40B4-BE49-F238E27FC236}">
                <a16:creationId xmlns:a16="http://schemas.microsoft.com/office/drawing/2014/main" id="{18B803BF-63FA-08B5-AA64-E0AAECFA386B}"/>
              </a:ext>
            </a:extLst>
          </p:cNvPr>
          <p:cNvSpPr txBox="1"/>
          <p:nvPr/>
        </p:nvSpPr>
        <p:spPr>
          <a:xfrm>
            <a:off x="1245280" y="3796585"/>
            <a:ext cx="3230157" cy="276999"/>
          </a:xfrm>
          <a:prstGeom prst="rect">
            <a:avLst/>
          </a:prstGeom>
          <a:noFill/>
        </p:spPr>
        <p:txBody>
          <a:bodyPr wrap="square">
            <a:spAutoFit/>
          </a:bodyPr>
          <a:lstStyle/>
          <a:p>
            <a:pPr>
              <a:buNone/>
            </a:pPr>
            <a:r>
              <a:rPr lang="en-US" sz="1200" dirty="0">
                <a:latin typeface="Montserrat" panose="00000500000000000000" pitchFamily="2" charset="0"/>
                <a:ea typeface="Roboto Light"/>
                <a:hlinkClick r:id="rId10"/>
              </a:rPr>
              <a:t>linkedin.com/company/kathara</a:t>
            </a:r>
            <a:endParaRPr lang="en-US" sz="1200" dirty="0">
              <a:latin typeface="Montserrat" panose="00000500000000000000" pitchFamily="2" charset="0"/>
              <a:ea typeface="Roboto Light"/>
              <a:hlinkClick r:id="rId9"/>
            </a:endParaRPr>
          </a:p>
        </p:txBody>
      </p:sp>
      <p:pic>
        <p:nvPicPr>
          <p:cNvPr id="16" name="Immagine 15">
            <a:extLst>
              <a:ext uri="{FF2B5EF4-FFF2-40B4-BE49-F238E27FC236}">
                <a16:creationId xmlns:a16="http://schemas.microsoft.com/office/drawing/2014/main" id="{F0C75B0A-4C57-AB8B-6DF8-CF5B820D97A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7838" y="3761541"/>
            <a:ext cx="345185" cy="345185"/>
          </a:xfrm>
          <a:prstGeom prst="rect">
            <a:avLst/>
          </a:prstGeom>
        </p:spPr>
      </p:pic>
      <p:pic>
        <p:nvPicPr>
          <p:cNvPr id="17" name="Elemento grafico 16" descr="Email">
            <a:extLst>
              <a:ext uri="{FF2B5EF4-FFF2-40B4-BE49-F238E27FC236}">
                <a16:creationId xmlns:a16="http://schemas.microsoft.com/office/drawing/2014/main" id="{057AB78D-DA9D-369D-015F-80A873542ED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70773" y="4287864"/>
            <a:ext cx="439313" cy="439313"/>
          </a:xfrm>
          <a:prstGeom prst="rect">
            <a:avLst/>
          </a:prstGeom>
        </p:spPr>
      </p:pic>
      <p:sp>
        <p:nvSpPr>
          <p:cNvPr id="18" name="CasellaDiTesto 17">
            <a:extLst>
              <a:ext uri="{FF2B5EF4-FFF2-40B4-BE49-F238E27FC236}">
                <a16:creationId xmlns:a16="http://schemas.microsoft.com/office/drawing/2014/main" id="{7A401473-18DC-696E-F17E-9626CBEAEB08}"/>
              </a:ext>
            </a:extLst>
          </p:cNvPr>
          <p:cNvSpPr txBox="1"/>
          <p:nvPr/>
        </p:nvSpPr>
        <p:spPr>
          <a:xfrm>
            <a:off x="1245280" y="4366047"/>
            <a:ext cx="3230157" cy="276999"/>
          </a:xfrm>
          <a:prstGeom prst="rect">
            <a:avLst/>
          </a:prstGeom>
          <a:noFill/>
        </p:spPr>
        <p:txBody>
          <a:bodyPr wrap="square">
            <a:spAutoFit/>
          </a:bodyPr>
          <a:lstStyle/>
          <a:p>
            <a:pPr>
              <a:buNone/>
            </a:pPr>
            <a:r>
              <a:rPr lang="en-US" sz="1200" dirty="0">
                <a:latin typeface="Montserrat" panose="00000500000000000000" pitchFamily="2" charset="0"/>
                <a:ea typeface="Roboto Light" panose="02000000000000000000" pitchFamily="2" charset="0"/>
                <a:hlinkClick r:id="rId14"/>
              </a:rPr>
              <a:t>contact@kathara.org</a:t>
            </a:r>
            <a:endParaRPr lang="en-US" sz="1200" dirty="0">
              <a:latin typeface="Montserrat" panose="00000500000000000000" pitchFamily="2" charset="0"/>
              <a:ea typeface="Roboto Light" panose="02000000000000000000" pitchFamily="2" charset="0"/>
              <a:hlinkClick r:id="rId9"/>
            </a:endParaRPr>
          </a:p>
        </p:txBody>
      </p:sp>
      <p:grpSp>
        <p:nvGrpSpPr>
          <p:cNvPr id="19" name="Gruppo 18">
            <a:extLst>
              <a:ext uri="{FF2B5EF4-FFF2-40B4-BE49-F238E27FC236}">
                <a16:creationId xmlns:a16="http://schemas.microsoft.com/office/drawing/2014/main" id="{7AAEF878-BBF8-9D24-9EF7-0F89BB0CA96D}"/>
              </a:ext>
            </a:extLst>
          </p:cNvPr>
          <p:cNvGrpSpPr/>
          <p:nvPr/>
        </p:nvGrpSpPr>
        <p:grpSpPr>
          <a:xfrm>
            <a:off x="5050983" y="2926746"/>
            <a:ext cx="1898585" cy="1716300"/>
            <a:chOff x="7344876" y="4424768"/>
            <a:chExt cx="2531447" cy="2288400"/>
          </a:xfrm>
        </p:grpSpPr>
        <p:pic>
          <p:nvPicPr>
            <p:cNvPr id="20" name="Immagine 19">
              <a:extLst>
                <a:ext uri="{FF2B5EF4-FFF2-40B4-BE49-F238E27FC236}">
                  <a16:creationId xmlns:a16="http://schemas.microsoft.com/office/drawing/2014/main" id="{B163925D-83B8-5DC5-A501-FEA1B2149A38}"/>
                </a:ext>
              </a:extLst>
            </p:cNvPr>
            <p:cNvPicPr>
              <a:picLocks noChangeAspect="1"/>
            </p:cNvPicPr>
            <p:nvPr/>
          </p:nvPicPr>
          <p:blipFill rotWithShape="1">
            <a:blip r:embed="rId15">
              <a:extLst>
                <a:ext uri="{28A0092B-C50C-407E-A947-70E740481C1C}">
                  <a14:useLocalDpi xmlns:a14="http://schemas.microsoft.com/office/drawing/2010/main" val="0"/>
                </a:ext>
              </a:extLst>
            </a:blip>
            <a:srcRect l="9268" t="8388" r="8599" b="9540"/>
            <a:stretch/>
          </p:blipFill>
          <p:spPr>
            <a:xfrm>
              <a:off x="7659830" y="4813075"/>
              <a:ext cx="1901538" cy="1900093"/>
            </a:xfrm>
            <a:prstGeom prst="rect">
              <a:avLst/>
            </a:prstGeom>
          </p:spPr>
        </p:pic>
        <p:sp>
          <p:nvSpPr>
            <p:cNvPr id="21" name="Sottotitolo 2">
              <a:extLst>
                <a:ext uri="{FF2B5EF4-FFF2-40B4-BE49-F238E27FC236}">
                  <a16:creationId xmlns:a16="http://schemas.microsoft.com/office/drawing/2014/main" id="{464620EB-5504-2B6C-CBA5-B154B2A5F1AB}"/>
                </a:ext>
              </a:extLst>
            </p:cNvPr>
            <p:cNvSpPr txBox="1">
              <a:spLocks/>
            </p:cNvSpPr>
            <p:nvPr/>
          </p:nvSpPr>
          <p:spPr>
            <a:xfrm>
              <a:off x="7344876" y="4424768"/>
              <a:ext cx="2531447" cy="414790"/>
            </a:xfrm>
            <a:prstGeom prst="rect">
              <a:avLst/>
            </a:prstGeom>
          </p:spPr>
          <p:txBody>
            <a:bodyPr vert="horz" lIns="68580" tIns="34290" rIns="68580" bIns="3429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1800" b="1" dirty="0">
                  <a:latin typeface="Montserrat" panose="00000500000000000000" pitchFamily="2" charset="0"/>
                  <a:ea typeface="Roboto Light" panose="02000000000000000000" pitchFamily="2" charset="0"/>
                </a:rPr>
                <a:t>Website</a:t>
              </a:r>
              <a:endParaRPr lang="it-IT" sz="1200" b="1" dirty="0">
                <a:latin typeface="Montserrat" panose="00000500000000000000" pitchFamily="2" charset="0"/>
                <a:ea typeface="Roboto Light" panose="02000000000000000000" pitchFamily="2" charset="0"/>
                <a:cs typeface="Calibri"/>
              </a:endParaRPr>
            </a:p>
          </p:txBody>
        </p:sp>
      </p:grpSp>
      <p:pic>
        <p:nvPicPr>
          <p:cNvPr id="22" name="Immagine 21" descr="Immagine che contiene cubo&#10;&#10;Il contenuto generato dall'IA potrebbe non essere corretto.">
            <a:extLst>
              <a:ext uri="{FF2B5EF4-FFF2-40B4-BE49-F238E27FC236}">
                <a16:creationId xmlns:a16="http://schemas.microsoft.com/office/drawing/2014/main" id="{A98EDFB6-ADE2-DC4F-7613-5CDB8C198386}"/>
              </a:ext>
            </a:extLst>
          </p:cNvPr>
          <p:cNvPicPr>
            <a:picLocks noChangeAspect="1"/>
          </p:cNvPicPr>
          <p:nvPr/>
        </p:nvPicPr>
        <p:blipFill>
          <a:blip r:embed="rId16"/>
          <a:stretch>
            <a:fillRect/>
          </a:stretch>
        </p:blipFill>
        <p:spPr>
          <a:xfrm>
            <a:off x="7246895" y="4664483"/>
            <a:ext cx="1823270" cy="408277"/>
          </a:xfrm>
          <a:prstGeom prst="rect">
            <a:avLst/>
          </a:prstGeom>
        </p:spPr>
      </p:pic>
    </p:spTree>
    <p:extLst>
      <p:ext uri="{BB962C8B-B14F-4D97-AF65-F5344CB8AC3E}">
        <p14:creationId xmlns:p14="http://schemas.microsoft.com/office/powerpoint/2010/main" val="332094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4">
          <a:extLst>
            <a:ext uri="{FF2B5EF4-FFF2-40B4-BE49-F238E27FC236}">
              <a16:creationId xmlns:a16="http://schemas.microsoft.com/office/drawing/2014/main" id="{3359E40B-A41C-BE1D-310E-CD08B7279155}"/>
            </a:ext>
          </a:extLst>
        </p:cNvPr>
        <p:cNvGrpSpPr/>
        <p:nvPr/>
      </p:nvGrpSpPr>
      <p:grpSpPr>
        <a:xfrm>
          <a:off x="0" y="0"/>
          <a:ext cx="0" cy="0"/>
          <a:chOff x="0" y="0"/>
          <a:chExt cx="0" cy="0"/>
        </a:xfrm>
      </p:grpSpPr>
      <p:sp>
        <p:nvSpPr>
          <p:cNvPr id="425" name="Google Shape;425;p104">
            <a:extLst>
              <a:ext uri="{FF2B5EF4-FFF2-40B4-BE49-F238E27FC236}">
                <a16:creationId xmlns:a16="http://schemas.microsoft.com/office/drawing/2014/main" id="{63B769FC-D308-A7DC-EA27-F989F3A702AB}"/>
              </a:ext>
            </a:extLst>
          </p:cNvPr>
          <p:cNvSpPr txBox="1">
            <a:spLocks noGrp="1"/>
          </p:cNvSpPr>
          <p:nvPr>
            <p:ph type="title"/>
          </p:nvPr>
        </p:nvSpPr>
        <p:spPr>
          <a:xfrm>
            <a:off x="989774" y="129196"/>
            <a:ext cx="6864600" cy="937500"/>
          </a:xfrm>
          <a:prstGeom prst="rect">
            <a:avLst/>
          </a:prstGeom>
        </p:spPr>
        <p:txBody>
          <a:bodyPr spcFirstLastPara="1" wrap="square" lIns="0" tIns="144000" rIns="0" bIns="0" anchor="t" anchorCtr="0">
            <a:noAutofit/>
          </a:bodyPr>
          <a:lstStyle/>
          <a:p>
            <a:pPr marL="0" lvl="0" indent="0" algn="l" rtl="0">
              <a:spcBef>
                <a:spcPts val="0"/>
              </a:spcBef>
              <a:spcAft>
                <a:spcPts val="0"/>
              </a:spcAft>
              <a:buNone/>
            </a:pPr>
            <a:r>
              <a:rPr lang="en-GB" noProof="0" dirty="0"/>
              <a:t>The Idea</a:t>
            </a:r>
          </a:p>
        </p:txBody>
      </p:sp>
      <p:sp>
        <p:nvSpPr>
          <p:cNvPr id="426" name="Google Shape;426;p104">
            <a:extLst>
              <a:ext uri="{FF2B5EF4-FFF2-40B4-BE49-F238E27FC236}">
                <a16:creationId xmlns:a16="http://schemas.microsoft.com/office/drawing/2014/main" id="{3D4AD669-DE58-8899-C2DB-56A4DCF8D1F0}"/>
              </a:ext>
            </a:extLst>
          </p:cNvPr>
          <p:cNvSpPr txBox="1"/>
          <p:nvPr/>
        </p:nvSpPr>
        <p:spPr>
          <a:xfrm>
            <a:off x="763587" y="2317849"/>
            <a:ext cx="7616825" cy="50780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100" noProof="0" dirty="0">
                <a:solidFill>
                  <a:schemeClr val="dk1"/>
                </a:solidFill>
                <a:latin typeface="Montserrat" pitchFamily="2" charset="77"/>
                <a:ea typeface="Open Sans"/>
                <a:cs typeface="Open Sans"/>
                <a:sym typeface="Open Sans"/>
              </a:rPr>
              <a:t>The idea comes from a very practical need</a:t>
            </a:r>
          </a:p>
        </p:txBody>
      </p:sp>
    </p:spTree>
    <p:extLst>
      <p:ext uri="{BB962C8B-B14F-4D97-AF65-F5344CB8AC3E}">
        <p14:creationId xmlns:p14="http://schemas.microsoft.com/office/powerpoint/2010/main" val="299350595"/>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55">
          <a:extLst>
            <a:ext uri="{FF2B5EF4-FFF2-40B4-BE49-F238E27FC236}">
              <a16:creationId xmlns:a16="http://schemas.microsoft.com/office/drawing/2014/main" id="{C7EEA0AD-E98A-61D7-1ED5-35051830489D}"/>
            </a:ext>
          </a:extLst>
        </p:cNvPr>
        <p:cNvGrpSpPr/>
        <p:nvPr/>
      </p:nvGrpSpPr>
      <p:grpSpPr>
        <a:xfrm>
          <a:off x="0" y="0"/>
          <a:ext cx="0" cy="0"/>
          <a:chOff x="0" y="0"/>
          <a:chExt cx="0" cy="0"/>
        </a:xfrm>
      </p:grpSpPr>
      <p:sp>
        <p:nvSpPr>
          <p:cNvPr id="656" name="Google Shape;656;p121">
            <a:extLst>
              <a:ext uri="{FF2B5EF4-FFF2-40B4-BE49-F238E27FC236}">
                <a16:creationId xmlns:a16="http://schemas.microsoft.com/office/drawing/2014/main" id="{ECD90E40-5D00-07DB-D267-3DE62D4FFF1F}"/>
              </a:ext>
            </a:extLst>
          </p:cNvPr>
          <p:cNvSpPr txBox="1">
            <a:spLocks noGrp="1"/>
          </p:cNvSpPr>
          <p:nvPr>
            <p:ph type="title"/>
          </p:nvPr>
        </p:nvSpPr>
        <p:spPr>
          <a:xfrm>
            <a:off x="989774" y="246167"/>
            <a:ext cx="6864600" cy="937500"/>
          </a:xfrm>
          <a:prstGeom prst="rect">
            <a:avLst/>
          </a:prstGeom>
        </p:spPr>
        <p:txBody>
          <a:bodyPr spcFirstLastPara="1" wrap="square" lIns="0" tIns="144000" rIns="0" bIns="0" anchor="t" anchorCtr="0">
            <a:noAutofit/>
          </a:bodyPr>
          <a:lstStyle/>
          <a:p>
            <a:pPr marL="0" lvl="0" indent="0" algn="l" rtl="0">
              <a:spcBef>
                <a:spcPts val="0"/>
              </a:spcBef>
              <a:spcAft>
                <a:spcPts val="0"/>
              </a:spcAft>
              <a:buNone/>
            </a:pPr>
            <a:r>
              <a:rPr lang="en-GB" noProof="0" dirty="0"/>
              <a:t>Kathará Development Association</a:t>
            </a:r>
          </a:p>
        </p:txBody>
      </p:sp>
      <p:sp>
        <p:nvSpPr>
          <p:cNvPr id="657" name="Google Shape;657;p121">
            <a:extLst>
              <a:ext uri="{FF2B5EF4-FFF2-40B4-BE49-F238E27FC236}">
                <a16:creationId xmlns:a16="http://schemas.microsoft.com/office/drawing/2014/main" id="{D162F5DA-A849-5392-49CF-7632D345D189}"/>
              </a:ext>
            </a:extLst>
          </p:cNvPr>
          <p:cNvSpPr txBox="1">
            <a:spLocks noGrp="1"/>
          </p:cNvSpPr>
          <p:nvPr>
            <p:ph type="body" idx="4294967295"/>
          </p:nvPr>
        </p:nvSpPr>
        <p:spPr>
          <a:xfrm>
            <a:off x="763588" y="844550"/>
            <a:ext cx="7877073" cy="3690300"/>
          </a:xfrm>
          <a:prstGeom prst="rect">
            <a:avLst/>
          </a:prstGeom>
        </p:spPr>
        <p:txBody>
          <a:bodyPr spcFirstLastPara="1" wrap="square" lIns="0" tIns="0" rIns="0" bIns="0" anchor="t" anchorCtr="0">
            <a:normAutofit/>
          </a:bodyPr>
          <a:lstStyle/>
          <a:p>
            <a:pPr marL="0" lvl="0" indent="0" algn="l" rtl="0">
              <a:lnSpc>
                <a:spcPct val="120000"/>
              </a:lnSpc>
              <a:spcBef>
                <a:spcPts val="800"/>
              </a:spcBef>
              <a:spcAft>
                <a:spcPts val="0"/>
              </a:spcAft>
              <a:buNone/>
            </a:pPr>
            <a:r>
              <a:rPr lang="en-GB" sz="1600" noProof="0" dirty="0">
                <a:latin typeface="Montserrat" panose="00000500000000000000" pitchFamily="2" charset="0"/>
              </a:rPr>
              <a:t>No-profit organization for maintaining the Kathará Framework ecosystem</a:t>
            </a:r>
            <a:r>
              <a:rPr lang="en-GB" sz="1200" noProof="0" dirty="0">
                <a:latin typeface="Montserrat" panose="00000500000000000000" pitchFamily="2" charset="0"/>
              </a:rPr>
              <a:t>:</a:t>
            </a:r>
          </a:p>
          <a:p>
            <a:pPr marL="0" indent="0">
              <a:lnSpc>
                <a:spcPct val="120000"/>
              </a:lnSpc>
            </a:pPr>
            <a:r>
              <a:rPr lang="en-GB" sz="1600" dirty="0">
                <a:latin typeface="Montserrat" panose="00000500000000000000" pitchFamily="2" charset="0"/>
              </a:rPr>
              <a:t> High quality tools for researcher and network developers</a:t>
            </a:r>
          </a:p>
          <a:p>
            <a:pPr marL="457200" lvl="1" indent="0">
              <a:lnSpc>
                <a:spcPct val="120000"/>
              </a:lnSpc>
            </a:pPr>
            <a:r>
              <a:rPr lang="en-GB" dirty="0">
                <a:latin typeface="Montserrat" panose="00000500000000000000" pitchFamily="2" charset="0"/>
              </a:rPr>
              <a:t>Many publications based on </a:t>
            </a:r>
            <a:r>
              <a:rPr lang="en-GB" dirty="0" err="1">
                <a:latin typeface="Montserrat" panose="00000500000000000000" pitchFamily="2" charset="0"/>
              </a:rPr>
              <a:t>Kathará</a:t>
            </a:r>
            <a:endParaRPr lang="en-GB" dirty="0">
              <a:latin typeface="Montserrat" panose="00000500000000000000" pitchFamily="2" charset="0"/>
            </a:endParaRPr>
          </a:p>
          <a:p>
            <a:pPr marL="457200" lvl="1" indent="0">
              <a:lnSpc>
                <a:spcPct val="120000"/>
              </a:lnSpc>
            </a:pPr>
            <a:r>
              <a:rPr lang="en-GB" dirty="0">
                <a:latin typeface="Montserrat" panose="00000500000000000000" pitchFamily="2" charset="0"/>
              </a:rPr>
              <a:t>Collaborations with industry for fostering innovation</a:t>
            </a:r>
            <a:endParaRPr lang="en-GB" sz="1200" noProof="0" dirty="0">
              <a:latin typeface="Montserrat" panose="00000500000000000000" pitchFamily="2" charset="0"/>
            </a:endParaRPr>
          </a:p>
          <a:p>
            <a:pPr marL="0" lvl="0" indent="0" algn="l" rtl="0">
              <a:lnSpc>
                <a:spcPct val="120000"/>
              </a:lnSpc>
              <a:spcBef>
                <a:spcPts val="800"/>
              </a:spcBef>
              <a:spcAft>
                <a:spcPts val="0"/>
              </a:spcAft>
            </a:pPr>
            <a:r>
              <a:rPr lang="en-GB" sz="1600" noProof="0" dirty="0">
                <a:latin typeface="Montserrat" panose="00000500000000000000" pitchFamily="2" charset="0"/>
              </a:rPr>
              <a:t>  High quality computer networks education materials</a:t>
            </a:r>
          </a:p>
          <a:p>
            <a:pPr marL="457200" lvl="1" indent="0">
              <a:lnSpc>
                <a:spcPct val="120000"/>
              </a:lnSpc>
              <a:spcBef>
                <a:spcPts val="800"/>
              </a:spcBef>
            </a:pPr>
            <a:r>
              <a:rPr lang="en-GB" noProof="0" dirty="0">
                <a:latin typeface="Montserrat" panose="00000500000000000000" pitchFamily="2" charset="0"/>
              </a:rPr>
              <a:t>Many universities choose Kathará</a:t>
            </a:r>
          </a:p>
          <a:p>
            <a:pPr marL="0" indent="0">
              <a:lnSpc>
                <a:spcPct val="120000"/>
              </a:lnSpc>
            </a:pPr>
            <a:r>
              <a:rPr lang="en-GB" sz="1600" noProof="0" dirty="0">
                <a:latin typeface="Montserrat" panose="00000500000000000000" pitchFamily="2" charset="0"/>
              </a:rPr>
              <a:t>  Open-source projects for the networking community</a:t>
            </a:r>
          </a:p>
          <a:p>
            <a:pPr marL="457200" lvl="1" indent="0">
              <a:lnSpc>
                <a:spcPct val="120000"/>
              </a:lnSpc>
              <a:spcBef>
                <a:spcPts val="800"/>
              </a:spcBef>
            </a:pPr>
            <a:r>
              <a:rPr lang="en-GB" noProof="0" dirty="0">
                <a:latin typeface="Montserrat" panose="00000500000000000000" pitchFamily="2" charset="0"/>
              </a:rPr>
              <a:t>IXP Digital Twin</a:t>
            </a:r>
          </a:p>
          <a:p>
            <a:pPr marL="457200" lvl="1" indent="0">
              <a:lnSpc>
                <a:spcPct val="120000"/>
              </a:lnSpc>
              <a:spcBef>
                <a:spcPts val="800"/>
              </a:spcBef>
            </a:pPr>
            <a:r>
              <a:rPr lang="en-GB" noProof="0" dirty="0">
                <a:latin typeface="Montserrat" panose="00000500000000000000" pitchFamily="2" charset="0"/>
              </a:rPr>
              <a:t>ROSE-T (MANRS Compliance) </a:t>
            </a:r>
          </a:p>
          <a:p>
            <a:pPr marL="0" lvl="0" indent="0" algn="l" rtl="0">
              <a:lnSpc>
                <a:spcPct val="120000"/>
              </a:lnSpc>
              <a:spcBef>
                <a:spcPts val="800"/>
              </a:spcBef>
              <a:spcAft>
                <a:spcPts val="0"/>
              </a:spcAft>
            </a:pPr>
            <a:r>
              <a:rPr lang="en-GB" sz="1600" noProof="0" dirty="0">
                <a:latin typeface="Montserrat" panose="00000500000000000000" pitchFamily="2" charset="0"/>
              </a:rPr>
              <a:t>More to come!</a:t>
            </a:r>
          </a:p>
          <a:p>
            <a:pPr marL="0" lvl="0" indent="0" algn="l" rtl="0">
              <a:lnSpc>
                <a:spcPct val="120000"/>
              </a:lnSpc>
              <a:spcBef>
                <a:spcPts val="800"/>
              </a:spcBef>
              <a:spcAft>
                <a:spcPts val="0"/>
              </a:spcAft>
              <a:buNone/>
            </a:pPr>
            <a:endParaRPr lang="en-GB" sz="1600" noProof="0" dirty="0">
              <a:latin typeface="Montserrat" panose="00000500000000000000" pitchFamily="2" charset="0"/>
            </a:endParaRPr>
          </a:p>
          <a:p>
            <a:pPr marL="0" lvl="0" indent="0" algn="l" rtl="0">
              <a:lnSpc>
                <a:spcPct val="120000"/>
              </a:lnSpc>
              <a:spcBef>
                <a:spcPts val="800"/>
              </a:spcBef>
              <a:spcAft>
                <a:spcPts val="0"/>
              </a:spcAft>
              <a:buNone/>
            </a:pPr>
            <a:endParaRPr lang="en-GB" sz="1600" noProof="0" dirty="0">
              <a:latin typeface="Montserrat" panose="00000500000000000000" pitchFamily="2" charset="0"/>
            </a:endParaRPr>
          </a:p>
        </p:txBody>
      </p:sp>
      <p:pic>
        <p:nvPicPr>
          <p:cNvPr id="3" name="Immagine 2" descr="Immagine che contiene cubo&#10;&#10;Il contenuto generato dall'IA potrebbe non essere corretto.">
            <a:extLst>
              <a:ext uri="{FF2B5EF4-FFF2-40B4-BE49-F238E27FC236}">
                <a16:creationId xmlns:a16="http://schemas.microsoft.com/office/drawing/2014/main" id="{4D2E2BED-64DA-F08A-CCDA-C04FBCDA5919}"/>
              </a:ext>
            </a:extLst>
          </p:cNvPr>
          <p:cNvPicPr>
            <a:picLocks noChangeAspect="1"/>
          </p:cNvPicPr>
          <p:nvPr/>
        </p:nvPicPr>
        <p:blipFill>
          <a:blip r:embed="rId3"/>
          <a:stretch>
            <a:fillRect/>
          </a:stretch>
        </p:blipFill>
        <p:spPr>
          <a:xfrm>
            <a:off x="7246895" y="4664483"/>
            <a:ext cx="1823270" cy="408277"/>
          </a:xfrm>
          <a:prstGeom prst="rect">
            <a:avLst/>
          </a:prstGeom>
        </p:spPr>
      </p:pic>
      <p:pic>
        <p:nvPicPr>
          <p:cNvPr id="2" name="Graphic 3" descr="Aula con riempimento a tinta unita">
            <a:extLst>
              <a:ext uri="{FF2B5EF4-FFF2-40B4-BE49-F238E27FC236}">
                <a16:creationId xmlns:a16="http://schemas.microsoft.com/office/drawing/2014/main" id="{5CFB5B74-F546-BFE0-0030-4811329C747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94879" y="2387395"/>
            <a:ext cx="368709" cy="368709"/>
          </a:xfrm>
          <a:prstGeom prst="rect">
            <a:avLst/>
          </a:prstGeom>
        </p:spPr>
      </p:pic>
      <p:pic>
        <p:nvPicPr>
          <p:cNvPr id="4" name="Graphic 3" descr="Strumenti con riempimento a tinta unita">
            <a:extLst>
              <a:ext uri="{FF2B5EF4-FFF2-40B4-BE49-F238E27FC236}">
                <a16:creationId xmlns:a16="http://schemas.microsoft.com/office/drawing/2014/main" id="{E9FCCB50-681A-3AD8-3E51-174368B1FF9B}"/>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83540" y="1404638"/>
            <a:ext cx="368709" cy="368709"/>
          </a:xfrm>
          <a:prstGeom prst="rect">
            <a:avLst/>
          </a:prstGeom>
        </p:spPr>
      </p:pic>
      <p:pic>
        <p:nvPicPr>
          <p:cNvPr id="5" name="Graphic 3" descr="Globo terrestre: Asia con riempimento a tinta unita">
            <a:extLst>
              <a:ext uri="{FF2B5EF4-FFF2-40B4-BE49-F238E27FC236}">
                <a16:creationId xmlns:a16="http://schemas.microsoft.com/office/drawing/2014/main" id="{73167DFC-615A-994F-1B7F-25AE7A1EEC38}"/>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93606" y="3092413"/>
            <a:ext cx="368709" cy="368709"/>
          </a:xfrm>
          <a:prstGeom prst="rect">
            <a:avLst/>
          </a:prstGeom>
        </p:spPr>
      </p:pic>
    </p:spTree>
    <p:extLst>
      <p:ext uri="{BB962C8B-B14F-4D97-AF65-F5344CB8AC3E}">
        <p14:creationId xmlns:p14="http://schemas.microsoft.com/office/powerpoint/2010/main" val="108509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5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5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57">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7">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5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5">
          <a:extLst>
            <a:ext uri="{FF2B5EF4-FFF2-40B4-BE49-F238E27FC236}">
              <a16:creationId xmlns:a16="http://schemas.microsoft.com/office/drawing/2014/main" id="{145E0827-3EDB-E79C-85A6-D8F7F099A382}"/>
            </a:ext>
          </a:extLst>
        </p:cNvPr>
        <p:cNvGrpSpPr/>
        <p:nvPr/>
      </p:nvGrpSpPr>
      <p:grpSpPr>
        <a:xfrm>
          <a:off x="0" y="0"/>
          <a:ext cx="0" cy="0"/>
          <a:chOff x="0" y="0"/>
          <a:chExt cx="0" cy="0"/>
        </a:xfrm>
      </p:grpSpPr>
      <p:sp>
        <p:nvSpPr>
          <p:cNvPr id="656" name="Google Shape;656;p121">
            <a:extLst>
              <a:ext uri="{FF2B5EF4-FFF2-40B4-BE49-F238E27FC236}">
                <a16:creationId xmlns:a16="http://schemas.microsoft.com/office/drawing/2014/main" id="{6D5E7C09-1554-D766-8BAE-69248440F990}"/>
              </a:ext>
            </a:extLst>
          </p:cNvPr>
          <p:cNvSpPr txBox="1">
            <a:spLocks noGrp="1"/>
          </p:cNvSpPr>
          <p:nvPr>
            <p:ph type="title"/>
          </p:nvPr>
        </p:nvSpPr>
        <p:spPr>
          <a:xfrm>
            <a:off x="989774" y="129196"/>
            <a:ext cx="6864600" cy="937500"/>
          </a:xfrm>
          <a:prstGeom prst="rect">
            <a:avLst/>
          </a:prstGeom>
        </p:spPr>
        <p:txBody>
          <a:bodyPr spcFirstLastPara="1" wrap="square" lIns="0" tIns="144000" rIns="0" bIns="0" anchor="t" anchorCtr="0">
            <a:noAutofit/>
          </a:bodyPr>
          <a:lstStyle/>
          <a:p>
            <a:pPr marL="0" lvl="0" indent="0" algn="l" rtl="0">
              <a:spcBef>
                <a:spcPts val="0"/>
              </a:spcBef>
              <a:spcAft>
                <a:spcPts val="0"/>
              </a:spcAft>
              <a:buNone/>
            </a:pPr>
            <a:r>
              <a:rPr lang="en-GB" noProof="0" dirty="0"/>
              <a:t>Support Kathará</a:t>
            </a:r>
          </a:p>
        </p:txBody>
      </p:sp>
      <p:sp>
        <p:nvSpPr>
          <p:cNvPr id="657" name="Google Shape;657;p121">
            <a:extLst>
              <a:ext uri="{FF2B5EF4-FFF2-40B4-BE49-F238E27FC236}">
                <a16:creationId xmlns:a16="http://schemas.microsoft.com/office/drawing/2014/main" id="{FC640785-9E81-6BAB-7E64-94F06D5636D5}"/>
              </a:ext>
            </a:extLst>
          </p:cNvPr>
          <p:cNvSpPr txBox="1">
            <a:spLocks noGrp="1"/>
          </p:cNvSpPr>
          <p:nvPr>
            <p:ph type="body" idx="4294967295"/>
          </p:nvPr>
        </p:nvSpPr>
        <p:spPr>
          <a:xfrm>
            <a:off x="763588" y="844550"/>
            <a:ext cx="7616825" cy="3690300"/>
          </a:xfrm>
          <a:prstGeom prst="rect">
            <a:avLst/>
          </a:prstGeom>
        </p:spPr>
        <p:txBody>
          <a:bodyPr spcFirstLastPara="1" wrap="square" lIns="0" tIns="0" rIns="0" bIns="0" anchor="t" anchorCtr="0">
            <a:normAutofit/>
          </a:bodyPr>
          <a:lstStyle/>
          <a:p>
            <a:pPr>
              <a:buNone/>
            </a:pPr>
            <a:r>
              <a:rPr lang="en-GB" sz="1600" noProof="0" dirty="0">
                <a:latin typeface="Montserrat" panose="00000500000000000000" pitchFamily="2" charset="0"/>
              </a:rPr>
              <a:t>Believe in open networking and innovation?</a:t>
            </a:r>
          </a:p>
          <a:p>
            <a:pPr>
              <a:buNone/>
            </a:pPr>
            <a:r>
              <a:rPr lang="en-GB" sz="1600" noProof="0">
                <a:latin typeface="Montserrat" panose="00000500000000000000" pitchFamily="2" charset="0"/>
              </a:rPr>
              <a:t>Got </a:t>
            </a:r>
            <a:r>
              <a:rPr lang="en-GB" sz="1600" noProof="0" dirty="0">
                <a:latin typeface="Montserrat" panose="00000500000000000000" pitchFamily="2" charset="0"/>
              </a:rPr>
              <a:t>ideas or want to collaborate with us?</a:t>
            </a:r>
          </a:p>
          <a:p>
            <a:endParaRPr lang="en-GB" sz="1600" b="1" noProof="0" dirty="0">
              <a:latin typeface="Montserrat" panose="00000500000000000000" pitchFamily="2" charset="0"/>
            </a:endParaRPr>
          </a:p>
          <a:p>
            <a:r>
              <a:rPr lang="en-GB" sz="1600" b="1" noProof="0" dirty="0">
                <a:latin typeface="Montserrat" panose="00000500000000000000" pitchFamily="2" charset="0"/>
              </a:rPr>
              <a:t>We’d love to hear from you:</a:t>
            </a:r>
            <a:r>
              <a:rPr lang="en-GB" sz="1600" noProof="0" dirty="0">
                <a:latin typeface="Montserrat" panose="00000500000000000000" pitchFamily="2" charset="0"/>
              </a:rPr>
              <a:t> contact@kathara.org</a:t>
            </a:r>
          </a:p>
        </p:txBody>
      </p:sp>
      <p:pic>
        <p:nvPicPr>
          <p:cNvPr id="2" name="Immagine 1" descr="Immagine che contiene cubo&#10;&#10;Il contenuto generato dall'IA potrebbe non essere corretto.">
            <a:extLst>
              <a:ext uri="{FF2B5EF4-FFF2-40B4-BE49-F238E27FC236}">
                <a16:creationId xmlns:a16="http://schemas.microsoft.com/office/drawing/2014/main" id="{6514CB07-D586-901F-4851-7C6ED533964B}"/>
              </a:ext>
            </a:extLst>
          </p:cNvPr>
          <p:cNvPicPr>
            <a:picLocks noChangeAspect="1"/>
          </p:cNvPicPr>
          <p:nvPr/>
        </p:nvPicPr>
        <p:blipFill>
          <a:blip r:embed="rId3"/>
          <a:stretch>
            <a:fillRect/>
          </a:stretch>
        </p:blipFill>
        <p:spPr>
          <a:xfrm>
            <a:off x="7246895" y="4664483"/>
            <a:ext cx="1823270" cy="408277"/>
          </a:xfrm>
          <a:prstGeom prst="rect">
            <a:avLst/>
          </a:prstGeom>
        </p:spPr>
      </p:pic>
    </p:spTree>
    <p:extLst>
      <p:ext uri="{BB962C8B-B14F-4D97-AF65-F5344CB8AC3E}">
        <p14:creationId xmlns:p14="http://schemas.microsoft.com/office/powerpoint/2010/main" val="2749502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62"/>
        <p:cNvGrpSpPr/>
        <p:nvPr/>
      </p:nvGrpSpPr>
      <p:grpSpPr>
        <a:xfrm>
          <a:off x="0" y="0"/>
          <a:ext cx="0" cy="0"/>
          <a:chOff x="0" y="0"/>
          <a:chExt cx="0" cy="0"/>
        </a:xfrm>
      </p:grpSpPr>
      <p:sp>
        <p:nvSpPr>
          <p:cNvPr id="663" name="Google Shape;663;p122"/>
          <p:cNvSpPr txBox="1"/>
          <p:nvPr/>
        </p:nvSpPr>
        <p:spPr>
          <a:xfrm>
            <a:off x="764381" y="2188783"/>
            <a:ext cx="7615500" cy="654600"/>
          </a:xfrm>
          <a:prstGeom prst="rect">
            <a:avLst/>
          </a:prstGeom>
          <a:noFill/>
          <a:ln>
            <a:noFill/>
          </a:ln>
        </p:spPr>
        <p:txBody>
          <a:bodyPr spcFirstLastPara="1" wrap="square" lIns="0" tIns="0" rIns="0" bIns="0" anchor="t" anchorCtr="0">
            <a:noAutofit/>
          </a:bodyPr>
          <a:lstStyle/>
          <a:p>
            <a:pPr marL="0" marR="0" lvl="0" indent="0" algn="ctr" rtl="0">
              <a:lnSpc>
                <a:spcPct val="80000"/>
              </a:lnSpc>
              <a:spcBef>
                <a:spcPts val="0"/>
              </a:spcBef>
              <a:spcAft>
                <a:spcPts val="0"/>
              </a:spcAft>
              <a:buClr>
                <a:srgbClr val="FFFFFF"/>
              </a:buClr>
              <a:buSzPts val="6600"/>
              <a:buFont typeface="Montserrat"/>
              <a:buNone/>
            </a:pPr>
            <a:r>
              <a:rPr lang="en-GB" sz="6600" b="1" i="0" u="none" strike="noStrike" cap="none" noProof="0" dirty="0">
                <a:solidFill>
                  <a:srgbClr val="FFFFFF"/>
                </a:solidFill>
                <a:latin typeface="Montserrat"/>
                <a:ea typeface="Montserrat"/>
                <a:cs typeface="Montserrat"/>
                <a:sym typeface="Montserrat"/>
              </a:rPr>
              <a:t>Q&amp;A</a:t>
            </a:r>
            <a:endParaRPr lang="en-GB" sz="1100" b="0" i="0" u="none" strike="noStrike" cap="none" noProof="0" dirty="0">
              <a:solidFill>
                <a:srgbClr val="000000"/>
              </a:solidFill>
              <a:latin typeface="Arial"/>
              <a:ea typeface="Arial"/>
              <a:cs typeface="Arial"/>
              <a:sym typeface="Arial"/>
            </a:endParaRPr>
          </a:p>
        </p:txBody>
      </p:sp>
      <p:pic>
        <p:nvPicPr>
          <p:cNvPr id="664" name="Google Shape;664;p122"/>
          <p:cNvPicPr preferRelativeResize="0"/>
          <p:nvPr/>
        </p:nvPicPr>
        <p:blipFill rotWithShape="1">
          <a:blip r:embed="rId3">
            <a:alphaModFix/>
          </a:blip>
          <a:srcRect/>
          <a:stretch/>
        </p:blipFill>
        <p:spPr>
          <a:xfrm>
            <a:off x="4013339" y="4352544"/>
            <a:ext cx="1332549" cy="30981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663"/>
                                        </p:tgtEl>
                                        <p:attrNameLst>
                                          <p:attrName>style.visibility</p:attrName>
                                        </p:attrNameLst>
                                      </p:cBhvr>
                                      <p:to>
                                        <p:strVal val="visible"/>
                                      </p:to>
                                    </p:set>
                                    <p:animEffect transition="in" filter="fade">
                                      <p:cBhvr>
                                        <p:cTn id="7" dur="500"/>
                                        <p:tgtEl>
                                          <p:spTgt spid="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104"/>
          <p:cNvSpPr txBox="1">
            <a:spLocks noGrp="1"/>
          </p:cNvSpPr>
          <p:nvPr>
            <p:ph type="title"/>
          </p:nvPr>
        </p:nvSpPr>
        <p:spPr>
          <a:xfrm>
            <a:off x="989774" y="129196"/>
            <a:ext cx="6864600" cy="937500"/>
          </a:xfrm>
          <a:prstGeom prst="rect">
            <a:avLst/>
          </a:prstGeom>
        </p:spPr>
        <p:txBody>
          <a:bodyPr spcFirstLastPara="1" wrap="square" lIns="0" tIns="144000" rIns="0" bIns="0" anchor="t" anchorCtr="0">
            <a:noAutofit/>
          </a:bodyPr>
          <a:lstStyle/>
          <a:p>
            <a:pPr marL="0" lvl="0" indent="0" algn="l" rtl="0">
              <a:spcBef>
                <a:spcPts val="0"/>
              </a:spcBef>
              <a:spcAft>
                <a:spcPts val="0"/>
              </a:spcAft>
              <a:buNone/>
            </a:pPr>
            <a:r>
              <a:rPr lang="en-GB" noProof="0" dirty="0">
                <a:latin typeface="Montserrat" pitchFamily="2" charset="77"/>
              </a:rPr>
              <a:t>The Idea</a:t>
            </a:r>
          </a:p>
        </p:txBody>
      </p:sp>
      <p:sp>
        <p:nvSpPr>
          <p:cNvPr id="426" name="Google Shape;426;p104"/>
          <p:cNvSpPr txBox="1"/>
          <p:nvPr/>
        </p:nvSpPr>
        <p:spPr>
          <a:xfrm>
            <a:off x="671895" y="1667522"/>
            <a:ext cx="7800209" cy="21236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00" noProof="0" dirty="0">
                <a:solidFill>
                  <a:schemeClr val="dk1"/>
                </a:solidFill>
                <a:latin typeface="Montserrat" pitchFamily="2" charset="77"/>
                <a:ea typeface="Open Sans"/>
                <a:cs typeface="Open Sans"/>
                <a:sym typeface="Open Sans"/>
              </a:rPr>
              <a:t>Create a </a:t>
            </a:r>
            <a:r>
              <a:rPr lang="en-GB" sz="2100" b="1" noProof="0" dirty="0">
                <a:solidFill>
                  <a:schemeClr val="accent1"/>
                </a:solidFill>
                <a:latin typeface="Montserrat" pitchFamily="2" charset="77"/>
                <a:ea typeface="Open Sans"/>
                <a:cs typeface="Open Sans"/>
                <a:sym typeface="Open Sans"/>
              </a:rPr>
              <a:t>secure</a:t>
            </a:r>
            <a:r>
              <a:rPr lang="en-GB" sz="2100" noProof="0" dirty="0">
                <a:solidFill>
                  <a:schemeClr val="dk1"/>
                </a:solidFill>
                <a:latin typeface="Montserrat" pitchFamily="2" charset="77"/>
                <a:ea typeface="Open Sans"/>
                <a:cs typeface="Open Sans"/>
                <a:sym typeface="Open Sans"/>
              </a:rPr>
              <a:t>, </a:t>
            </a:r>
            <a:r>
              <a:rPr lang="en-GB" sz="2100" b="1" noProof="0" dirty="0">
                <a:solidFill>
                  <a:schemeClr val="accent1"/>
                </a:solidFill>
                <a:latin typeface="Montserrat" pitchFamily="2" charset="77"/>
                <a:ea typeface="Open Sans"/>
                <a:cs typeface="Open Sans"/>
                <a:sym typeface="Open Sans"/>
              </a:rPr>
              <a:t>live</a:t>
            </a:r>
            <a:r>
              <a:rPr lang="en-GB" sz="2100" noProof="0" dirty="0">
                <a:solidFill>
                  <a:schemeClr val="dk1"/>
                </a:solidFill>
                <a:latin typeface="Montserrat" pitchFamily="2" charset="77"/>
                <a:ea typeface="Open Sans"/>
                <a:cs typeface="Open Sans"/>
                <a:sym typeface="Open Sans"/>
              </a:rPr>
              <a:t> pre-production environment that mirrors the </a:t>
            </a:r>
            <a:r>
              <a:rPr lang="en-GB" sz="2100" b="1" noProof="0" dirty="0">
                <a:solidFill>
                  <a:schemeClr val="accent1"/>
                </a:solidFill>
                <a:latin typeface="Montserrat" pitchFamily="2" charset="77"/>
                <a:ea typeface="Open Sans"/>
                <a:cs typeface="Open Sans"/>
                <a:sym typeface="Open Sans"/>
              </a:rPr>
              <a:t>real peering LAN</a:t>
            </a:r>
            <a:r>
              <a:rPr lang="en-GB" sz="2100" noProof="0" dirty="0">
                <a:solidFill>
                  <a:schemeClr val="dk1"/>
                </a:solidFill>
                <a:latin typeface="Montserrat" pitchFamily="2" charset="77"/>
                <a:ea typeface="Open Sans"/>
                <a:cs typeface="Open Sans"/>
                <a:sym typeface="Open Sans"/>
              </a:rPr>
              <a:t>:</a:t>
            </a:r>
          </a:p>
          <a:p>
            <a:pPr marL="0" lvl="0" indent="0" algn="l" rtl="0">
              <a:spcBef>
                <a:spcPts val="0"/>
              </a:spcBef>
              <a:spcAft>
                <a:spcPts val="0"/>
              </a:spcAft>
              <a:buNone/>
            </a:pPr>
            <a:endParaRPr lang="en-GB" sz="2100" noProof="0" dirty="0">
              <a:solidFill>
                <a:schemeClr val="dk1"/>
              </a:solidFill>
              <a:latin typeface="Montserrat" pitchFamily="2" charset="77"/>
              <a:ea typeface="Open Sans"/>
              <a:cs typeface="Open Sans"/>
              <a:sym typeface="Open Sans"/>
            </a:endParaRPr>
          </a:p>
          <a:p>
            <a:pPr marL="0" lvl="0" indent="0" algn="l" rtl="0">
              <a:spcBef>
                <a:spcPts val="0"/>
              </a:spcBef>
              <a:spcAft>
                <a:spcPts val="0"/>
              </a:spcAft>
              <a:buNone/>
            </a:pPr>
            <a:r>
              <a:rPr lang="en-GB" sz="2100" noProof="0" dirty="0">
                <a:solidFill>
                  <a:schemeClr val="dk1"/>
                </a:solidFill>
                <a:latin typeface="Montserrat" pitchFamily="2" charset="77"/>
                <a:ea typeface="Open Sans"/>
                <a:cs typeface="Open Sans"/>
                <a:sym typeface="Open Sans"/>
              </a:rPr>
              <a:t>To validate members’ configurations</a:t>
            </a:r>
          </a:p>
          <a:p>
            <a:pPr marL="0" lvl="0" indent="0" algn="l" rtl="0">
              <a:spcBef>
                <a:spcPts val="0"/>
              </a:spcBef>
              <a:spcAft>
                <a:spcPts val="0"/>
              </a:spcAft>
              <a:buNone/>
            </a:pPr>
            <a:endParaRPr lang="en-GB" sz="2100" noProof="0" dirty="0">
              <a:solidFill>
                <a:schemeClr val="dk1"/>
              </a:solidFill>
              <a:latin typeface="Montserrat" pitchFamily="2" charset="77"/>
              <a:ea typeface="Open Sans"/>
              <a:cs typeface="Open Sans"/>
              <a:sym typeface="Open Sans"/>
            </a:endParaRPr>
          </a:p>
          <a:p>
            <a:pPr marL="0" lvl="0" indent="0" algn="l" rtl="0">
              <a:spcBef>
                <a:spcPts val="0"/>
              </a:spcBef>
              <a:spcAft>
                <a:spcPts val="0"/>
              </a:spcAft>
              <a:buNone/>
            </a:pPr>
            <a:r>
              <a:rPr lang="en-GB" sz="2100" noProof="0" dirty="0">
                <a:solidFill>
                  <a:schemeClr val="dk1"/>
                </a:solidFill>
                <a:latin typeface="Montserrat" pitchFamily="2" charset="77"/>
                <a:ea typeface="Open Sans"/>
                <a:cs typeface="Open Sans"/>
                <a:sym typeface="Open Sans"/>
              </a:rPr>
              <a:t>To test our services before deploying them to production</a:t>
            </a:r>
          </a:p>
        </p:txBody>
      </p:sp>
      <p:sp>
        <p:nvSpPr>
          <p:cNvPr id="2" name="Google Shape;426;p104">
            <a:extLst>
              <a:ext uri="{FF2B5EF4-FFF2-40B4-BE49-F238E27FC236}">
                <a16:creationId xmlns:a16="http://schemas.microsoft.com/office/drawing/2014/main" id="{592CE002-07DF-866C-2CA9-98204388DE47}"/>
              </a:ext>
            </a:extLst>
          </p:cNvPr>
          <p:cNvSpPr txBox="1"/>
          <p:nvPr/>
        </p:nvSpPr>
        <p:spPr>
          <a:xfrm>
            <a:off x="763588" y="844550"/>
            <a:ext cx="7616824" cy="50780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100" noProof="0" dirty="0">
                <a:solidFill>
                  <a:schemeClr val="dk1"/>
                </a:solidFill>
                <a:latin typeface="Montserrat" pitchFamily="2" charset="77"/>
                <a:ea typeface="Open Sans"/>
                <a:cs typeface="Open Sans"/>
                <a:sym typeface="Open Sans"/>
              </a:rPr>
              <a:t>The idea comes from a very practical need</a:t>
            </a: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106"/>
          <p:cNvSpPr txBox="1">
            <a:spLocks noGrp="1"/>
          </p:cNvSpPr>
          <p:nvPr>
            <p:ph type="title"/>
          </p:nvPr>
        </p:nvSpPr>
        <p:spPr>
          <a:xfrm>
            <a:off x="989774" y="129196"/>
            <a:ext cx="6864600" cy="937500"/>
          </a:xfrm>
          <a:prstGeom prst="rect">
            <a:avLst/>
          </a:prstGeom>
        </p:spPr>
        <p:txBody>
          <a:bodyPr spcFirstLastPara="1" wrap="square" lIns="0" tIns="144000" rIns="0" bIns="0" anchor="t" anchorCtr="0">
            <a:noAutofit/>
          </a:bodyPr>
          <a:lstStyle/>
          <a:p>
            <a:pPr marL="0" lvl="0" indent="0" algn="l" rtl="0">
              <a:spcBef>
                <a:spcPts val="0"/>
              </a:spcBef>
              <a:spcAft>
                <a:spcPts val="0"/>
              </a:spcAft>
              <a:buNone/>
            </a:pPr>
            <a:r>
              <a:rPr lang="en-GB" noProof="0" dirty="0">
                <a:latin typeface="Montserrat" pitchFamily="2" charset="77"/>
              </a:rPr>
              <a:t>The Evolution of The Idea</a:t>
            </a:r>
          </a:p>
        </p:txBody>
      </p:sp>
      <p:pic>
        <p:nvPicPr>
          <p:cNvPr id="480" name="Google Shape;480;p106"/>
          <p:cNvPicPr preferRelativeResize="0"/>
          <p:nvPr/>
        </p:nvPicPr>
        <p:blipFill>
          <a:blip r:embed="rId3"/>
          <a:srcRect/>
          <a:stretch/>
        </p:blipFill>
        <p:spPr>
          <a:xfrm>
            <a:off x="3865955" y="1945466"/>
            <a:ext cx="1412089" cy="1412089"/>
          </a:xfrm>
          <a:prstGeom prst="rect">
            <a:avLst/>
          </a:prstGeom>
          <a:noFill/>
          <a:ln>
            <a:noFill/>
          </a:ln>
        </p:spPr>
      </p:pic>
      <p:sp>
        <p:nvSpPr>
          <p:cNvPr id="481" name="Google Shape;481;p106"/>
          <p:cNvSpPr txBox="1"/>
          <p:nvPr/>
        </p:nvSpPr>
        <p:spPr>
          <a:xfrm>
            <a:off x="2743199" y="1334569"/>
            <a:ext cx="3657600"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b="1" noProof="0" dirty="0" err="1">
                <a:latin typeface="Montserrat" pitchFamily="2" charset="77"/>
                <a:ea typeface="Roboto"/>
                <a:cs typeface="Roboto"/>
                <a:sym typeface="Roboto"/>
              </a:rPr>
              <a:t>Namex</a:t>
            </a:r>
            <a:r>
              <a:rPr lang="en-GB" sz="1200" b="1" noProof="0" dirty="0">
                <a:latin typeface="Montserrat" pitchFamily="2" charset="77"/>
                <a:ea typeface="Roboto"/>
                <a:cs typeface="Roboto"/>
                <a:sym typeface="Roboto"/>
              </a:rPr>
              <a:t> needs a </a:t>
            </a:r>
            <a:br>
              <a:rPr lang="en-GB" sz="1200" b="1" noProof="0" dirty="0">
                <a:latin typeface="Montserrat" pitchFamily="2" charset="77"/>
                <a:ea typeface="Roboto"/>
                <a:cs typeface="Roboto"/>
                <a:sym typeface="Roboto"/>
              </a:rPr>
            </a:br>
            <a:r>
              <a:rPr lang="en-GB" sz="1200" b="1" noProof="0" dirty="0">
                <a:latin typeface="Montserrat" pitchFamily="2" charset="77"/>
                <a:ea typeface="Roboto"/>
                <a:cs typeface="Roboto"/>
                <a:sym typeface="Roboto"/>
              </a:rPr>
              <a:t>test environment</a:t>
            </a:r>
            <a:endParaRPr lang="en-GB" noProof="0" dirty="0">
              <a:latin typeface="Montserrat" pitchFamily="2" charset="77"/>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8">
          <a:extLst>
            <a:ext uri="{FF2B5EF4-FFF2-40B4-BE49-F238E27FC236}">
              <a16:creationId xmlns:a16="http://schemas.microsoft.com/office/drawing/2014/main" id="{27403EE4-2DB1-9CB6-FFC1-7C60545B8021}"/>
            </a:ext>
          </a:extLst>
        </p:cNvPr>
        <p:cNvGrpSpPr/>
        <p:nvPr/>
      </p:nvGrpSpPr>
      <p:grpSpPr>
        <a:xfrm>
          <a:off x="0" y="0"/>
          <a:ext cx="0" cy="0"/>
          <a:chOff x="0" y="0"/>
          <a:chExt cx="0" cy="0"/>
        </a:xfrm>
      </p:grpSpPr>
      <p:sp>
        <p:nvSpPr>
          <p:cNvPr id="479" name="Google Shape;479;p106">
            <a:extLst>
              <a:ext uri="{FF2B5EF4-FFF2-40B4-BE49-F238E27FC236}">
                <a16:creationId xmlns:a16="http://schemas.microsoft.com/office/drawing/2014/main" id="{7B2D416E-5389-9243-5149-F642BDB11824}"/>
              </a:ext>
            </a:extLst>
          </p:cNvPr>
          <p:cNvSpPr txBox="1">
            <a:spLocks noGrp="1"/>
          </p:cNvSpPr>
          <p:nvPr>
            <p:ph type="title"/>
          </p:nvPr>
        </p:nvSpPr>
        <p:spPr>
          <a:xfrm>
            <a:off x="989774" y="129196"/>
            <a:ext cx="6864600" cy="937500"/>
          </a:xfrm>
          <a:prstGeom prst="rect">
            <a:avLst/>
          </a:prstGeom>
        </p:spPr>
        <p:txBody>
          <a:bodyPr spcFirstLastPara="1" wrap="square" lIns="0" tIns="144000" rIns="0" bIns="0" anchor="t" anchorCtr="0">
            <a:noAutofit/>
          </a:bodyPr>
          <a:lstStyle/>
          <a:p>
            <a:pPr marL="0" lvl="0" indent="0" algn="l" rtl="0">
              <a:spcBef>
                <a:spcPts val="0"/>
              </a:spcBef>
              <a:spcAft>
                <a:spcPts val="0"/>
              </a:spcAft>
              <a:buNone/>
            </a:pPr>
            <a:r>
              <a:rPr lang="en-GB" noProof="0" dirty="0">
                <a:latin typeface="Montserrat" pitchFamily="2" charset="77"/>
              </a:rPr>
              <a:t>The Evolution of The Idea</a:t>
            </a:r>
          </a:p>
        </p:txBody>
      </p:sp>
      <p:pic>
        <p:nvPicPr>
          <p:cNvPr id="3" name="Google Shape;482;p106">
            <a:extLst>
              <a:ext uri="{FF2B5EF4-FFF2-40B4-BE49-F238E27FC236}">
                <a16:creationId xmlns:a16="http://schemas.microsoft.com/office/drawing/2014/main" id="{E7E8CA2A-4330-FF2F-E24A-75025FC5BE1F}"/>
              </a:ext>
            </a:extLst>
          </p:cNvPr>
          <p:cNvPicPr preferRelativeResize="0"/>
          <p:nvPr/>
        </p:nvPicPr>
        <p:blipFill>
          <a:blip r:embed="rId3">
            <a:alphaModFix/>
          </a:blip>
          <a:stretch>
            <a:fillRect/>
          </a:stretch>
        </p:blipFill>
        <p:spPr>
          <a:xfrm>
            <a:off x="3379682" y="2571750"/>
            <a:ext cx="2384635" cy="1169835"/>
          </a:xfrm>
          <a:prstGeom prst="rect">
            <a:avLst/>
          </a:prstGeom>
          <a:noFill/>
          <a:ln>
            <a:noFill/>
          </a:ln>
        </p:spPr>
      </p:pic>
      <p:pic>
        <p:nvPicPr>
          <p:cNvPr id="4" name="Google Shape;483;p106">
            <a:extLst>
              <a:ext uri="{FF2B5EF4-FFF2-40B4-BE49-F238E27FC236}">
                <a16:creationId xmlns:a16="http://schemas.microsoft.com/office/drawing/2014/main" id="{37FAD1D4-1ACC-87FD-F959-76E23B2013D2}"/>
              </a:ext>
            </a:extLst>
          </p:cNvPr>
          <p:cNvPicPr preferRelativeResize="0"/>
          <p:nvPr/>
        </p:nvPicPr>
        <p:blipFill>
          <a:blip r:embed="rId4">
            <a:alphaModFix/>
          </a:blip>
          <a:stretch>
            <a:fillRect/>
          </a:stretch>
        </p:blipFill>
        <p:spPr>
          <a:xfrm>
            <a:off x="3626896" y="2906416"/>
            <a:ext cx="909466" cy="835169"/>
          </a:xfrm>
          <a:prstGeom prst="rect">
            <a:avLst/>
          </a:prstGeom>
          <a:noFill/>
          <a:ln>
            <a:noFill/>
          </a:ln>
        </p:spPr>
      </p:pic>
      <p:pic>
        <p:nvPicPr>
          <p:cNvPr id="5" name="Google Shape;484;p106" title="logo_kathara_small.png">
            <a:extLst>
              <a:ext uri="{FF2B5EF4-FFF2-40B4-BE49-F238E27FC236}">
                <a16:creationId xmlns:a16="http://schemas.microsoft.com/office/drawing/2014/main" id="{E19C2DEA-D566-5710-6D81-A050EB0692EE}"/>
              </a:ext>
            </a:extLst>
          </p:cNvPr>
          <p:cNvPicPr preferRelativeResize="0"/>
          <p:nvPr/>
        </p:nvPicPr>
        <p:blipFill>
          <a:blip r:embed="rId5">
            <a:alphaModFix/>
          </a:blip>
          <a:stretch>
            <a:fillRect/>
          </a:stretch>
        </p:blipFill>
        <p:spPr>
          <a:xfrm>
            <a:off x="3590215" y="1923973"/>
            <a:ext cx="1963565" cy="480444"/>
          </a:xfrm>
          <a:prstGeom prst="rect">
            <a:avLst/>
          </a:prstGeom>
          <a:noFill/>
          <a:ln>
            <a:noFill/>
          </a:ln>
        </p:spPr>
      </p:pic>
      <p:sp>
        <p:nvSpPr>
          <p:cNvPr id="6" name="Google Shape;485;p106">
            <a:extLst>
              <a:ext uri="{FF2B5EF4-FFF2-40B4-BE49-F238E27FC236}">
                <a16:creationId xmlns:a16="http://schemas.microsoft.com/office/drawing/2014/main" id="{0FA15290-8155-4F82-C79A-A00D03D40AA3}"/>
              </a:ext>
            </a:extLst>
          </p:cNvPr>
          <p:cNvSpPr txBox="1"/>
          <p:nvPr/>
        </p:nvSpPr>
        <p:spPr>
          <a:xfrm>
            <a:off x="3547321" y="1355521"/>
            <a:ext cx="2049358" cy="51306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noProof="0" dirty="0">
                <a:latin typeface="Montserrat" pitchFamily="2" charset="77"/>
                <a:ea typeface="Roboto"/>
                <a:cs typeface="Roboto"/>
                <a:sym typeface="Roboto"/>
              </a:rPr>
              <a:t>The collaboration with </a:t>
            </a:r>
            <a:r>
              <a:rPr lang="en-GB" sz="1200" b="1" noProof="0" dirty="0" err="1">
                <a:latin typeface="Montserrat" pitchFamily="2" charset="77"/>
                <a:ea typeface="Roboto"/>
                <a:cs typeface="Roboto"/>
                <a:sym typeface="Roboto"/>
              </a:rPr>
              <a:t>Kathara’s</a:t>
            </a:r>
            <a:r>
              <a:rPr lang="en-GB" sz="1200" b="1" noProof="0" dirty="0">
                <a:latin typeface="Montserrat" pitchFamily="2" charset="77"/>
                <a:ea typeface="Roboto"/>
                <a:cs typeface="Roboto"/>
                <a:sym typeface="Roboto"/>
              </a:rPr>
              <a:t> Team starts</a:t>
            </a:r>
            <a:endParaRPr lang="en-GB" sz="800" b="1" noProof="0" dirty="0">
              <a:latin typeface="Montserrat" pitchFamily="2" charset="77"/>
              <a:ea typeface="Roboto"/>
              <a:cs typeface="Roboto"/>
              <a:sym typeface="Roboto"/>
            </a:endParaRPr>
          </a:p>
        </p:txBody>
      </p:sp>
      <p:pic>
        <p:nvPicPr>
          <p:cNvPr id="16" name="Google Shape;480;p106">
            <a:extLst>
              <a:ext uri="{FF2B5EF4-FFF2-40B4-BE49-F238E27FC236}">
                <a16:creationId xmlns:a16="http://schemas.microsoft.com/office/drawing/2014/main" id="{CFD8E711-7866-34C0-1CC5-08A87D1A31BC}"/>
              </a:ext>
            </a:extLst>
          </p:cNvPr>
          <p:cNvPicPr preferRelativeResize="0"/>
          <p:nvPr/>
        </p:nvPicPr>
        <p:blipFill>
          <a:blip r:embed="rId6"/>
          <a:srcRect/>
          <a:stretch/>
        </p:blipFill>
        <p:spPr>
          <a:xfrm>
            <a:off x="816416" y="1945466"/>
            <a:ext cx="1412089" cy="1412089"/>
          </a:xfrm>
          <a:prstGeom prst="rect">
            <a:avLst/>
          </a:prstGeom>
          <a:noFill/>
          <a:ln>
            <a:noFill/>
          </a:ln>
        </p:spPr>
      </p:pic>
      <p:sp>
        <p:nvSpPr>
          <p:cNvPr id="17" name="Google Shape;481;p106">
            <a:extLst>
              <a:ext uri="{FF2B5EF4-FFF2-40B4-BE49-F238E27FC236}">
                <a16:creationId xmlns:a16="http://schemas.microsoft.com/office/drawing/2014/main" id="{667B75EE-CC28-A514-7104-236A29E7E5DE}"/>
              </a:ext>
            </a:extLst>
          </p:cNvPr>
          <p:cNvSpPr txBox="1"/>
          <p:nvPr/>
        </p:nvSpPr>
        <p:spPr>
          <a:xfrm>
            <a:off x="-306340" y="1334569"/>
            <a:ext cx="3657600"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b="1" noProof="0" dirty="0" err="1">
                <a:latin typeface="Montserrat" pitchFamily="2" charset="77"/>
                <a:ea typeface="Roboto"/>
                <a:cs typeface="Roboto"/>
                <a:sym typeface="Roboto"/>
              </a:rPr>
              <a:t>Namex</a:t>
            </a:r>
            <a:r>
              <a:rPr lang="en-GB" sz="1200" b="1" noProof="0" dirty="0">
                <a:latin typeface="Montserrat" pitchFamily="2" charset="77"/>
                <a:ea typeface="Roboto"/>
                <a:cs typeface="Roboto"/>
                <a:sym typeface="Roboto"/>
              </a:rPr>
              <a:t> needs a </a:t>
            </a:r>
            <a:br>
              <a:rPr lang="en-GB" sz="1200" b="1" noProof="0" dirty="0">
                <a:latin typeface="Montserrat" pitchFamily="2" charset="77"/>
                <a:ea typeface="Roboto"/>
                <a:cs typeface="Roboto"/>
                <a:sym typeface="Roboto"/>
              </a:rPr>
            </a:br>
            <a:r>
              <a:rPr lang="en-GB" sz="1200" b="1" noProof="0" dirty="0">
                <a:latin typeface="Montserrat" pitchFamily="2" charset="77"/>
                <a:ea typeface="Roboto"/>
                <a:cs typeface="Roboto"/>
                <a:sym typeface="Roboto"/>
              </a:rPr>
              <a:t>test environment</a:t>
            </a:r>
            <a:endParaRPr lang="en-GB" noProof="0" dirty="0">
              <a:latin typeface="Montserrat" pitchFamily="2" charset="77"/>
            </a:endParaRPr>
          </a:p>
        </p:txBody>
      </p:sp>
    </p:spTree>
    <p:extLst>
      <p:ext uri="{BB962C8B-B14F-4D97-AF65-F5344CB8AC3E}">
        <p14:creationId xmlns:p14="http://schemas.microsoft.com/office/powerpoint/2010/main" val="89775072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8">
          <a:extLst>
            <a:ext uri="{FF2B5EF4-FFF2-40B4-BE49-F238E27FC236}">
              <a16:creationId xmlns:a16="http://schemas.microsoft.com/office/drawing/2014/main" id="{4E3EBB3A-D4D6-7B31-7B02-04A4651F5DCC}"/>
            </a:ext>
          </a:extLst>
        </p:cNvPr>
        <p:cNvGrpSpPr/>
        <p:nvPr/>
      </p:nvGrpSpPr>
      <p:grpSpPr>
        <a:xfrm>
          <a:off x="0" y="0"/>
          <a:ext cx="0" cy="0"/>
          <a:chOff x="0" y="0"/>
          <a:chExt cx="0" cy="0"/>
        </a:xfrm>
      </p:grpSpPr>
      <p:sp>
        <p:nvSpPr>
          <p:cNvPr id="479" name="Google Shape;479;p106">
            <a:extLst>
              <a:ext uri="{FF2B5EF4-FFF2-40B4-BE49-F238E27FC236}">
                <a16:creationId xmlns:a16="http://schemas.microsoft.com/office/drawing/2014/main" id="{8DC0731B-257B-D72F-5462-EEBA3D60B247}"/>
              </a:ext>
            </a:extLst>
          </p:cNvPr>
          <p:cNvSpPr txBox="1">
            <a:spLocks noGrp="1"/>
          </p:cNvSpPr>
          <p:nvPr>
            <p:ph type="title"/>
          </p:nvPr>
        </p:nvSpPr>
        <p:spPr>
          <a:xfrm>
            <a:off x="989774" y="129196"/>
            <a:ext cx="6864600" cy="937500"/>
          </a:xfrm>
          <a:prstGeom prst="rect">
            <a:avLst/>
          </a:prstGeom>
        </p:spPr>
        <p:txBody>
          <a:bodyPr spcFirstLastPara="1" wrap="square" lIns="0" tIns="144000" rIns="0" bIns="0" anchor="t" anchorCtr="0">
            <a:noAutofit/>
          </a:bodyPr>
          <a:lstStyle/>
          <a:p>
            <a:pPr marL="0" lvl="0" indent="0" algn="l" rtl="0">
              <a:spcBef>
                <a:spcPts val="0"/>
              </a:spcBef>
              <a:spcAft>
                <a:spcPts val="0"/>
              </a:spcAft>
              <a:buNone/>
            </a:pPr>
            <a:r>
              <a:rPr lang="en-GB" noProof="0" dirty="0">
                <a:latin typeface="Montserrat" pitchFamily="2" charset="77"/>
              </a:rPr>
              <a:t>The Evolution of The Idea</a:t>
            </a:r>
          </a:p>
        </p:txBody>
      </p:sp>
      <p:pic>
        <p:nvPicPr>
          <p:cNvPr id="3" name="Google Shape;482;p106">
            <a:extLst>
              <a:ext uri="{FF2B5EF4-FFF2-40B4-BE49-F238E27FC236}">
                <a16:creationId xmlns:a16="http://schemas.microsoft.com/office/drawing/2014/main" id="{7E45E7EC-1B04-2223-67DC-5CFD3F7B8F27}"/>
              </a:ext>
            </a:extLst>
          </p:cNvPr>
          <p:cNvPicPr preferRelativeResize="0"/>
          <p:nvPr/>
        </p:nvPicPr>
        <p:blipFill>
          <a:blip r:embed="rId3">
            <a:alphaModFix/>
          </a:blip>
          <a:stretch>
            <a:fillRect/>
          </a:stretch>
        </p:blipFill>
        <p:spPr>
          <a:xfrm>
            <a:off x="3379682" y="2571750"/>
            <a:ext cx="2384635" cy="1169835"/>
          </a:xfrm>
          <a:prstGeom prst="rect">
            <a:avLst/>
          </a:prstGeom>
          <a:noFill/>
          <a:ln>
            <a:noFill/>
          </a:ln>
        </p:spPr>
      </p:pic>
      <p:pic>
        <p:nvPicPr>
          <p:cNvPr id="4" name="Google Shape;483;p106">
            <a:extLst>
              <a:ext uri="{FF2B5EF4-FFF2-40B4-BE49-F238E27FC236}">
                <a16:creationId xmlns:a16="http://schemas.microsoft.com/office/drawing/2014/main" id="{05F8EB05-215B-FB40-223B-D154139016B5}"/>
              </a:ext>
            </a:extLst>
          </p:cNvPr>
          <p:cNvPicPr preferRelativeResize="0"/>
          <p:nvPr/>
        </p:nvPicPr>
        <p:blipFill>
          <a:blip r:embed="rId4">
            <a:alphaModFix/>
          </a:blip>
          <a:stretch>
            <a:fillRect/>
          </a:stretch>
        </p:blipFill>
        <p:spPr>
          <a:xfrm>
            <a:off x="3626896" y="2906416"/>
            <a:ext cx="909466" cy="835169"/>
          </a:xfrm>
          <a:prstGeom prst="rect">
            <a:avLst/>
          </a:prstGeom>
          <a:noFill/>
          <a:ln>
            <a:noFill/>
          </a:ln>
        </p:spPr>
      </p:pic>
      <p:pic>
        <p:nvPicPr>
          <p:cNvPr id="5" name="Google Shape;484;p106" title="logo_kathara_small.png">
            <a:extLst>
              <a:ext uri="{FF2B5EF4-FFF2-40B4-BE49-F238E27FC236}">
                <a16:creationId xmlns:a16="http://schemas.microsoft.com/office/drawing/2014/main" id="{1F5AA475-B89A-8B23-FA44-1B803AFBF17E}"/>
              </a:ext>
            </a:extLst>
          </p:cNvPr>
          <p:cNvPicPr preferRelativeResize="0"/>
          <p:nvPr/>
        </p:nvPicPr>
        <p:blipFill>
          <a:blip r:embed="rId5">
            <a:alphaModFix/>
          </a:blip>
          <a:stretch>
            <a:fillRect/>
          </a:stretch>
        </p:blipFill>
        <p:spPr>
          <a:xfrm>
            <a:off x="3590215" y="1923973"/>
            <a:ext cx="1963565" cy="480444"/>
          </a:xfrm>
          <a:prstGeom prst="rect">
            <a:avLst/>
          </a:prstGeom>
          <a:noFill/>
          <a:ln>
            <a:noFill/>
          </a:ln>
        </p:spPr>
      </p:pic>
      <p:sp>
        <p:nvSpPr>
          <p:cNvPr id="6" name="Google Shape;485;p106">
            <a:extLst>
              <a:ext uri="{FF2B5EF4-FFF2-40B4-BE49-F238E27FC236}">
                <a16:creationId xmlns:a16="http://schemas.microsoft.com/office/drawing/2014/main" id="{704AA2D9-077E-34B6-28CB-42CE902ECABE}"/>
              </a:ext>
            </a:extLst>
          </p:cNvPr>
          <p:cNvSpPr txBox="1"/>
          <p:nvPr/>
        </p:nvSpPr>
        <p:spPr>
          <a:xfrm>
            <a:off x="3547321" y="1355521"/>
            <a:ext cx="2049358" cy="51306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noProof="0" dirty="0">
                <a:latin typeface="Montserrat" pitchFamily="2" charset="77"/>
                <a:ea typeface="Roboto"/>
                <a:cs typeface="Roboto"/>
                <a:sym typeface="Roboto"/>
              </a:rPr>
              <a:t>The collaboration with </a:t>
            </a:r>
            <a:r>
              <a:rPr lang="en-GB" sz="1200" b="1" noProof="0" dirty="0" err="1">
                <a:latin typeface="Montserrat" pitchFamily="2" charset="77"/>
                <a:ea typeface="Roboto"/>
                <a:cs typeface="Roboto"/>
                <a:sym typeface="Roboto"/>
              </a:rPr>
              <a:t>Kathara’s</a:t>
            </a:r>
            <a:r>
              <a:rPr lang="en-GB" sz="1200" b="1" noProof="0" dirty="0">
                <a:latin typeface="Montserrat" pitchFamily="2" charset="77"/>
                <a:ea typeface="Roboto"/>
                <a:cs typeface="Roboto"/>
                <a:sym typeface="Roboto"/>
              </a:rPr>
              <a:t> Team starts</a:t>
            </a:r>
            <a:endParaRPr lang="en-GB" sz="800" b="1" noProof="0" dirty="0">
              <a:latin typeface="Montserrat" pitchFamily="2" charset="77"/>
              <a:ea typeface="Roboto"/>
              <a:cs typeface="Roboto"/>
              <a:sym typeface="Roboto"/>
            </a:endParaRPr>
          </a:p>
        </p:txBody>
      </p:sp>
      <p:sp>
        <p:nvSpPr>
          <p:cNvPr id="2" name="Google Shape;487;p106">
            <a:extLst>
              <a:ext uri="{FF2B5EF4-FFF2-40B4-BE49-F238E27FC236}">
                <a16:creationId xmlns:a16="http://schemas.microsoft.com/office/drawing/2014/main" id="{19A341AE-ECF0-ADDA-B99B-AFC9A7CFE744}"/>
              </a:ext>
            </a:extLst>
          </p:cNvPr>
          <p:cNvSpPr txBox="1"/>
          <p:nvPr/>
        </p:nvSpPr>
        <p:spPr>
          <a:xfrm>
            <a:off x="6303323" y="1259814"/>
            <a:ext cx="2657556" cy="94381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1600"/>
              </a:spcAft>
              <a:buNone/>
            </a:pPr>
            <a:r>
              <a:rPr lang="en-GB" sz="1200" b="1" noProof="0" dirty="0">
                <a:solidFill>
                  <a:schemeClr val="dk1"/>
                </a:solidFill>
                <a:latin typeface="Montserrat" pitchFamily="2" charset="77"/>
                <a:ea typeface="Roboto"/>
                <a:cs typeface="Roboto"/>
                <a:sym typeface="Roboto"/>
              </a:rPr>
              <a:t>🎀 </a:t>
            </a:r>
            <a:r>
              <a:rPr lang="en-GB" sz="1200" b="1" noProof="0" dirty="0" err="1">
                <a:latin typeface="Montserrat" pitchFamily="2" charset="77"/>
                <a:ea typeface="Roboto"/>
                <a:cs typeface="Roboto"/>
                <a:sym typeface="Roboto"/>
              </a:rPr>
              <a:t>Namex</a:t>
            </a:r>
            <a:r>
              <a:rPr lang="en-GB" sz="1200" b="1" noProof="0" dirty="0">
                <a:latin typeface="Montserrat" pitchFamily="2" charset="77"/>
                <a:ea typeface="Roboto"/>
                <a:cs typeface="Roboto"/>
                <a:sym typeface="Roboto"/>
              </a:rPr>
              <a:t> Digital Twin is born: a faithful replica of the </a:t>
            </a:r>
            <a:r>
              <a:rPr lang="en-GB" sz="1200" b="1" noProof="0" dirty="0" err="1">
                <a:latin typeface="Montserrat" pitchFamily="2" charset="77"/>
                <a:ea typeface="Roboto"/>
                <a:cs typeface="Roboto"/>
                <a:sym typeface="Roboto"/>
              </a:rPr>
              <a:t>Namex</a:t>
            </a:r>
            <a:r>
              <a:rPr lang="en-GB" sz="1200" b="1" noProof="0" dirty="0">
                <a:latin typeface="Montserrat" pitchFamily="2" charset="77"/>
                <a:ea typeface="Roboto"/>
                <a:cs typeface="Roboto"/>
                <a:sym typeface="Roboto"/>
              </a:rPr>
              <a:t> Peering LAN and services 🎀</a:t>
            </a:r>
            <a:endParaRPr lang="en-GB" sz="1600" noProof="0" dirty="0">
              <a:latin typeface="Montserrat" pitchFamily="2" charset="77"/>
            </a:endParaRPr>
          </a:p>
        </p:txBody>
      </p:sp>
      <p:pic>
        <p:nvPicPr>
          <p:cNvPr id="8" name="Picture 7" descr="A blue flag with a check mark on it&#10;&#10;AI-generated content may be incorrect.">
            <a:extLst>
              <a:ext uri="{FF2B5EF4-FFF2-40B4-BE49-F238E27FC236}">
                <a16:creationId xmlns:a16="http://schemas.microsoft.com/office/drawing/2014/main" id="{F4DC15C0-24C5-54FE-E68B-0D0F3F512743}"/>
              </a:ext>
            </a:extLst>
          </p:cNvPr>
          <p:cNvPicPr>
            <a:picLocks noChangeAspect="1"/>
          </p:cNvPicPr>
          <p:nvPr/>
        </p:nvPicPr>
        <p:blipFill>
          <a:blip r:embed="rId6"/>
          <a:stretch>
            <a:fillRect/>
          </a:stretch>
        </p:blipFill>
        <p:spPr>
          <a:xfrm>
            <a:off x="7120930" y="2268615"/>
            <a:ext cx="1022342" cy="1022342"/>
          </a:xfrm>
          <a:prstGeom prst="rect">
            <a:avLst/>
          </a:prstGeom>
        </p:spPr>
      </p:pic>
      <p:pic>
        <p:nvPicPr>
          <p:cNvPr id="9" name="Google Shape;480;p106">
            <a:extLst>
              <a:ext uri="{FF2B5EF4-FFF2-40B4-BE49-F238E27FC236}">
                <a16:creationId xmlns:a16="http://schemas.microsoft.com/office/drawing/2014/main" id="{4EAB7E56-9244-065E-C613-176E4D337227}"/>
              </a:ext>
            </a:extLst>
          </p:cNvPr>
          <p:cNvPicPr preferRelativeResize="0"/>
          <p:nvPr/>
        </p:nvPicPr>
        <p:blipFill>
          <a:blip r:embed="rId7"/>
          <a:srcRect/>
          <a:stretch/>
        </p:blipFill>
        <p:spPr>
          <a:xfrm>
            <a:off x="816416" y="1945466"/>
            <a:ext cx="1412089" cy="1412089"/>
          </a:xfrm>
          <a:prstGeom prst="rect">
            <a:avLst/>
          </a:prstGeom>
          <a:noFill/>
          <a:ln>
            <a:noFill/>
          </a:ln>
        </p:spPr>
      </p:pic>
      <p:sp>
        <p:nvSpPr>
          <p:cNvPr id="10" name="Google Shape;481;p106">
            <a:extLst>
              <a:ext uri="{FF2B5EF4-FFF2-40B4-BE49-F238E27FC236}">
                <a16:creationId xmlns:a16="http://schemas.microsoft.com/office/drawing/2014/main" id="{63B58DA6-1886-700C-0828-C0036A3CDFB2}"/>
              </a:ext>
            </a:extLst>
          </p:cNvPr>
          <p:cNvSpPr txBox="1"/>
          <p:nvPr/>
        </p:nvSpPr>
        <p:spPr>
          <a:xfrm>
            <a:off x="-306340" y="1334569"/>
            <a:ext cx="3657600"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b="1" noProof="0" dirty="0" err="1">
                <a:latin typeface="Montserrat" pitchFamily="2" charset="77"/>
                <a:ea typeface="Roboto"/>
                <a:cs typeface="Roboto"/>
                <a:sym typeface="Roboto"/>
              </a:rPr>
              <a:t>Namex</a:t>
            </a:r>
            <a:r>
              <a:rPr lang="en-GB" sz="1200" b="1" noProof="0" dirty="0">
                <a:latin typeface="Montserrat" pitchFamily="2" charset="77"/>
                <a:ea typeface="Roboto"/>
                <a:cs typeface="Roboto"/>
                <a:sym typeface="Roboto"/>
              </a:rPr>
              <a:t> needs a </a:t>
            </a:r>
            <a:br>
              <a:rPr lang="en-GB" sz="1200" b="1" noProof="0" dirty="0">
                <a:latin typeface="Montserrat" pitchFamily="2" charset="77"/>
                <a:ea typeface="Roboto"/>
                <a:cs typeface="Roboto"/>
                <a:sym typeface="Roboto"/>
              </a:rPr>
            </a:br>
            <a:r>
              <a:rPr lang="en-GB" sz="1200" b="1" noProof="0" dirty="0">
                <a:latin typeface="Montserrat" pitchFamily="2" charset="77"/>
                <a:ea typeface="Roboto"/>
                <a:cs typeface="Roboto"/>
                <a:sym typeface="Roboto"/>
              </a:rPr>
              <a:t>test environment</a:t>
            </a:r>
            <a:endParaRPr lang="en-GB" noProof="0" dirty="0">
              <a:latin typeface="Montserrat" pitchFamily="2" charset="77"/>
            </a:endParaRPr>
          </a:p>
        </p:txBody>
      </p:sp>
    </p:spTree>
    <p:extLst>
      <p:ext uri="{BB962C8B-B14F-4D97-AF65-F5344CB8AC3E}">
        <p14:creationId xmlns:p14="http://schemas.microsoft.com/office/powerpoint/2010/main" val="360089266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107"/>
          <p:cNvSpPr txBox="1">
            <a:spLocks noGrp="1"/>
          </p:cNvSpPr>
          <p:nvPr>
            <p:ph type="title"/>
          </p:nvPr>
        </p:nvSpPr>
        <p:spPr>
          <a:xfrm>
            <a:off x="989774" y="129196"/>
            <a:ext cx="6864600" cy="937500"/>
          </a:xfrm>
          <a:prstGeom prst="rect">
            <a:avLst/>
          </a:prstGeom>
        </p:spPr>
        <p:txBody>
          <a:bodyPr spcFirstLastPara="1" wrap="square" lIns="0" tIns="144000" rIns="0" bIns="0" anchor="t" anchorCtr="0">
            <a:noAutofit/>
          </a:bodyPr>
          <a:lstStyle/>
          <a:p>
            <a:pPr marL="0" lvl="0" indent="0" algn="l" rtl="0">
              <a:spcBef>
                <a:spcPts val="0"/>
              </a:spcBef>
              <a:spcAft>
                <a:spcPts val="0"/>
              </a:spcAft>
              <a:buNone/>
            </a:pPr>
            <a:r>
              <a:rPr lang="en-GB" noProof="0" dirty="0"/>
              <a:t>Fun Fact </a:t>
            </a:r>
          </a:p>
        </p:txBody>
      </p:sp>
      <p:sp>
        <p:nvSpPr>
          <p:cNvPr id="498" name="Google Shape;498;p107"/>
          <p:cNvSpPr txBox="1">
            <a:spLocks noGrp="1"/>
          </p:cNvSpPr>
          <p:nvPr>
            <p:ph type="body" idx="4294967295"/>
          </p:nvPr>
        </p:nvSpPr>
        <p:spPr>
          <a:xfrm>
            <a:off x="763589" y="758825"/>
            <a:ext cx="7616824" cy="581448"/>
          </a:xfrm>
          <a:prstGeom prst="rect">
            <a:avLst/>
          </a:prstGeom>
        </p:spPr>
        <p:txBody>
          <a:bodyPr spcFirstLastPara="1" wrap="square" lIns="0" tIns="0" rIns="0" bIns="0" anchor="t" anchorCtr="0">
            <a:normAutofit lnSpcReduction="10000"/>
          </a:bodyPr>
          <a:lstStyle/>
          <a:p>
            <a:pPr marL="0" lvl="0" indent="0" algn="l" rtl="0">
              <a:spcBef>
                <a:spcPts val="800"/>
              </a:spcBef>
              <a:spcAft>
                <a:spcPts val="0"/>
              </a:spcAft>
              <a:buNone/>
            </a:pPr>
            <a:r>
              <a:rPr lang="en-GB" noProof="0" dirty="0">
                <a:latin typeface="Montserrat" pitchFamily="2" charset="77"/>
              </a:rPr>
              <a:t>If you google Kathara and you choose “images”... </a:t>
            </a:r>
          </a:p>
        </p:txBody>
      </p:sp>
      <p:pic>
        <p:nvPicPr>
          <p:cNvPr id="499" name="Google Shape;499;p107" title="WhatsApp Image 2025-04-03 at 20.12.08.jpeg"/>
          <p:cNvPicPr preferRelativeResize="0"/>
          <p:nvPr/>
        </p:nvPicPr>
        <p:blipFill>
          <a:blip r:embed="rId3">
            <a:alphaModFix/>
          </a:blip>
          <a:stretch>
            <a:fillRect/>
          </a:stretch>
        </p:blipFill>
        <p:spPr>
          <a:xfrm>
            <a:off x="3529262" y="1340273"/>
            <a:ext cx="2085475" cy="3520349"/>
          </a:xfrm>
          <a:prstGeom prst="rect">
            <a:avLst/>
          </a:prstGeom>
          <a:noFill/>
          <a:ln>
            <a:noFill/>
          </a:ln>
        </p:spPr>
      </p:pic>
      <p:pic>
        <p:nvPicPr>
          <p:cNvPr id="2" name="Elemento grafico 2" descr="Chiudi con riempimento a tinta unita">
            <a:extLst>
              <a:ext uri="{FF2B5EF4-FFF2-40B4-BE49-F238E27FC236}">
                <a16:creationId xmlns:a16="http://schemas.microsoft.com/office/drawing/2014/main" id="{F4AB19F0-58B2-150D-4D2B-FCFA829C1D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18213" y="1946997"/>
            <a:ext cx="2306903" cy="230690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9"/>
                                        </p:tgtEl>
                                        <p:attrNameLst>
                                          <p:attrName>style.visibility</p:attrName>
                                        </p:attrNameLst>
                                      </p:cBhvr>
                                      <p:to>
                                        <p:strVal val="visible"/>
                                      </p:to>
                                    </p:set>
                                    <p:animEffect transition="in" filter="fade">
                                      <p:cBhvr>
                                        <p:cTn id="7" dur="500"/>
                                        <p:tgtEl>
                                          <p:spTgt spid="49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6">
          <a:extLst>
            <a:ext uri="{FF2B5EF4-FFF2-40B4-BE49-F238E27FC236}">
              <a16:creationId xmlns:a16="http://schemas.microsoft.com/office/drawing/2014/main" id="{37E0CDE2-A661-29CA-69F2-89A3B1972776}"/>
            </a:ext>
          </a:extLst>
        </p:cNvPr>
        <p:cNvGrpSpPr/>
        <p:nvPr/>
      </p:nvGrpSpPr>
      <p:grpSpPr>
        <a:xfrm>
          <a:off x="0" y="0"/>
          <a:ext cx="0" cy="0"/>
          <a:chOff x="0" y="0"/>
          <a:chExt cx="0" cy="0"/>
        </a:xfrm>
      </p:grpSpPr>
      <p:sp>
        <p:nvSpPr>
          <p:cNvPr id="497" name="Google Shape;497;p107">
            <a:extLst>
              <a:ext uri="{FF2B5EF4-FFF2-40B4-BE49-F238E27FC236}">
                <a16:creationId xmlns:a16="http://schemas.microsoft.com/office/drawing/2014/main" id="{B77543C1-C1E7-506D-1675-0280CE64D712}"/>
              </a:ext>
            </a:extLst>
          </p:cNvPr>
          <p:cNvSpPr txBox="1">
            <a:spLocks noGrp="1"/>
          </p:cNvSpPr>
          <p:nvPr>
            <p:ph type="title"/>
          </p:nvPr>
        </p:nvSpPr>
        <p:spPr>
          <a:xfrm>
            <a:off x="989774" y="129196"/>
            <a:ext cx="6864600" cy="937500"/>
          </a:xfrm>
          <a:prstGeom prst="rect">
            <a:avLst/>
          </a:prstGeom>
        </p:spPr>
        <p:txBody>
          <a:bodyPr spcFirstLastPara="1" wrap="square" lIns="0" tIns="144000" rIns="0" bIns="0" anchor="t" anchorCtr="0">
            <a:noAutofit/>
          </a:bodyPr>
          <a:lstStyle/>
          <a:p>
            <a:pPr marL="0" lvl="0" indent="0" algn="l" rtl="0">
              <a:spcBef>
                <a:spcPts val="0"/>
              </a:spcBef>
              <a:spcAft>
                <a:spcPts val="0"/>
              </a:spcAft>
              <a:buNone/>
            </a:pPr>
            <a:r>
              <a:rPr lang="en-GB" noProof="0" dirty="0"/>
              <a:t>Fun Fact </a:t>
            </a:r>
          </a:p>
        </p:txBody>
      </p:sp>
      <p:pic>
        <p:nvPicPr>
          <p:cNvPr id="499" name="Google Shape;499;p107" title="WhatsApp Image 2025-04-03 at 20.12.08.jpeg">
            <a:extLst>
              <a:ext uri="{FF2B5EF4-FFF2-40B4-BE49-F238E27FC236}">
                <a16:creationId xmlns:a16="http://schemas.microsoft.com/office/drawing/2014/main" id="{D6683FEC-0E71-BF05-1CE8-DFC482EF8734}"/>
              </a:ext>
            </a:extLst>
          </p:cNvPr>
          <p:cNvPicPr preferRelativeResize="0"/>
          <p:nvPr/>
        </p:nvPicPr>
        <p:blipFill>
          <a:blip r:embed="rId3">
            <a:alphaModFix/>
          </a:blip>
          <a:stretch>
            <a:fillRect/>
          </a:stretch>
        </p:blipFill>
        <p:spPr>
          <a:xfrm>
            <a:off x="1690850" y="1340275"/>
            <a:ext cx="2085475" cy="3520349"/>
          </a:xfrm>
          <a:prstGeom prst="rect">
            <a:avLst/>
          </a:prstGeom>
          <a:noFill/>
          <a:ln>
            <a:noFill/>
          </a:ln>
        </p:spPr>
      </p:pic>
      <p:pic>
        <p:nvPicPr>
          <p:cNvPr id="500" name="Google Shape;500;p107" title="WhatsApp Image 2025-04-03 at 20.12.12.jpeg">
            <a:extLst>
              <a:ext uri="{FF2B5EF4-FFF2-40B4-BE49-F238E27FC236}">
                <a16:creationId xmlns:a16="http://schemas.microsoft.com/office/drawing/2014/main" id="{83AB7DE5-FC4E-DB3C-DEEB-BBA94DD730E9}"/>
              </a:ext>
            </a:extLst>
          </p:cNvPr>
          <p:cNvPicPr preferRelativeResize="0"/>
          <p:nvPr/>
        </p:nvPicPr>
        <p:blipFill rotWithShape="1">
          <a:blip r:embed="rId4">
            <a:alphaModFix/>
          </a:blip>
          <a:srcRect t="11846" b="35363"/>
          <a:stretch/>
        </p:blipFill>
        <p:spPr>
          <a:xfrm>
            <a:off x="4847900" y="1383237"/>
            <a:ext cx="2777700" cy="3174625"/>
          </a:xfrm>
          <a:prstGeom prst="rect">
            <a:avLst/>
          </a:prstGeom>
          <a:noFill/>
          <a:ln>
            <a:noFill/>
          </a:ln>
        </p:spPr>
      </p:pic>
      <p:pic>
        <p:nvPicPr>
          <p:cNvPr id="3" name="Elemento grafico 2" descr="Chiudi con riempimento a tinta unita">
            <a:extLst>
              <a:ext uri="{FF2B5EF4-FFF2-40B4-BE49-F238E27FC236}">
                <a16:creationId xmlns:a16="http://schemas.microsoft.com/office/drawing/2014/main" id="{3641495A-A3D5-61AD-1CFC-A746BA4AE8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80135" y="1946997"/>
            <a:ext cx="2306903" cy="2306903"/>
          </a:xfrm>
          <a:prstGeom prst="rect">
            <a:avLst/>
          </a:prstGeom>
        </p:spPr>
      </p:pic>
      <p:sp>
        <p:nvSpPr>
          <p:cNvPr id="2" name="Google Shape;498;p107">
            <a:extLst>
              <a:ext uri="{FF2B5EF4-FFF2-40B4-BE49-F238E27FC236}">
                <a16:creationId xmlns:a16="http://schemas.microsoft.com/office/drawing/2014/main" id="{2BDBFEA9-491D-E84E-387C-DD8AAC0493A7}"/>
              </a:ext>
            </a:extLst>
          </p:cNvPr>
          <p:cNvSpPr txBox="1">
            <a:spLocks/>
          </p:cNvSpPr>
          <p:nvPr/>
        </p:nvSpPr>
        <p:spPr>
          <a:xfrm>
            <a:off x="763589" y="758825"/>
            <a:ext cx="7616824" cy="581448"/>
          </a:xfrm>
          <a:prstGeom prst="rect">
            <a:avLst/>
          </a:prstGeom>
          <a:noFill/>
          <a:ln>
            <a:noFill/>
          </a:ln>
        </p:spPr>
        <p:txBody>
          <a:bodyPr spcFirstLastPara="1" wrap="square" lIns="0" tIns="0" rIns="0" bIns="0" anchor="t" anchorCtr="0">
            <a:normAutofit lnSpcReduction="10000"/>
          </a:bodyPr>
          <a:lstStyle>
            <a:defPPr marR="0" lvl="0" algn="l" rtl="0">
              <a:lnSpc>
                <a:spcPct val="100000"/>
              </a:lnSpc>
              <a:spcBef>
                <a:spcPts val="0"/>
              </a:spcBef>
              <a:spcAft>
                <a:spcPts val="0"/>
              </a:spcAft>
            </a:defPPr>
            <a:lvl1pPr marL="457200" marR="0" lvl="0" indent="-228600" algn="l" rtl="0">
              <a:lnSpc>
                <a:spcPct val="150000"/>
              </a:lnSpc>
              <a:spcBef>
                <a:spcPts val="800"/>
              </a:spcBef>
              <a:spcAft>
                <a:spcPts val="0"/>
              </a:spcAft>
              <a:buClr>
                <a:schemeClr val="dk1"/>
              </a:buClr>
              <a:buSzPts val="2100"/>
              <a:buFont typeface="Arial"/>
              <a:buNone/>
              <a:defRPr sz="2100" b="0" i="0" u="none" strike="noStrike" cap="none">
                <a:solidFill>
                  <a:schemeClr val="dk1"/>
                </a:solidFill>
                <a:latin typeface="Open Sans"/>
                <a:ea typeface="Open Sans"/>
                <a:cs typeface="Open Sans"/>
                <a:sym typeface="Open Sans"/>
              </a:defRPr>
            </a:lvl1pPr>
            <a:lvl2pPr marL="914400" marR="0" lvl="1" indent="-228600" algn="l" rtl="0">
              <a:lnSpc>
                <a:spcPct val="150000"/>
              </a:lnSpc>
              <a:spcBef>
                <a:spcPts val="4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rtl="0">
              <a:lnSpc>
                <a:spcPct val="150000"/>
              </a:lnSpc>
              <a:spcBef>
                <a:spcPts val="400"/>
              </a:spcBef>
              <a:spcAft>
                <a:spcPts val="0"/>
              </a:spcAft>
              <a:buClr>
                <a:schemeClr val="dk1"/>
              </a:buClr>
              <a:buSzPts val="900"/>
              <a:buFont typeface="Arial"/>
              <a:buNone/>
              <a:defRPr sz="900" b="0" i="0" u="none" strike="noStrike" cap="none">
                <a:solidFill>
                  <a:schemeClr val="dk1"/>
                </a:solidFill>
                <a:latin typeface="Open Sans"/>
                <a:ea typeface="Open Sans"/>
                <a:cs typeface="Open Sans"/>
                <a:sym typeface="Open Sans"/>
              </a:defRPr>
            </a:lvl3pPr>
            <a:lvl4pPr marL="1828800" marR="0" lvl="3" indent="-228600" algn="l" rtl="0">
              <a:lnSpc>
                <a:spcPct val="150000"/>
              </a:lnSpc>
              <a:spcBef>
                <a:spcPts val="400"/>
              </a:spcBef>
              <a:spcAft>
                <a:spcPts val="0"/>
              </a:spcAft>
              <a:buClr>
                <a:schemeClr val="dk1"/>
              </a:buClr>
              <a:buSzPts val="800"/>
              <a:buFont typeface="Arial"/>
              <a:buNone/>
              <a:defRPr sz="800" b="0" i="0" u="none" strike="noStrike" cap="none">
                <a:solidFill>
                  <a:schemeClr val="dk1"/>
                </a:solidFill>
                <a:latin typeface="Open Sans"/>
                <a:ea typeface="Open Sans"/>
                <a:cs typeface="Open Sans"/>
                <a:sym typeface="Open Sans"/>
              </a:defRPr>
            </a:lvl4pPr>
            <a:lvl5pPr marL="2286000" marR="0" lvl="4" indent="-228600" algn="l" rtl="0">
              <a:lnSpc>
                <a:spcPct val="150000"/>
              </a:lnSpc>
              <a:spcBef>
                <a:spcPts val="400"/>
              </a:spcBef>
              <a:spcAft>
                <a:spcPts val="0"/>
              </a:spcAft>
              <a:buClr>
                <a:schemeClr val="dk1"/>
              </a:buClr>
              <a:buSzPts val="800"/>
              <a:buFont typeface="Arial"/>
              <a:buNone/>
              <a:defRPr sz="800" b="0" i="0" u="none" strike="noStrike" cap="none">
                <a:solidFill>
                  <a:schemeClr val="dk1"/>
                </a:solidFill>
                <a:latin typeface="Open Sans"/>
                <a:ea typeface="Open Sans"/>
                <a:cs typeface="Open Sans"/>
                <a:sym typeface="Open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9pPr>
          </a:lstStyle>
          <a:p>
            <a:pPr marL="0" indent="0"/>
            <a:r>
              <a:rPr lang="en-GB" noProof="0" dirty="0">
                <a:latin typeface="Montserrat" pitchFamily="2" charset="77"/>
              </a:rPr>
              <a:t>If you google Kathara and you choose “images”... </a:t>
            </a:r>
          </a:p>
        </p:txBody>
      </p:sp>
    </p:spTree>
    <p:extLst>
      <p:ext uri="{BB962C8B-B14F-4D97-AF65-F5344CB8AC3E}">
        <p14:creationId xmlns:p14="http://schemas.microsoft.com/office/powerpoint/2010/main" val="1133519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theme/theme1.xml><?xml version="1.0" encoding="utf-8"?>
<a:theme xmlns:a="http://schemas.openxmlformats.org/drawingml/2006/main" name="Namex Powerpoint Template">
  <a:themeElements>
    <a:clrScheme name="Personalizzati 38">
      <a:dk1>
        <a:srgbClr val="222222"/>
      </a:dk1>
      <a:lt1>
        <a:srgbClr val="F0F0F0"/>
      </a:lt1>
      <a:dk2>
        <a:srgbClr val="222222"/>
      </a:dk2>
      <a:lt2>
        <a:srgbClr val="FEFFFF"/>
      </a:lt2>
      <a:accent1>
        <a:srgbClr val="8E001C"/>
      </a:accent1>
      <a:accent2>
        <a:srgbClr val="AF4F63"/>
      </a:accent2>
      <a:accent3>
        <a:srgbClr val="B3E3D2"/>
      </a:accent3>
      <a:accent4>
        <a:srgbClr val="581926"/>
      </a:accent4>
      <a:accent5>
        <a:srgbClr val="660000"/>
      </a:accent5>
      <a:accent6>
        <a:srgbClr val="4D4D4D"/>
      </a:accent6>
      <a:hlink>
        <a:srgbClr val="5352F5"/>
      </a:hlink>
      <a:folHlink>
        <a:srgbClr val="B3BC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2743</TotalTime>
  <Words>1455</Words>
  <Application>Microsoft Macintosh PowerPoint</Application>
  <PresentationFormat>Presentazione su schermo (16:9)</PresentationFormat>
  <Paragraphs>195</Paragraphs>
  <Slides>32</Slides>
  <Notes>30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32</vt:i4>
      </vt:variant>
    </vt:vector>
  </HeadingPairs>
  <TitlesOfParts>
    <vt:vector size="38" baseType="lpstr">
      <vt:lpstr>Montserrat Black</vt:lpstr>
      <vt:lpstr>Montserrat</vt:lpstr>
      <vt:lpstr>Open Sans SemiBold</vt:lpstr>
      <vt:lpstr>Arial</vt:lpstr>
      <vt:lpstr>Open Sans</vt:lpstr>
      <vt:lpstr>Namex Powerpoint Template</vt:lpstr>
      <vt:lpstr>Presentazione standard di PowerPoint</vt:lpstr>
      <vt:lpstr>Presentazione standard di PowerPoint</vt:lpstr>
      <vt:lpstr>The Idea</vt:lpstr>
      <vt:lpstr>The Idea</vt:lpstr>
      <vt:lpstr>The Evolution of The Idea</vt:lpstr>
      <vt:lpstr>The Evolution of The Idea</vt:lpstr>
      <vt:lpstr>The Evolution of The Idea</vt:lpstr>
      <vt:lpstr>Fun Fact </vt:lpstr>
      <vt:lpstr>Fun Fact </vt:lpstr>
      <vt:lpstr>Namex Digital Twin</vt:lpstr>
      <vt:lpstr>The Architecture </vt:lpstr>
      <vt:lpstr>Digital Twin is a Snapshot of the Real LAN </vt:lpstr>
      <vt:lpstr>Digital Twin is a Snapshot of the Real LAN </vt:lpstr>
      <vt:lpstr>Digital Twin: Use Cases</vt:lpstr>
      <vt:lpstr>Extending the Digital Twin</vt:lpstr>
      <vt:lpstr>Extending the Digital Twin</vt:lpstr>
      <vt:lpstr>Quarantine Dashboard</vt:lpstr>
      <vt:lpstr>Quarantine Dashboard Architecture</vt:lpstr>
      <vt:lpstr>Checks Performed </vt:lpstr>
      <vt:lpstr>Checks Performed: Connectivity Tests </vt:lpstr>
      <vt:lpstr>Checks Performed: BGP Checks </vt:lpstr>
      <vt:lpstr>Checks Performed: Unauthorized Traffic Detection and Security Tests</vt:lpstr>
      <vt:lpstr>Digital Twin Scalability</vt:lpstr>
      <vt:lpstr>Conclusions</vt:lpstr>
      <vt:lpstr>How To Build your Digital Twin?</vt:lpstr>
      <vt:lpstr>Presentazione standard di PowerPoint</vt:lpstr>
      <vt:lpstr>What is Kathará?</vt:lpstr>
      <vt:lpstr>Why Kathará?</vt:lpstr>
      <vt:lpstr>Contacts</vt:lpstr>
      <vt:lpstr>Kathará Development Association</vt:lpstr>
      <vt:lpstr>Support Kathará</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Marta Burocchi</cp:lastModifiedBy>
  <cp:revision>51</cp:revision>
  <dcterms:modified xsi:type="dcterms:W3CDTF">2025-05-14T15:23:40Z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80afd86-dcf7-4483-b9eb-5af1dcd104e1_Enabled">
    <vt:lpwstr>true</vt:lpwstr>
  </property>
  <property fmtid="{D5CDD505-2E9C-101B-9397-08002B2CF9AE}" pid="3" name="MSIP_Label_680afd86-dcf7-4483-b9eb-5af1dcd104e1_SetDate">
    <vt:lpwstr>2025-05-05T12:54:50Z</vt:lpwstr>
  </property>
  <property fmtid="{D5CDD505-2E9C-101B-9397-08002B2CF9AE}" pid="4" name="MSIP_Label_680afd86-dcf7-4483-b9eb-5af1dcd104e1_Method">
    <vt:lpwstr>Standard</vt:lpwstr>
  </property>
  <property fmtid="{D5CDD505-2E9C-101B-9397-08002B2CF9AE}" pid="5" name="MSIP_Label_680afd86-dcf7-4483-b9eb-5af1dcd104e1_Name">
    <vt:lpwstr>K2 Intern</vt:lpwstr>
  </property>
  <property fmtid="{D5CDD505-2E9C-101B-9397-08002B2CF9AE}" pid="6" name="MSIP_Label_680afd86-dcf7-4483-b9eb-5af1dcd104e1_SiteId">
    <vt:lpwstr>5a9809cf-0bcb-413a-838a-09ecc40cc9e8</vt:lpwstr>
  </property>
  <property fmtid="{D5CDD505-2E9C-101B-9397-08002B2CF9AE}" pid="7" name="MSIP_Label_680afd86-dcf7-4483-b9eb-5af1dcd104e1_ActionId">
    <vt:lpwstr>64447820-f694-42e1-bbf2-05c469fc7ec3</vt:lpwstr>
  </property>
  <property fmtid="{D5CDD505-2E9C-101B-9397-08002B2CF9AE}" pid="8" name="MSIP_Label_680afd86-dcf7-4483-b9eb-5af1dcd104e1_ContentBits">
    <vt:lpwstr>0</vt:lpwstr>
  </property>
  <property fmtid="{D5CDD505-2E9C-101B-9397-08002B2CF9AE}" pid="9" name="MSIP_Label_680afd86-dcf7-4483-b9eb-5af1dcd104e1_Tag">
    <vt:lpwstr>50, 3, 0, 1</vt:lpwstr>
  </property>
</Properties>
</file>